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0" r:id="rId2"/>
    <p:sldId id="256" r:id="rId3"/>
    <p:sldId id="257" r:id="rId4"/>
    <p:sldId id="258" r:id="rId5"/>
    <p:sldId id="264" r:id="rId6"/>
    <p:sldId id="265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80" r:id="rId17"/>
    <p:sldId id="291" r:id="rId18"/>
    <p:sldId id="292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EFB7-4E50-4526-820C-3ED0695F0B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D879B6-C619-4FC5-B034-836AE8A037D7}">
      <dgm:prSet/>
      <dgm:spPr/>
      <dgm:t>
        <a:bodyPr/>
        <a:lstStyle/>
        <a:p>
          <a:r>
            <a:rPr lang="bg-BG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Описание на проекта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DB266B-4E37-40F5-911E-D02F898B8970}" type="parTrans" cxnId="{31203C9D-8306-4F0E-A743-8649F30EA4CE}">
      <dgm:prSet/>
      <dgm:spPr/>
      <dgm:t>
        <a:bodyPr/>
        <a:lstStyle/>
        <a:p>
          <a:endParaRPr lang="en-US"/>
        </a:p>
      </dgm:t>
    </dgm:pt>
    <dgm:pt modelId="{D8096CF4-D62E-43A3-BFA9-A6C58D9FF871}" type="sibTrans" cxnId="{31203C9D-8306-4F0E-A743-8649F30EA4CE}">
      <dgm:prSet/>
      <dgm:spPr/>
      <dgm:t>
        <a:bodyPr/>
        <a:lstStyle/>
        <a:p>
          <a:endParaRPr lang="en-US"/>
        </a:p>
      </dgm:t>
    </dgm:pt>
    <dgm:pt modelId="{E3A14254-1F2B-4B79-B68D-92E24FC0B1BE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Блокова схема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C3EEE8-B9F6-4E69-9F88-41B8E887FD33}" type="parTrans" cxnId="{3C0C5954-3F54-4605-AA97-F277A902D8C3}">
      <dgm:prSet/>
      <dgm:spPr/>
      <dgm:t>
        <a:bodyPr/>
        <a:lstStyle/>
        <a:p>
          <a:endParaRPr lang="en-US"/>
        </a:p>
      </dgm:t>
    </dgm:pt>
    <dgm:pt modelId="{C0E482B4-0BF4-4E6E-B8F5-2EBCEFCB00A2}" type="sibTrans" cxnId="{3C0C5954-3F54-4605-AA97-F277A902D8C3}">
      <dgm:prSet/>
      <dgm:spPr/>
      <dgm:t>
        <a:bodyPr/>
        <a:lstStyle/>
        <a:p>
          <a:endParaRPr lang="en-US"/>
        </a:p>
      </dgm:t>
    </dgm:pt>
    <dgm:pt modelId="{A42B09E7-B4E5-4F5E-AFED-D5A7E283135A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Електрическа схема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9A8384-A542-4D0E-9C92-EAB5B0DA50AD}" type="parTrans" cxnId="{74B8A28D-D824-4244-8B52-AEB1C9DD3D04}">
      <dgm:prSet/>
      <dgm:spPr/>
      <dgm:t>
        <a:bodyPr/>
        <a:lstStyle/>
        <a:p>
          <a:endParaRPr lang="en-US"/>
        </a:p>
      </dgm:t>
    </dgm:pt>
    <dgm:pt modelId="{7600D935-DCDC-4E8F-9641-9C513E58AC82}" type="sibTrans" cxnId="{74B8A28D-D824-4244-8B52-AEB1C9DD3D04}">
      <dgm:prSet/>
      <dgm:spPr/>
      <dgm:t>
        <a:bodyPr/>
        <a:lstStyle/>
        <a:p>
          <a:endParaRPr lang="en-US"/>
        </a:p>
      </dgm:t>
    </dgm:pt>
    <dgm:pt modelId="{6E89582B-241E-4B3A-A2A1-074B237374D5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Списък със съставни части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E9A1A8-741A-4DAB-BA73-A0243F7DE6ED}" type="parTrans" cxnId="{D888C404-5E83-4DC2-9DCA-4B0DBBE63E38}">
      <dgm:prSet/>
      <dgm:spPr/>
      <dgm:t>
        <a:bodyPr/>
        <a:lstStyle/>
        <a:p>
          <a:endParaRPr lang="en-US"/>
        </a:p>
      </dgm:t>
    </dgm:pt>
    <dgm:pt modelId="{B73F9360-5363-4BE0-ACB9-183065B974DC}" type="sibTrans" cxnId="{D888C404-5E83-4DC2-9DCA-4B0DBBE63E38}">
      <dgm:prSet/>
      <dgm:spPr/>
      <dgm:t>
        <a:bodyPr/>
        <a:lstStyle/>
        <a:p>
          <a:endParaRPr lang="en-US"/>
        </a:p>
      </dgm:t>
    </dgm:pt>
    <dgm:pt modelId="{1E26D207-CC86-4446-A91F-948540B54C36}" type="pres">
      <dgm:prSet presAssocID="{F5CDEFB7-4E50-4526-820C-3ED0695F0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95F10-7580-4FD4-A318-A8DB1F34BDEC}" type="pres">
      <dgm:prSet presAssocID="{C1D879B6-C619-4FC5-B034-836AE8A037D7}" presName="hierRoot1" presStyleCnt="0"/>
      <dgm:spPr/>
    </dgm:pt>
    <dgm:pt modelId="{45F194DE-4AB8-423A-AFD4-5E8CC3F803E8}" type="pres">
      <dgm:prSet presAssocID="{C1D879B6-C619-4FC5-B034-836AE8A037D7}" presName="composite" presStyleCnt="0"/>
      <dgm:spPr/>
    </dgm:pt>
    <dgm:pt modelId="{5C57A037-DCD3-4E65-A2A2-5A6292C43B06}" type="pres">
      <dgm:prSet presAssocID="{C1D879B6-C619-4FC5-B034-836AE8A037D7}" presName="background" presStyleLbl="node0" presStyleIdx="0" presStyleCnt="4"/>
      <dgm:spPr/>
    </dgm:pt>
    <dgm:pt modelId="{F981881C-0C4A-4525-816E-E29F49F896F7}" type="pres">
      <dgm:prSet presAssocID="{C1D879B6-C619-4FC5-B034-836AE8A037D7}" presName="text" presStyleLbl="fgAcc0" presStyleIdx="0" presStyleCnt="4" custScaleX="202811" custScaleY="149919" custLinFactY="-57299" custLinFactNeighborX="-9766" custLinFactNeighborY="-100000">
        <dgm:presLayoutVars>
          <dgm:chPref val="3"/>
        </dgm:presLayoutVars>
      </dgm:prSet>
      <dgm:spPr/>
    </dgm:pt>
    <dgm:pt modelId="{77029791-52E6-465C-99C7-C23EB3754BA4}" type="pres">
      <dgm:prSet presAssocID="{C1D879B6-C619-4FC5-B034-836AE8A037D7}" presName="hierChild2" presStyleCnt="0"/>
      <dgm:spPr/>
    </dgm:pt>
    <dgm:pt modelId="{28DE8617-27B4-4622-B17E-DEDDBEF5F196}" type="pres">
      <dgm:prSet presAssocID="{E3A14254-1F2B-4B79-B68D-92E24FC0B1BE}" presName="hierRoot1" presStyleCnt="0"/>
      <dgm:spPr/>
    </dgm:pt>
    <dgm:pt modelId="{20C94465-89E5-4F59-AFCC-A39830906F8A}" type="pres">
      <dgm:prSet presAssocID="{E3A14254-1F2B-4B79-B68D-92E24FC0B1BE}" presName="composite" presStyleCnt="0"/>
      <dgm:spPr/>
    </dgm:pt>
    <dgm:pt modelId="{FAEB1D73-EBE7-4A6A-B77E-0DF7419B1614}" type="pres">
      <dgm:prSet presAssocID="{E3A14254-1F2B-4B79-B68D-92E24FC0B1BE}" presName="background" presStyleLbl="node0" presStyleIdx="1" presStyleCnt="4"/>
      <dgm:spPr/>
    </dgm:pt>
    <dgm:pt modelId="{1CB192F2-5FE3-4C7F-836F-DE3D0EF31BE5}" type="pres">
      <dgm:prSet presAssocID="{E3A14254-1F2B-4B79-B68D-92E24FC0B1BE}" presName="text" presStyleLbl="fgAcc0" presStyleIdx="1" presStyleCnt="4" custScaleX="202811" custScaleY="149919" custLinFactNeighborX="-20507" custLinFactNeighborY="45178">
        <dgm:presLayoutVars>
          <dgm:chPref val="3"/>
        </dgm:presLayoutVars>
      </dgm:prSet>
      <dgm:spPr/>
    </dgm:pt>
    <dgm:pt modelId="{2A35507E-8118-49AD-9F36-320FB42C8436}" type="pres">
      <dgm:prSet presAssocID="{E3A14254-1F2B-4B79-B68D-92E24FC0B1BE}" presName="hierChild2" presStyleCnt="0"/>
      <dgm:spPr/>
    </dgm:pt>
    <dgm:pt modelId="{4EC86EDB-3CC2-4D71-A038-43CD2ABD0B90}" type="pres">
      <dgm:prSet presAssocID="{A42B09E7-B4E5-4F5E-AFED-D5A7E283135A}" presName="hierRoot1" presStyleCnt="0"/>
      <dgm:spPr/>
    </dgm:pt>
    <dgm:pt modelId="{FC6AFC63-1F36-4ECE-A7C0-BC5A0BF8EA45}" type="pres">
      <dgm:prSet presAssocID="{A42B09E7-B4E5-4F5E-AFED-D5A7E283135A}" presName="composite" presStyleCnt="0"/>
      <dgm:spPr/>
    </dgm:pt>
    <dgm:pt modelId="{4FD5DE34-E34D-4B60-9972-F8E764C2E417}" type="pres">
      <dgm:prSet presAssocID="{A42B09E7-B4E5-4F5E-AFED-D5A7E283135A}" presName="background" presStyleLbl="node0" presStyleIdx="2" presStyleCnt="4"/>
      <dgm:spPr/>
    </dgm:pt>
    <dgm:pt modelId="{D6B770BE-3BD1-451A-8F88-CE1D04FE895F}" type="pres">
      <dgm:prSet presAssocID="{A42B09E7-B4E5-4F5E-AFED-D5A7E283135A}" presName="text" presStyleLbl="fgAcc0" presStyleIdx="2" presStyleCnt="4" custScaleX="202811" custScaleY="149919" custLinFactY="-50660" custLinFactNeighborX="-25258" custLinFactNeighborY="-100000">
        <dgm:presLayoutVars>
          <dgm:chPref val="3"/>
        </dgm:presLayoutVars>
      </dgm:prSet>
      <dgm:spPr/>
    </dgm:pt>
    <dgm:pt modelId="{013C607C-C9FF-4105-8F15-F0F1A2233C1C}" type="pres">
      <dgm:prSet presAssocID="{A42B09E7-B4E5-4F5E-AFED-D5A7E283135A}" presName="hierChild2" presStyleCnt="0"/>
      <dgm:spPr/>
    </dgm:pt>
    <dgm:pt modelId="{E88C47C6-A293-4290-8BEF-88C3CE035F65}" type="pres">
      <dgm:prSet presAssocID="{6E89582B-241E-4B3A-A2A1-074B237374D5}" presName="hierRoot1" presStyleCnt="0"/>
      <dgm:spPr/>
    </dgm:pt>
    <dgm:pt modelId="{B348B7BE-E563-4CAF-8CD6-95A08ADB9B2C}" type="pres">
      <dgm:prSet presAssocID="{6E89582B-241E-4B3A-A2A1-074B237374D5}" presName="composite" presStyleCnt="0"/>
      <dgm:spPr/>
    </dgm:pt>
    <dgm:pt modelId="{50EAAC29-A49B-40A9-A300-3D168C12FA37}" type="pres">
      <dgm:prSet presAssocID="{6E89582B-241E-4B3A-A2A1-074B237374D5}" presName="background" presStyleLbl="node0" presStyleIdx="3" presStyleCnt="4"/>
      <dgm:spPr/>
    </dgm:pt>
    <dgm:pt modelId="{FC1EF8D2-D3F5-41AD-BD16-F718826319FC}" type="pres">
      <dgm:prSet presAssocID="{6E89582B-241E-4B3A-A2A1-074B237374D5}" presName="text" presStyleLbl="fgAcc0" presStyleIdx="3" presStyleCnt="4" custScaleX="202811" custScaleY="149919" custLinFactNeighborX="-7360" custLinFactNeighborY="67291">
        <dgm:presLayoutVars>
          <dgm:chPref val="3"/>
        </dgm:presLayoutVars>
      </dgm:prSet>
      <dgm:spPr/>
    </dgm:pt>
    <dgm:pt modelId="{16F34075-97FF-4478-9E2E-2A3C4B95D660}" type="pres">
      <dgm:prSet presAssocID="{6E89582B-241E-4B3A-A2A1-074B237374D5}" presName="hierChild2" presStyleCnt="0"/>
      <dgm:spPr/>
    </dgm:pt>
  </dgm:ptLst>
  <dgm:cxnLst>
    <dgm:cxn modelId="{D888C404-5E83-4DC2-9DCA-4B0DBBE63E38}" srcId="{F5CDEFB7-4E50-4526-820C-3ED0695F0BE2}" destId="{6E89582B-241E-4B3A-A2A1-074B237374D5}" srcOrd="3" destOrd="0" parTransId="{19E9A1A8-741A-4DAB-BA73-A0243F7DE6ED}" sibTransId="{B73F9360-5363-4BE0-ACB9-183065B974DC}"/>
    <dgm:cxn modelId="{15667B26-B7E7-4D31-B95F-A87FE54D980F}" type="presOf" srcId="{A42B09E7-B4E5-4F5E-AFED-D5A7E283135A}" destId="{D6B770BE-3BD1-451A-8F88-CE1D04FE895F}" srcOrd="0" destOrd="0" presId="urn:microsoft.com/office/officeart/2005/8/layout/hierarchy1"/>
    <dgm:cxn modelId="{5D4CA26F-B134-41CD-AFE8-5B020F766915}" type="presOf" srcId="{6E89582B-241E-4B3A-A2A1-074B237374D5}" destId="{FC1EF8D2-D3F5-41AD-BD16-F718826319FC}" srcOrd="0" destOrd="0" presId="urn:microsoft.com/office/officeart/2005/8/layout/hierarchy1"/>
    <dgm:cxn modelId="{79A3C251-8526-4720-A9D4-334821E6FA03}" type="presOf" srcId="{F5CDEFB7-4E50-4526-820C-3ED0695F0BE2}" destId="{1E26D207-CC86-4446-A91F-948540B54C36}" srcOrd="0" destOrd="0" presId="urn:microsoft.com/office/officeart/2005/8/layout/hierarchy1"/>
    <dgm:cxn modelId="{3C0C5954-3F54-4605-AA97-F277A902D8C3}" srcId="{F5CDEFB7-4E50-4526-820C-3ED0695F0BE2}" destId="{E3A14254-1F2B-4B79-B68D-92E24FC0B1BE}" srcOrd="1" destOrd="0" parTransId="{36C3EEE8-B9F6-4E69-9F88-41B8E887FD33}" sibTransId="{C0E482B4-0BF4-4E6E-B8F5-2EBCEFCB00A2}"/>
    <dgm:cxn modelId="{07B0A358-6830-4B30-A07C-C12FD9D7E574}" type="presOf" srcId="{C1D879B6-C619-4FC5-B034-836AE8A037D7}" destId="{F981881C-0C4A-4525-816E-E29F49F896F7}" srcOrd="0" destOrd="0" presId="urn:microsoft.com/office/officeart/2005/8/layout/hierarchy1"/>
    <dgm:cxn modelId="{74B8A28D-D824-4244-8B52-AEB1C9DD3D04}" srcId="{F5CDEFB7-4E50-4526-820C-3ED0695F0BE2}" destId="{A42B09E7-B4E5-4F5E-AFED-D5A7E283135A}" srcOrd="2" destOrd="0" parTransId="{719A8384-A542-4D0E-9C92-EAB5B0DA50AD}" sibTransId="{7600D935-DCDC-4E8F-9641-9C513E58AC82}"/>
    <dgm:cxn modelId="{31203C9D-8306-4F0E-A743-8649F30EA4CE}" srcId="{F5CDEFB7-4E50-4526-820C-3ED0695F0BE2}" destId="{C1D879B6-C619-4FC5-B034-836AE8A037D7}" srcOrd="0" destOrd="0" parTransId="{72DB266B-4E37-40F5-911E-D02F898B8970}" sibTransId="{D8096CF4-D62E-43A3-BFA9-A6C58D9FF871}"/>
    <dgm:cxn modelId="{6B4097DA-C080-480A-8431-59534FFD5169}" type="presOf" srcId="{E3A14254-1F2B-4B79-B68D-92E24FC0B1BE}" destId="{1CB192F2-5FE3-4C7F-836F-DE3D0EF31BE5}" srcOrd="0" destOrd="0" presId="urn:microsoft.com/office/officeart/2005/8/layout/hierarchy1"/>
    <dgm:cxn modelId="{450C1466-1997-4579-8290-0D7DE45875A9}" type="presParOf" srcId="{1E26D207-CC86-4446-A91F-948540B54C36}" destId="{F5A95F10-7580-4FD4-A318-A8DB1F34BDEC}" srcOrd="0" destOrd="0" presId="urn:microsoft.com/office/officeart/2005/8/layout/hierarchy1"/>
    <dgm:cxn modelId="{362336DB-AB47-4242-ADBF-65AE69EC4BEF}" type="presParOf" srcId="{F5A95F10-7580-4FD4-A318-A8DB1F34BDEC}" destId="{45F194DE-4AB8-423A-AFD4-5E8CC3F803E8}" srcOrd="0" destOrd="0" presId="urn:microsoft.com/office/officeart/2005/8/layout/hierarchy1"/>
    <dgm:cxn modelId="{298A31F0-2237-4D6A-B5F2-AA3A4200899B}" type="presParOf" srcId="{45F194DE-4AB8-423A-AFD4-5E8CC3F803E8}" destId="{5C57A037-DCD3-4E65-A2A2-5A6292C43B06}" srcOrd="0" destOrd="0" presId="urn:microsoft.com/office/officeart/2005/8/layout/hierarchy1"/>
    <dgm:cxn modelId="{8AE3F7CA-B5F8-4183-B6BE-4A996B9BBBA5}" type="presParOf" srcId="{45F194DE-4AB8-423A-AFD4-5E8CC3F803E8}" destId="{F981881C-0C4A-4525-816E-E29F49F896F7}" srcOrd="1" destOrd="0" presId="urn:microsoft.com/office/officeart/2005/8/layout/hierarchy1"/>
    <dgm:cxn modelId="{21397B82-B0D0-440B-8CC0-339B68F57AC5}" type="presParOf" srcId="{F5A95F10-7580-4FD4-A318-A8DB1F34BDEC}" destId="{77029791-52E6-465C-99C7-C23EB3754BA4}" srcOrd="1" destOrd="0" presId="urn:microsoft.com/office/officeart/2005/8/layout/hierarchy1"/>
    <dgm:cxn modelId="{1F839630-B3A6-4DA3-8A8B-DB9455E537AC}" type="presParOf" srcId="{1E26D207-CC86-4446-A91F-948540B54C36}" destId="{28DE8617-27B4-4622-B17E-DEDDBEF5F196}" srcOrd="1" destOrd="0" presId="urn:microsoft.com/office/officeart/2005/8/layout/hierarchy1"/>
    <dgm:cxn modelId="{BA48B8AC-5E01-4D83-B9DA-A26980E95034}" type="presParOf" srcId="{28DE8617-27B4-4622-B17E-DEDDBEF5F196}" destId="{20C94465-89E5-4F59-AFCC-A39830906F8A}" srcOrd="0" destOrd="0" presId="urn:microsoft.com/office/officeart/2005/8/layout/hierarchy1"/>
    <dgm:cxn modelId="{1B15BA08-884B-449E-8548-D5A1E80D651F}" type="presParOf" srcId="{20C94465-89E5-4F59-AFCC-A39830906F8A}" destId="{FAEB1D73-EBE7-4A6A-B77E-0DF7419B1614}" srcOrd="0" destOrd="0" presId="urn:microsoft.com/office/officeart/2005/8/layout/hierarchy1"/>
    <dgm:cxn modelId="{445E84E5-9B93-4BD0-846C-939952D0167F}" type="presParOf" srcId="{20C94465-89E5-4F59-AFCC-A39830906F8A}" destId="{1CB192F2-5FE3-4C7F-836F-DE3D0EF31BE5}" srcOrd="1" destOrd="0" presId="urn:microsoft.com/office/officeart/2005/8/layout/hierarchy1"/>
    <dgm:cxn modelId="{2F029580-A102-4F86-8AE1-85BCAB3AC8E6}" type="presParOf" srcId="{28DE8617-27B4-4622-B17E-DEDDBEF5F196}" destId="{2A35507E-8118-49AD-9F36-320FB42C8436}" srcOrd="1" destOrd="0" presId="urn:microsoft.com/office/officeart/2005/8/layout/hierarchy1"/>
    <dgm:cxn modelId="{FF49227E-65EA-4BD5-9ABD-DD8D2C3BC5B8}" type="presParOf" srcId="{1E26D207-CC86-4446-A91F-948540B54C36}" destId="{4EC86EDB-3CC2-4D71-A038-43CD2ABD0B90}" srcOrd="2" destOrd="0" presId="urn:microsoft.com/office/officeart/2005/8/layout/hierarchy1"/>
    <dgm:cxn modelId="{4D1EC256-064B-4CC9-8E1B-49DEB38A3315}" type="presParOf" srcId="{4EC86EDB-3CC2-4D71-A038-43CD2ABD0B90}" destId="{FC6AFC63-1F36-4ECE-A7C0-BC5A0BF8EA45}" srcOrd="0" destOrd="0" presId="urn:microsoft.com/office/officeart/2005/8/layout/hierarchy1"/>
    <dgm:cxn modelId="{363ED52C-1E09-4080-BE81-F7D53B6BD26E}" type="presParOf" srcId="{FC6AFC63-1F36-4ECE-A7C0-BC5A0BF8EA45}" destId="{4FD5DE34-E34D-4B60-9972-F8E764C2E417}" srcOrd="0" destOrd="0" presId="urn:microsoft.com/office/officeart/2005/8/layout/hierarchy1"/>
    <dgm:cxn modelId="{17F0CE0B-7D26-4054-A353-A7FCD7C1C6C7}" type="presParOf" srcId="{FC6AFC63-1F36-4ECE-A7C0-BC5A0BF8EA45}" destId="{D6B770BE-3BD1-451A-8F88-CE1D04FE895F}" srcOrd="1" destOrd="0" presId="urn:microsoft.com/office/officeart/2005/8/layout/hierarchy1"/>
    <dgm:cxn modelId="{A7F2E354-4339-4F1B-A2FE-BD6B84B0570E}" type="presParOf" srcId="{4EC86EDB-3CC2-4D71-A038-43CD2ABD0B90}" destId="{013C607C-C9FF-4105-8F15-F0F1A2233C1C}" srcOrd="1" destOrd="0" presId="urn:microsoft.com/office/officeart/2005/8/layout/hierarchy1"/>
    <dgm:cxn modelId="{B1F58D95-DEAF-40C4-8673-C23803833577}" type="presParOf" srcId="{1E26D207-CC86-4446-A91F-948540B54C36}" destId="{E88C47C6-A293-4290-8BEF-88C3CE035F65}" srcOrd="3" destOrd="0" presId="urn:microsoft.com/office/officeart/2005/8/layout/hierarchy1"/>
    <dgm:cxn modelId="{6617AA9A-ACCA-45C6-B866-AAA018EC3F0F}" type="presParOf" srcId="{E88C47C6-A293-4290-8BEF-88C3CE035F65}" destId="{B348B7BE-E563-4CAF-8CD6-95A08ADB9B2C}" srcOrd="0" destOrd="0" presId="urn:microsoft.com/office/officeart/2005/8/layout/hierarchy1"/>
    <dgm:cxn modelId="{34CC9135-4252-4597-B2B9-4DC81DD633B6}" type="presParOf" srcId="{B348B7BE-E563-4CAF-8CD6-95A08ADB9B2C}" destId="{50EAAC29-A49B-40A9-A300-3D168C12FA37}" srcOrd="0" destOrd="0" presId="urn:microsoft.com/office/officeart/2005/8/layout/hierarchy1"/>
    <dgm:cxn modelId="{ADDA4F1E-65F4-4418-B47D-C0D644B433BA}" type="presParOf" srcId="{B348B7BE-E563-4CAF-8CD6-95A08ADB9B2C}" destId="{FC1EF8D2-D3F5-41AD-BD16-F718826319FC}" srcOrd="1" destOrd="0" presId="urn:microsoft.com/office/officeart/2005/8/layout/hierarchy1"/>
    <dgm:cxn modelId="{0304CCDD-FBC5-4474-BF0B-969B79FF50FF}" type="presParOf" srcId="{E88C47C6-A293-4290-8BEF-88C3CE035F65}" destId="{16F34075-97FF-4478-9E2E-2A3C4B95D6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2048F-80DC-403B-8C08-BF35F15476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FFDA0-DE2C-44AB-8CB4-E1D6336B0540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Монтажна схема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CB5F19-60F0-4A66-A877-7D548E8B813D}" type="parTrans" cxnId="{59A537AB-91E4-4BB0-836F-3920C6383B06}">
      <dgm:prSet/>
      <dgm:spPr/>
      <dgm:t>
        <a:bodyPr/>
        <a:lstStyle/>
        <a:p>
          <a:endParaRPr lang="en-US"/>
        </a:p>
      </dgm:t>
    </dgm:pt>
    <dgm:pt modelId="{AC4713CB-3441-4478-AB9F-544F517EFE35}" type="sibTrans" cxnId="{59A537AB-91E4-4BB0-836F-3920C6383B06}">
      <dgm:prSet/>
      <dgm:spPr/>
      <dgm:t>
        <a:bodyPr/>
        <a:lstStyle/>
        <a:p>
          <a:endParaRPr lang="en-US"/>
        </a:p>
      </dgm:t>
    </dgm:pt>
    <dgm:pt modelId="{39F00BF9-CA10-4E82-88D1-F637EFA0A709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Сорс код- описание на функционалността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D3EBC3-27EE-4B2A-B082-11CC40F84DC0}" type="parTrans" cxnId="{D79FF8CA-BD7A-4D9E-A58A-78F61FD15C8A}">
      <dgm:prSet/>
      <dgm:spPr/>
      <dgm:t>
        <a:bodyPr/>
        <a:lstStyle/>
        <a:p>
          <a:endParaRPr lang="en-US"/>
        </a:p>
      </dgm:t>
    </dgm:pt>
    <dgm:pt modelId="{FCFF82B4-5770-4768-9729-6E34C9A8A984}" type="sibTrans" cxnId="{D79FF8CA-BD7A-4D9E-A58A-78F61FD15C8A}">
      <dgm:prSet/>
      <dgm:spPr/>
      <dgm:t>
        <a:bodyPr/>
        <a:lstStyle/>
        <a:p>
          <a:endParaRPr lang="en-US"/>
        </a:p>
      </dgm:t>
    </dgm:pt>
    <dgm:pt modelId="{4F795ADF-4205-4BD4-947C-78188CA6C59A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Линк към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GitHub, TinkerCad</a:t>
          </a:r>
        </a:p>
      </dgm:t>
    </dgm:pt>
    <dgm:pt modelId="{A4ED4651-E548-4F8F-B807-46FABC837A07}" type="parTrans" cxnId="{027F86DA-79FC-4513-9A47-70D1424E5491}">
      <dgm:prSet/>
      <dgm:spPr/>
      <dgm:t>
        <a:bodyPr/>
        <a:lstStyle/>
        <a:p>
          <a:endParaRPr lang="en-US"/>
        </a:p>
      </dgm:t>
    </dgm:pt>
    <dgm:pt modelId="{F05B06C0-AB8F-4338-8E02-FF2363DA5A40}" type="sibTrans" cxnId="{027F86DA-79FC-4513-9A47-70D1424E5491}">
      <dgm:prSet/>
      <dgm:spPr/>
      <dgm:t>
        <a:bodyPr/>
        <a:lstStyle/>
        <a:p>
          <a:endParaRPr lang="en-US"/>
        </a:p>
      </dgm:t>
    </dgm:pt>
    <dgm:pt modelId="{E25743D1-15DA-48E0-A411-E6B02AE3FFD7}">
      <dgm:prSet/>
      <dgm:spPr/>
      <dgm:t>
        <a:bodyPr/>
        <a:lstStyle/>
        <a:p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Заключение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ECAFE-4DF5-46B6-BC7E-36E771E46E3F}" type="parTrans" cxnId="{51E29953-FA24-4784-90EC-06C743F54023}">
      <dgm:prSet/>
      <dgm:spPr/>
      <dgm:t>
        <a:bodyPr/>
        <a:lstStyle/>
        <a:p>
          <a:endParaRPr lang="en-US"/>
        </a:p>
      </dgm:t>
    </dgm:pt>
    <dgm:pt modelId="{751BDB81-1969-4417-8147-D3DDBDA24C0B}" type="sibTrans" cxnId="{51E29953-FA24-4784-90EC-06C743F54023}">
      <dgm:prSet/>
      <dgm:spPr/>
      <dgm:t>
        <a:bodyPr/>
        <a:lstStyle/>
        <a:p>
          <a:endParaRPr lang="en-US"/>
        </a:p>
      </dgm:t>
    </dgm:pt>
    <dgm:pt modelId="{D7B9A137-0520-4AB4-9215-5E568D0F90CB}" type="pres">
      <dgm:prSet presAssocID="{0522048F-80DC-403B-8C08-BF35F15476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D5294C-E390-4336-AC97-067C033BE266}" type="pres">
      <dgm:prSet presAssocID="{2B0FFDA0-DE2C-44AB-8CB4-E1D6336B0540}" presName="hierRoot1" presStyleCnt="0"/>
      <dgm:spPr/>
    </dgm:pt>
    <dgm:pt modelId="{9EAF72BB-9A65-4C3B-95F2-3529E4BA055F}" type="pres">
      <dgm:prSet presAssocID="{2B0FFDA0-DE2C-44AB-8CB4-E1D6336B0540}" presName="composite" presStyleCnt="0"/>
      <dgm:spPr/>
    </dgm:pt>
    <dgm:pt modelId="{3D665442-BAE6-4815-8742-8CDEEB151248}" type="pres">
      <dgm:prSet presAssocID="{2B0FFDA0-DE2C-44AB-8CB4-E1D6336B0540}" presName="background" presStyleLbl="node0" presStyleIdx="0" presStyleCnt="4"/>
      <dgm:spPr/>
    </dgm:pt>
    <dgm:pt modelId="{45F06165-9BA5-47EE-95EB-940F7F10A0B2}" type="pres">
      <dgm:prSet presAssocID="{2B0FFDA0-DE2C-44AB-8CB4-E1D6336B0540}" presName="text" presStyleLbl="fgAcc0" presStyleIdx="0" presStyleCnt="4" custScaleX="208625" custScaleY="146388" custLinFactY="-36092" custLinFactNeighborX="22327" custLinFactNeighborY="-100000">
        <dgm:presLayoutVars>
          <dgm:chPref val="3"/>
        </dgm:presLayoutVars>
      </dgm:prSet>
      <dgm:spPr/>
    </dgm:pt>
    <dgm:pt modelId="{F88B39DF-276A-4B48-B36D-AD90C8D1ED67}" type="pres">
      <dgm:prSet presAssocID="{2B0FFDA0-DE2C-44AB-8CB4-E1D6336B0540}" presName="hierChild2" presStyleCnt="0"/>
      <dgm:spPr/>
    </dgm:pt>
    <dgm:pt modelId="{E15846FC-E1C4-4C8F-9916-40ACD4B2AE7C}" type="pres">
      <dgm:prSet presAssocID="{39F00BF9-CA10-4E82-88D1-F637EFA0A709}" presName="hierRoot1" presStyleCnt="0"/>
      <dgm:spPr/>
    </dgm:pt>
    <dgm:pt modelId="{114A64EE-FDCD-44F0-84EA-0F220DC84E2E}" type="pres">
      <dgm:prSet presAssocID="{39F00BF9-CA10-4E82-88D1-F637EFA0A709}" presName="composite" presStyleCnt="0"/>
      <dgm:spPr/>
    </dgm:pt>
    <dgm:pt modelId="{A4634951-488F-4146-B790-E838C5156089}" type="pres">
      <dgm:prSet presAssocID="{39F00BF9-CA10-4E82-88D1-F637EFA0A709}" presName="background" presStyleLbl="node0" presStyleIdx="1" presStyleCnt="4"/>
      <dgm:spPr/>
    </dgm:pt>
    <dgm:pt modelId="{B57506FD-B6A5-455F-86A4-52E812B2BB3A}" type="pres">
      <dgm:prSet presAssocID="{39F00BF9-CA10-4E82-88D1-F637EFA0A709}" presName="text" presStyleLbl="fgAcc0" presStyleIdx="1" presStyleCnt="4" custScaleX="202811" custScaleY="149919" custLinFactNeighborX="-13866" custLinFactNeighborY="58007">
        <dgm:presLayoutVars>
          <dgm:chPref val="3"/>
        </dgm:presLayoutVars>
      </dgm:prSet>
      <dgm:spPr/>
    </dgm:pt>
    <dgm:pt modelId="{BB077F4D-EB78-48E0-B79A-C5EDA94CD676}" type="pres">
      <dgm:prSet presAssocID="{39F00BF9-CA10-4E82-88D1-F637EFA0A709}" presName="hierChild2" presStyleCnt="0"/>
      <dgm:spPr/>
    </dgm:pt>
    <dgm:pt modelId="{2C9E69B5-180F-4576-8CFA-EEC5B509EDBB}" type="pres">
      <dgm:prSet presAssocID="{4F795ADF-4205-4BD4-947C-78188CA6C59A}" presName="hierRoot1" presStyleCnt="0"/>
      <dgm:spPr/>
    </dgm:pt>
    <dgm:pt modelId="{975F4EDE-E5EB-4652-B698-288EC1BE62CF}" type="pres">
      <dgm:prSet presAssocID="{4F795ADF-4205-4BD4-947C-78188CA6C59A}" presName="composite" presStyleCnt="0"/>
      <dgm:spPr/>
    </dgm:pt>
    <dgm:pt modelId="{8378FBAE-919B-4F3C-9FA7-BE6C83105E67}" type="pres">
      <dgm:prSet presAssocID="{4F795ADF-4205-4BD4-947C-78188CA6C59A}" presName="background" presStyleLbl="node0" presStyleIdx="2" presStyleCnt="4"/>
      <dgm:spPr/>
    </dgm:pt>
    <dgm:pt modelId="{B9617D73-74DD-4C44-B0BD-7546BA37D466}" type="pres">
      <dgm:prSet presAssocID="{4F795ADF-4205-4BD4-947C-78188CA6C59A}" presName="text" presStyleLbl="fgAcc0" presStyleIdx="2" presStyleCnt="4" custScaleX="202811" custScaleY="149919" custLinFactY="-37857" custLinFactNeighborX="-15785" custLinFactNeighborY="-100000">
        <dgm:presLayoutVars>
          <dgm:chPref val="3"/>
        </dgm:presLayoutVars>
      </dgm:prSet>
      <dgm:spPr/>
    </dgm:pt>
    <dgm:pt modelId="{E9FB4E29-9186-4155-8750-EC7373422761}" type="pres">
      <dgm:prSet presAssocID="{4F795ADF-4205-4BD4-947C-78188CA6C59A}" presName="hierChild2" presStyleCnt="0"/>
      <dgm:spPr/>
    </dgm:pt>
    <dgm:pt modelId="{0C319C35-C1C2-4167-B078-09AC0494DD86}" type="pres">
      <dgm:prSet presAssocID="{E25743D1-15DA-48E0-A411-E6B02AE3FFD7}" presName="hierRoot1" presStyleCnt="0"/>
      <dgm:spPr/>
    </dgm:pt>
    <dgm:pt modelId="{882ECD36-5D1B-4FB2-AEC8-F8F19180DAD9}" type="pres">
      <dgm:prSet presAssocID="{E25743D1-15DA-48E0-A411-E6B02AE3FFD7}" presName="composite" presStyleCnt="0"/>
      <dgm:spPr/>
    </dgm:pt>
    <dgm:pt modelId="{962938CB-DA10-4153-B675-DAB8CC309155}" type="pres">
      <dgm:prSet presAssocID="{E25743D1-15DA-48E0-A411-E6B02AE3FFD7}" presName="background" presStyleLbl="node0" presStyleIdx="3" presStyleCnt="4"/>
      <dgm:spPr/>
    </dgm:pt>
    <dgm:pt modelId="{2E26116F-1852-481C-9585-E42114D81A82}" type="pres">
      <dgm:prSet presAssocID="{E25743D1-15DA-48E0-A411-E6B02AE3FFD7}" presName="text" presStyleLbl="fgAcc0" presStyleIdx="3" presStyleCnt="4" custScaleX="202811" custScaleY="149919" custLinFactNeighborX="-19690" custLinFactNeighborY="63392">
        <dgm:presLayoutVars>
          <dgm:chPref val="3"/>
        </dgm:presLayoutVars>
      </dgm:prSet>
      <dgm:spPr/>
    </dgm:pt>
    <dgm:pt modelId="{65D177E8-BD70-4267-87BD-718918F1F7AF}" type="pres">
      <dgm:prSet presAssocID="{E25743D1-15DA-48E0-A411-E6B02AE3FFD7}" presName="hierChild2" presStyleCnt="0"/>
      <dgm:spPr/>
    </dgm:pt>
  </dgm:ptLst>
  <dgm:cxnLst>
    <dgm:cxn modelId="{BDC01115-1C4E-4BBE-A444-7750E6D5506F}" type="presOf" srcId="{4F795ADF-4205-4BD4-947C-78188CA6C59A}" destId="{B9617D73-74DD-4C44-B0BD-7546BA37D466}" srcOrd="0" destOrd="0" presId="urn:microsoft.com/office/officeart/2005/8/layout/hierarchy1"/>
    <dgm:cxn modelId="{CA894242-C8BE-4D38-86E5-A85F1DFCFAFE}" type="presOf" srcId="{0522048F-80DC-403B-8C08-BF35F154763D}" destId="{D7B9A137-0520-4AB4-9215-5E568D0F90CB}" srcOrd="0" destOrd="0" presId="urn:microsoft.com/office/officeart/2005/8/layout/hierarchy1"/>
    <dgm:cxn modelId="{F19BC364-037D-4397-AF2C-0749EF7F2DF8}" type="presOf" srcId="{E25743D1-15DA-48E0-A411-E6B02AE3FFD7}" destId="{2E26116F-1852-481C-9585-E42114D81A82}" srcOrd="0" destOrd="0" presId="urn:microsoft.com/office/officeart/2005/8/layout/hierarchy1"/>
    <dgm:cxn modelId="{51E29953-FA24-4784-90EC-06C743F54023}" srcId="{0522048F-80DC-403B-8C08-BF35F154763D}" destId="{E25743D1-15DA-48E0-A411-E6B02AE3FFD7}" srcOrd="3" destOrd="0" parTransId="{560ECAFE-4DF5-46B6-BC7E-36E771E46E3F}" sibTransId="{751BDB81-1969-4417-8147-D3DDBDA24C0B}"/>
    <dgm:cxn modelId="{59A537AB-91E4-4BB0-836F-3920C6383B06}" srcId="{0522048F-80DC-403B-8C08-BF35F154763D}" destId="{2B0FFDA0-DE2C-44AB-8CB4-E1D6336B0540}" srcOrd="0" destOrd="0" parTransId="{1ECB5F19-60F0-4A66-A877-7D548E8B813D}" sibTransId="{AC4713CB-3441-4478-AB9F-544F517EFE35}"/>
    <dgm:cxn modelId="{BA9016B4-9F4F-41EF-8BDB-35C4F8636BF6}" type="presOf" srcId="{39F00BF9-CA10-4E82-88D1-F637EFA0A709}" destId="{B57506FD-B6A5-455F-86A4-52E812B2BB3A}" srcOrd="0" destOrd="0" presId="urn:microsoft.com/office/officeart/2005/8/layout/hierarchy1"/>
    <dgm:cxn modelId="{D79FF8CA-BD7A-4D9E-A58A-78F61FD15C8A}" srcId="{0522048F-80DC-403B-8C08-BF35F154763D}" destId="{39F00BF9-CA10-4E82-88D1-F637EFA0A709}" srcOrd="1" destOrd="0" parTransId="{3AD3EBC3-27EE-4B2A-B082-11CC40F84DC0}" sibTransId="{FCFF82B4-5770-4768-9729-6E34C9A8A984}"/>
    <dgm:cxn modelId="{027F86DA-79FC-4513-9A47-70D1424E5491}" srcId="{0522048F-80DC-403B-8C08-BF35F154763D}" destId="{4F795ADF-4205-4BD4-947C-78188CA6C59A}" srcOrd="2" destOrd="0" parTransId="{A4ED4651-E548-4F8F-B807-46FABC837A07}" sibTransId="{F05B06C0-AB8F-4338-8E02-FF2363DA5A40}"/>
    <dgm:cxn modelId="{BFA838F6-E042-4E78-85B7-E60F0C69BC26}" type="presOf" srcId="{2B0FFDA0-DE2C-44AB-8CB4-E1D6336B0540}" destId="{45F06165-9BA5-47EE-95EB-940F7F10A0B2}" srcOrd="0" destOrd="0" presId="urn:microsoft.com/office/officeart/2005/8/layout/hierarchy1"/>
    <dgm:cxn modelId="{7C9CCD5D-53C2-4610-B6C9-9885DA6AD725}" type="presParOf" srcId="{D7B9A137-0520-4AB4-9215-5E568D0F90CB}" destId="{56D5294C-E390-4336-AC97-067C033BE266}" srcOrd="0" destOrd="0" presId="urn:microsoft.com/office/officeart/2005/8/layout/hierarchy1"/>
    <dgm:cxn modelId="{7AA45708-8724-4D12-A14D-393918E8E395}" type="presParOf" srcId="{56D5294C-E390-4336-AC97-067C033BE266}" destId="{9EAF72BB-9A65-4C3B-95F2-3529E4BA055F}" srcOrd="0" destOrd="0" presId="urn:microsoft.com/office/officeart/2005/8/layout/hierarchy1"/>
    <dgm:cxn modelId="{0FD8B4AB-E1BF-4924-87C6-B29A0253F244}" type="presParOf" srcId="{9EAF72BB-9A65-4C3B-95F2-3529E4BA055F}" destId="{3D665442-BAE6-4815-8742-8CDEEB151248}" srcOrd="0" destOrd="0" presId="urn:microsoft.com/office/officeart/2005/8/layout/hierarchy1"/>
    <dgm:cxn modelId="{F362A2AA-6C79-493C-A433-FD6F992ED020}" type="presParOf" srcId="{9EAF72BB-9A65-4C3B-95F2-3529E4BA055F}" destId="{45F06165-9BA5-47EE-95EB-940F7F10A0B2}" srcOrd="1" destOrd="0" presId="urn:microsoft.com/office/officeart/2005/8/layout/hierarchy1"/>
    <dgm:cxn modelId="{CBFC7745-7861-4B20-80B5-575725296E01}" type="presParOf" srcId="{56D5294C-E390-4336-AC97-067C033BE266}" destId="{F88B39DF-276A-4B48-B36D-AD90C8D1ED67}" srcOrd="1" destOrd="0" presId="urn:microsoft.com/office/officeart/2005/8/layout/hierarchy1"/>
    <dgm:cxn modelId="{A60FBB71-D018-46BE-B023-BB5539D81346}" type="presParOf" srcId="{D7B9A137-0520-4AB4-9215-5E568D0F90CB}" destId="{E15846FC-E1C4-4C8F-9916-40ACD4B2AE7C}" srcOrd="1" destOrd="0" presId="urn:microsoft.com/office/officeart/2005/8/layout/hierarchy1"/>
    <dgm:cxn modelId="{2280E096-17BD-4188-8F03-ABF9653225CC}" type="presParOf" srcId="{E15846FC-E1C4-4C8F-9916-40ACD4B2AE7C}" destId="{114A64EE-FDCD-44F0-84EA-0F220DC84E2E}" srcOrd="0" destOrd="0" presId="urn:microsoft.com/office/officeart/2005/8/layout/hierarchy1"/>
    <dgm:cxn modelId="{6942CEE4-5B94-4AEE-853F-1CA8D0C425CF}" type="presParOf" srcId="{114A64EE-FDCD-44F0-84EA-0F220DC84E2E}" destId="{A4634951-488F-4146-B790-E838C5156089}" srcOrd="0" destOrd="0" presId="urn:microsoft.com/office/officeart/2005/8/layout/hierarchy1"/>
    <dgm:cxn modelId="{F3650A5D-1D4E-477E-84F0-DDADBA5C9C8F}" type="presParOf" srcId="{114A64EE-FDCD-44F0-84EA-0F220DC84E2E}" destId="{B57506FD-B6A5-455F-86A4-52E812B2BB3A}" srcOrd="1" destOrd="0" presId="urn:microsoft.com/office/officeart/2005/8/layout/hierarchy1"/>
    <dgm:cxn modelId="{48BF8238-7D9B-48F6-9DF6-23B22FCEC28F}" type="presParOf" srcId="{E15846FC-E1C4-4C8F-9916-40ACD4B2AE7C}" destId="{BB077F4D-EB78-48E0-B79A-C5EDA94CD676}" srcOrd="1" destOrd="0" presId="urn:microsoft.com/office/officeart/2005/8/layout/hierarchy1"/>
    <dgm:cxn modelId="{F8C36FF9-AD45-4C99-9242-94687EBE29BD}" type="presParOf" srcId="{D7B9A137-0520-4AB4-9215-5E568D0F90CB}" destId="{2C9E69B5-180F-4576-8CFA-EEC5B509EDBB}" srcOrd="2" destOrd="0" presId="urn:microsoft.com/office/officeart/2005/8/layout/hierarchy1"/>
    <dgm:cxn modelId="{C9488D90-A3E7-4C7E-AD67-CE03A786E4DC}" type="presParOf" srcId="{2C9E69B5-180F-4576-8CFA-EEC5B509EDBB}" destId="{975F4EDE-E5EB-4652-B698-288EC1BE62CF}" srcOrd="0" destOrd="0" presId="urn:microsoft.com/office/officeart/2005/8/layout/hierarchy1"/>
    <dgm:cxn modelId="{3B328FA6-A848-4A19-87DD-D3BFD3B32189}" type="presParOf" srcId="{975F4EDE-E5EB-4652-B698-288EC1BE62CF}" destId="{8378FBAE-919B-4F3C-9FA7-BE6C83105E67}" srcOrd="0" destOrd="0" presId="urn:microsoft.com/office/officeart/2005/8/layout/hierarchy1"/>
    <dgm:cxn modelId="{F61810D7-0AB5-462E-922C-44AD4FED0A3A}" type="presParOf" srcId="{975F4EDE-E5EB-4652-B698-288EC1BE62CF}" destId="{B9617D73-74DD-4C44-B0BD-7546BA37D466}" srcOrd="1" destOrd="0" presId="urn:microsoft.com/office/officeart/2005/8/layout/hierarchy1"/>
    <dgm:cxn modelId="{43302A37-7E99-4A0C-9285-E04049D0B85E}" type="presParOf" srcId="{2C9E69B5-180F-4576-8CFA-EEC5B509EDBB}" destId="{E9FB4E29-9186-4155-8750-EC7373422761}" srcOrd="1" destOrd="0" presId="urn:microsoft.com/office/officeart/2005/8/layout/hierarchy1"/>
    <dgm:cxn modelId="{8166069B-2F54-40DD-ABFA-CF4D952AA322}" type="presParOf" srcId="{D7B9A137-0520-4AB4-9215-5E568D0F90CB}" destId="{0C319C35-C1C2-4167-B078-09AC0494DD86}" srcOrd="3" destOrd="0" presId="urn:microsoft.com/office/officeart/2005/8/layout/hierarchy1"/>
    <dgm:cxn modelId="{49C61B92-E5A9-4BFE-83EC-A047F5E72408}" type="presParOf" srcId="{0C319C35-C1C2-4167-B078-09AC0494DD86}" destId="{882ECD36-5D1B-4FB2-AEC8-F8F19180DAD9}" srcOrd="0" destOrd="0" presId="urn:microsoft.com/office/officeart/2005/8/layout/hierarchy1"/>
    <dgm:cxn modelId="{C47AA38A-E213-4B5E-A85A-7FD168108A85}" type="presParOf" srcId="{882ECD36-5D1B-4FB2-AEC8-F8F19180DAD9}" destId="{962938CB-DA10-4153-B675-DAB8CC309155}" srcOrd="0" destOrd="0" presId="urn:microsoft.com/office/officeart/2005/8/layout/hierarchy1"/>
    <dgm:cxn modelId="{EBB87E6E-68A9-4518-AB88-9A7B8DFFD30F}" type="presParOf" srcId="{882ECD36-5D1B-4FB2-AEC8-F8F19180DAD9}" destId="{2E26116F-1852-481C-9585-E42114D81A82}" srcOrd="1" destOrd="0" presId="urn:microsoft.com/office/officeart/2005/8/layout/hierarchy1"/>
    <dgm:cxn modelId="{0FCCE673-4257-4727-ABD2-1B11E111EFE7}" type="presParOf" srcId="{0C319C35-C1C2-4167-B078-09AC0494DD86}" destId="{65D177E8-BD70-4267-87BD-718918F1F7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7A037-DCD3-4E65-A2A2-5A6292C43B06}">
      <dsp:nvSpPr>
        <dsp:cNvPr id="0" name=""/>
        <dsp:cNvSpPr/>
      </dsp:nvSpPr>
      <dsp:spPr>
        <a:xfrm>
          <a:off x="-113261" y="-84878"/>
          <a:ext cx="2444203" cy="114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881C-0C4A-4525-816E-E29F49F896F7}">
      <dsp:nvSpPr>
        <dsp:cNvPr id="0" name=""/>
        <dsp:cNvSpPr/>
      </dsp:nvSpPr>
      <dsp:spPr>
        <a:xfrm>
          <a:off x="20645" y="42332"/>
          <a:ext cx="2444203" cy="114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Описание на проекта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48" y="75935"/>
        <a:ext cx="2376997" cy="1080092"/>
      </dsp:txXfrm>
    </dsp:sp>
    <dsp:sp modelId="{FAEB1D73-EBE7-4A6A-B77E-0DF7419B1614}">
      <dsp:nvSpPr>
        <dsp:cNvPr id="0" name=""/>
        <dsp:cNvSpPr/>
      </dsp:nvSpPr>
      <dsp:spPr>
        <a:xfrm>
          <a:off x="2469310" y="1464634"/>
          <a:ext cx="2444203" cy="114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192F2-5FE3-4C7F-836F-DE3D0EF31BE5}">
      <dsp:nvSpPr>
        <dsp:cNvPr id="0" name=""/>
        <dsp:cNvSpPr/>
      </dsp:nvSpPr>
      <dsp:spPr>
        <a:xfrm>
          <a:off x="2603217" y="1591846"/>
          <a:ext cx="2444203" cy="114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Блокова схема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6820" y="1625449"/>
        <a:ext cx="2376997" cy="1080092"/>
      </dsp:txXfrm>
    </dsp:sp>
    <dsp:sp modelId="{4FD5DE34-E34D-4B60-9972-F8E764C2E417}">
      <dsp:nvSpPr>
        <dsp:cNvPr id="0" name=""/>
        <dsp:cNvSpPr/>
      </dsp:nvSpPr>
      <dsp:spPr>
        <a:xfrm>
          <a:off x="5124070" y="-34071"/>
          <a:ext cx="2444203" cy="114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70BE-3BD1-451A-8F88-CE1D04FE895F}">
      <dsp:nvSpPr>
        <dsp:cNvPr id="0" name=""/>
        <dsp:cNvSpPr/>
      </dsp:nvSpPr>
      <dsp:spPr>
        <a:xfrm>
          <a:off x="5257977" y="93139"/>
          <a:ext cx="2444203" cy="114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Електрическа схема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1580" y="126742"/>
        <a:ext cx="2376997" cy="1080092"/>
      </dsp:txXfrm>
    </dsp:sp>
    <dsp:sp modelId="{50EAAC29-A49B-40A9-A300-3D168C12FA37}">
      <dsp:nvSpPr>
        <dsp:cNvPr id="0" name=""/>
        <dsp:cNvSpPr/>
      </dsp:nvSpPr>
      <dsp:spPr>
        <a:xfrm>
          <a:off x="8051788" y="1633860"/>
          <a:ext cx="2444203" cy="1147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EF8D2-D3F5-41AD-BD16-F718826319FC}">
      <dsp:nvSpPr>
        <dsp:cNvPr id="0" name=""/>
        <dsp:cNvSpPr/>
      </dsp:nvSpPr>
      <dsp:spPr>
        <a:xfrm>
          <a:off x="8185696" y="1761072"/>
          <a:ext cx="2444203" cy="114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Списък със съставни части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9299" y="1794675"/>
        <a:ext cx="2376997" cy="1080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65442-BAE6-4815-8742-8CDEEB151248}">
      <dsp:nvSpPr>
        <dsp:cNvPr id="0" name=""/>
        <dsp:cNvSpPr/>
      </dsp:nvSpPr>
      <dsp:spPr>
        <a:xfrm>
          <a:off x="268524" y="87259"/>
          <a:ext cx="2499525" cy="1113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6165-9BA5-47EE-95EB-940F7F10A0B2}">
      <dsp:nvSpPr>
        <dsp:cNvPr id="0" name=""/>
        <dsp:cNvSpPr/>
      </dsp:nvSpPr>
      <dsp:spPr>
        <a:xfrm>
          <a:off x="401646" y="213725"/>
          <a:ext cx="2499525" cy="1113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Монтажна схема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265" y="246344"/>
        <a:ext cx="2434287" cy="1048467"/>
      </dsp:txXfrm>
    </dsp:sp>
    <dsp:sp modelId="{A4634951-488F-4146-B790-E838C5156089}">
      <dsp:nvSpPr>
        <dsp:cNvPr id="0" name=""/>
        <dsp:cNvSpPr/>
      </dsp:nvSpPr>
      <dsp:spPr>
        <a:xfrm>
          <a:off x="2600667" y="1563946"/>
          <a:ext cx="2429868" cy="1140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506FD-B6A5-455F-86A4-52E812B2BB3A}">
      <dsp:nvSpPr>
        <dsp:cNvPr id="0" name=""/>
        <dsp:cNvSpPr/>
      </dsp:nvSpPr>
      <dsp:spPr>
        <a:xfrm>
          <a:off x="2733789" y="1690411"/>
          <a:ext cx="2429868" cy="1140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Сорс код- описание на функционалността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7195" y="1723817"/>
        <a:ext cx="2363056" cy="1073757"/>
      </dsp:txXfrm>
    </dsp:sp>
    <dsp:sp modelId="{8378FBAE-919B-4F3C-9FA7-BE6C83105E67}">
      <dsp:nvSpPr>
        <dsp:cNvPr id="0" name=""/>
        <dsp:cNvSpPr/>
      </dsp:nvSpPr>
      <dsp:spPr>
        <a:xfrm>
          <a:off x="5273787" y="73831"/>
          <a:ext cx="2429868" cy="1140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17D73-74DD-4C44-B0BD-7546BA37D466}">
      <dsp:nvSpPr>
        <dsp:cNvPr id="0" name=""/>
        <dsp:cNvSpPr/>
      </dsp:nvSpPr>
      <dsp:spPr>
        <a:xfrm>
          <a:off x="5406909" y="200297"/>
          <a:ext cx="2429868" cy="1140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Линк към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GitHub, TinkerCad</a:t>
          </a:r>
        </a:p>
      </dsp:txBody>
      <dsp:txXfrm>
        <a:off x="5440315" y="233703"/>
        <a:ext cx="2363056" cy="1073757"/>
      </dsp:txXfrm>
    </dsp:sp>
    <dsp:sp modelId="{962938CB-DA10-4153-B675-DAB8CC309155}">
      <dsp:nvSpPr>
        <dsp:cNvPr id="0" name=""/>
        <dsp:cNvSpPr/>
      </dsp:nvSpPr>
      <dsp:spPr>
        <a:xfrm>
          <a:off x="7923113" y="1604914"/>
          <a:ext cx="2429868" cy="1140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6116F-1852-481C-9585-E42114D81A82}">
      <dsp:nvSpPr>
        <dsp:cNvPr id="0" name=""/>
        <dsp:cNvSpPr/>
      </dsp:nvSpPr>
      <dsp:spPr>
        <a:xfrm>
          <a:off x="8056235" y="1731380"/>
          <a:ext cx="2429868" cy="1140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Заключение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89641" y="1764786"/>
        <a:ext cx="2363056" cy="107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y-09/Project-module-8" TargetMode="External"/><Relationship Id="rId2" Type="http://schemas.openxmlformats.org/officeDocument/2006/relationships/hyperlink" Target="https://www.tinkercad.com/things/7LO7A2wiD7R-copy-of-project-module-8/editel?sharecode=GNh6WFG-WGh9ctIyL7fgSFLxO-9XOmSvVyPHAaL6WX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istorcolorcodecalc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976537"/>
            <a:ext cx="10658121" cy="87598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"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Въведение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Вградени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bg-BG" sz="4400" dirty="0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2" r="-1" b="6739"/>
          <a:stretch/>
        </p:blipFill>
        <p:spPr>
          <a:xfrm>
            <a:off x="283466" y="285712"/>
            <a:ext cx="11603736" cy="4395865"/>
          </a:xfrm>
          <a:custGeom>
            <a:avLst/>
            <a:gdLst/>
            <a:ahLst/>
            <a:cxnLst/>
            <a:rect l="l" t="t" r="r" b="b"/>
            <a:pathLst>
              <a:path w="11349765" h="3938796">
                <a:moveTo>
                  <a:pt x="795037" y="22"/>
                </a:moveTo>
                <a:cubicBezTo>
                  <a:pt x="1053021" y="260"/>
                  <a:pt x="1376279" y="2487"/>
                  <a:pt x="1664950" y="5593"/>
                </a:cubicBezTo>
                <a:lnTo>
                  <a:pt x="9880140" y="24285"/>
                </a:lnTo>
                <a:lnTo>
                  <a:pt x="11338315" y="41907"/>
                </a:lnTo>
                <a:cubicBezTo>
                  <a:pt x="11379783" y="1357543"/>
                  <a:pt x="11296845" y="2623418"/>
                  <a:pt x="11276110" y="3914173"/>
                </a:cubicBezTo>
                <a:lnTo>
                  <a:pt x="10993203" y="3938796"/>
                </a:lnTo>
                <a:lnTo>
                  <a:pt x="1844326" y="3921552"/>
                </a:lnTo>
                <a:cubicBezTo>
                  <a:pt x="1106127" y="3902860"/>
                  <a:pt x="578842" y="3921553"/>
                  <a:pt x="72649" y="3902860"/>
                </a:cubicBezTo>
                <a:cubicBezTo>
                  <a:pt x="-82021" y="2638039"/>
                  <a:pt x="37496" y="877883"/>
                  <a:pt x="178107" y="80361"/>
                </a:cubicBezTo>
                <a:cubicBezTo>
                  <a:pt x="190197" y="-17618"/>
                  <a:pt x="180177" y="14441"/>
                  <a:pt x="422727" y="1980"/>
                </a:cubicBezTo>
                <a:cubicBezTo>
                  <a:pt x="508953" y="452"/>
                  <a:pt x="640245" y="-121"/>
                  <a:pt x="795037" y="22"/>
                </a:cubicBezTo>
                <a:close/>
              </a:path>
            </a:pathLst>
          </a:cu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349083-41AE-4867-9B99-8CD28319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760309"/>
            <a:ext cx="12192000" cy="737666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endParaRPr lang="bg-BG" sz="1600" dirty="0"/>
          </a:p>
          <a:p>
            <a:pPr algn="ctr">
              <a:lnSpc>
                <a:spcPct val="90000"/>
              </a:lnSpc>
            </a:pPr>
            <a:r>
              <a:rPr lang="bg-BG" sz="1600" dirty="0"/>
              <a:t>Изготвили:</a:t>
            </a:r>
            <a:r>
              <a:rPr lang="en-US" sz="1600" dirty="0"/>
              <a:t> </a:t>
            </a:r>
            <a:r>
              <a:rPr lang="bg-BG" sz="1600" dirty="0"/>
              <a:t>Катерина Александрова Димитрова; Петър Павлов Бакларов; Асен Иванов Царев; </a:t>
            </a:r>
            <a:r>
              <a:rPr lang="bg-BG" sz="1600" dirty="0" err="1"/>
              <a:t>Маттео</a:t>
            </a:r>
            <a:r>
              <a:rPr lang="bg-BG" sz="1600" dirty="0"/>
              <a:t> Иванов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3465" y="285712"/>
            <a:ext cx="11603735" cy="4395864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439" h="6433552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744002" y="2124631"/>
                  <a:pt x="7663040" y="4999637"/>
                  <a:pt x="7567789" y="6302294"/>
                </a:cubicBezTo>
                <a:cubicBezTo>
                  <a:pt x="7559599" y="6462331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21" y="458456"/>
            <a:ext cx="10333075" cy="14141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Монтажна схема </a:t>
            </a:r>
          </a:p>
        </p:txBody>
      </p:sp>
      <p:pic>
        <p:nvPicPr>
          <p:cNvPr id="3" name="Картина 3" descr="Картина, която съдържа текст, Електроинженерство, електроника, диаграма&#10;&#10;Описанието е генерирано автоматично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95" y="2064155"/>
            <a:ext cx="5800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62" y="441831"/>
            <a:ext cx="11496964" cy="1414131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Сорс код – описание на функционалността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62" y="2305429"/>
            <a:ext cx="11438774" cy="3827722"/>
          </a:xfrm>
        </p:spPr>
        <p:txBody>
          <a:bodyPr>
            <a:noAutofit/>
          </a:bodyPr>
          <a:lstStyle/>
          <a:p>
            <a:pPr lvl="0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Инициализира комуникация и дисплея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Непрекъснато чете аналогови входове от двата пина (A0 и A1). Ако се открие някакъв вход (стойността не е равна на 1023), се извиква функцията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detectButtons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Ако е готово за изчисление (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calculatable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се извиква функцията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calculateResult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Извежда резултата на LCD. Изчиства LCD дисплея след забавяне от 500 милисекунди.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detectButtons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Чете аналогови стойности от A0 и A1. В зависимост от стойността от A1, извършва различни действия. Ако е натиснат бутон за число (0-9), добавя цифрата към текущия резултат. Ако е натиснат бутон "=" , задава втория аргумент за изчисление и задава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calculatable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Ако е натиснат бутон за аритметична операция (+, -, *, /), задава операцията, запазва текущия резултат като първи аргумент и нулира резултата. В зависимост от стойността от A0, извършва допълнителни операции като извикване на последния отговор, извършване на логаритмични функции, тригонометрични функции.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12" y="2089298"/>
            <a:ext cx="11438774" cy="2449452"/>
          </a:xfrm>
        </p:spPr>
        <p:txBody>
          <a:bodyPr>
            <a:normAutofit/>
          </a:bodyPr>
          <a:lstStyle/>
          <a:p>
            <a:pPr lvl="0"/>
            <a:r>
              <a:rPr lang="bg-BG" sz="2000" dirty="0" err="1"/>
              <a:t>calculateResult</a:t>
            </a:r>
            <a:r>
              <a:rPr lang="bg-BG" sz="2000" dirty="0"/>
              <a:t>() – Изчислява резултата въз основа на запазената операция и аргументи. Обработва аритметични операции (+, -, *, /) и различни математически функции (log10, </a:t>
            </a:r>
            <a:r>
              <a:rPr lang="bg-BG" sz="2000" dirty="0" err="1"/>
              <a:t>sin</a:t>
            </a:r>
            <a:r>
              <a:rPr lang="bg-BG" sz="2000" dirty="0"/>
              <a:t>, </a:t>
            </a:r>
            <a:r>
              <a:rPr lang="bg-BG" sz="2000" dirty="0" err="1"/>
              <a:t>cos</a:t>
            </a:r>
            <a:r>
              <a:rPr lang="bg-BG" sz="2000" dirty="0"/>
              <a:t>, </a:t>
            </a:r>
            <a:r>
              <a:rPr lang="bg-BG" sz="2000" dirty="0" err="1"/>
              <a:t>sqrt</a:t>
            </a:r>
            <a:r>
              <a:rPr lang="bg-BG" sz="2000" dirty="0"/>
              <a:t>). Извежда съобщение за грешка на LCD ако се опитва да се раздели на нула.</a:t>
            </a:r>
            <a:endParaRPr lang="en-US" sz="2000" dirty="0"/>
          </a:p>
          <a:p>
            <a:pPr lvl="0"/>
            <a:r>
              <a:rPr lang="bg-BG" sz="2000" dirty="0" err="1"/>
              <a:t>displayResult</a:t>
            </a:r>
            <a:r>
              <a:rPr lang="bg-BG" sz="2000" dirty="0"/>
              <a:t>() – Извежда текущото състояние на калкулатора на LCD. Показва първия аргумент, операцията и втория аргумент (ако има такъв). Ако е готово за изчисление (</a:t>
            </a:r>
            <a:r>
              <a:rPr lang="bg-BG" sz="2000" dirty="0" err="1"/>
              <a:t>calculatable</a:t>
            </a:r>
            <a:r>
              <a:rPr lang="bg-BG" sz="2000" dirty="0"/>
              <a:t> е </a:t>
            </a:r>
            <a:r>
              <a:rPr lang="bg-BG" sz="2000" dirty="0" err="1"/>
              <a:t>true</a:t>
            </a:r>
            <a:r>
              <a:rPr lang="bg-BG" sz="2000" dirty="0"/>
              <a:t>), извежда резултата.</a:t>
            </a:r>
            <a:endParaRPr lang="en-US" sz="2000" dirty="0"/>
          </a:p>
          <a:p>
            <a:pPr algn="ctr"/>
            <a:endParaRPr lang="ru-RU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" descr="Картина, която съдържа текст, екранна снимка, меню&#10;&#10;Описанието е генерирано автоматично"/>
          <p:cNvPicPr/>
          <p:nvPr/>
        </p:nvPicPr>
        <p:blipFill>
          <a:blip r:embed="rId2"/>
          <a:stretch>
            <a:fillRect/>
          </a:stretch>
        </p:blipFill>
        <p:spPr>
          <a:xfrm>
            <a:off x="692987" y="473826"/>
            <a:ext cx="3613005" cy="5785657"/>
          </a:xfrm>
          <a:prstGeom prst="rect">
            <a:avLst/>
          </a:prstGeom>
        </p:spPr>
      </p:pic>
      <p:pic>
        <p:nvPicPr>
          <p:cNvPr id="5" name="Картина 1" descr="Картина, която съдържа текст, екранна снимка&#10;&#10;Описанието е генерирано автоматично"/>
          <p:cNvPicPr/>
          <p:nvPr/>
        </p:nvPicPr>
        <p:blipFill>
          <a:blip r:embed="rId3"/>
          <a:stretch>
            <a:fillRect/>
          </a:stretch>
        </p:blipFill>
        <p:spPr>
          <a:xfrm>
            <a:off x="4462201" y="473826"/>
            <a:ext cx="3734147" cy="5787929"/>
          </a:xfrm>
          <a:prstGeom prst="rect">
            <a:avLst/>
          </a:prstGeom>
        </p:spPr>
      </p:pic>
      <p:pic>
        <p:nvPicPr>
          <p:cNvPr id="6" name="Картина 1" descr="Картина, която съдържа текст, екранна снимка&#10;&#10;Описанието е генерирано автоматично"/>
          <p:cNvPicPr/>
          <p:nvPr/>
        </p:nvPicPr>
        <p:blipFill rotWithShape="1">
          <a:blip r:embed="rId4"/>
          <a:srcRect r="9548"/>
          <a:stretch/>
        </p:blipFill>
        <p:spPr bwMode="auto">
          <a:xfrm>
            <a:off x="8280685" y="473825"/>
            <a:ext cx="3494423" cy="5785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5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" descr="Картина, която съдържа текст, екранна снимка&#10;&#10;Описанието е генерирано автоматично"/>
          <p:cNvPicPr/>
          <p:nvPr/>
        </p:nvPicPr>
        <p:blipFill>
          <a:blip r:embed="rId2"/>
          <a:stretch>
            <a:fillRect/>
          </a:stretch>
        </p:blipFill>
        <p:spPr>
          <a:xfrm>
            <a:off x="502513" y="457199"/>
            <a:ext cx="3462655" cy="5816213"/>
          </a:xfrm>
          <a:prstGeom prst="rect">
            <a:avLst/>
          </a:prstGeom>
        </p:spPr>
      </p:pic>
      <p:pic>
        <p:nvPicPr>
          <p:cNvPr id="5" name="Картина 1" descr="Картина, която съдържа текст, екранна снимка&#10;&#10;Описанието е генерирано автоматично"/>
          <p:cNvPicPr/>
          <p:nvPr/>
        </p:nvPicPr>
        <p:blipFill rotWithShape="1">
          <a:blip r:embed="rId3"/>
          <a:srcRect l="1" r="21050"/>
          <a:stretch/>
        </p:blipFill>
        <p:spPr bwMode="auto">
          <a:xfrm>
            <a:off x="4363748" y="457199"/>
            <a:ext cx="3941689" cy="5816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Картина 1" descr="Картина, която съдържа текст, екранна снимка&#10;&#10;Описанието е генерирано автоматично"/>
          <p:cNvPicPr/>
          <p:nvPr/>
        </p:nvPicPr>
        <p:blipFill rotWithShape="1">
          <a:blip r:embed="rId4"/>
          <a:srcRect r="22496"/>
          <a:stretch/>
        </p:blipFill>
        <p:spPr bwMode="auto">
          <a:xfrm>
            <a:off x="8711735" y="457199"/>
            <a:ext cx="3117273" cy="5798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21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" descr="Картина, която съдържа текст, екранна снимка&#10;&#10;Описанието е генерирано автоматично"/>
          <p:cNvPicPr/>
          <p:nvPr/>
        </p:nvPicPr>
        <p:blipFill rotWithShape="1">
          <a:blip r:embed="rId2"/>
          <a:srcRect r="26277"/>
          <a:stretch/>
        </p:blipFill>
        <p:spPr bwMode="auto">
          <a:xfrm>
            <a:off x="540153" y="631763"/>
            <a:ext cx="3438737" cy="5519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Картина 1" descr="Картина, която съдържа текст, екранна снимка, цветност, софтуер&#10;&#10;Описанието е генерирано автоматично"/>
          <p:cNvPicPr/>
          <p:nvPr/>
        </p:nvPicPr>
        <p:blipFill>
          <a:blip r:embed="rId3"/>
          <a:stretch>
            <a:fillRect/>
          </a:stretch>
        </p:blipFill>
        <p:spPr>
          <a:xfrm>
            <a:off x="4670134" y="818801"/>
            <a:ext cx="7036554" cy="51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GitHub, TinkerCad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TinkerCad Link</a:t>
            </a:r>
          </a:p>
          <a:p>
            <a:pPr lvl="0"/>
            <a:r>
              <a:rPr lang="bg-BG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https://www.tinkercad.com/things/7LO7A2wiD7R-copy-of-project-module-8/editel?sharecode=GNh6WFG-WGh9ctIyL7fgSFLxO-9XOmSvVyPHAaL6WXg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GitHub</a:t>
            </a:r>
          </a:p>
          <a:p>
            <a:pPr lvl="0"/>
            <a:r>
              <a:rPr lang="bg-BG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https://github.com/cathy-09/Project-module-8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2621312"/>
            <a:ext cx="10333074" cy="2108629"/>
          </a:xfrm>
        </p:spPr>
        <p:txBody>
          <a:bodyPr>
            <a:normAutofit/>
          </a:bodyPr>
          <a:lstStyle/>
          <a:p>
            <a:pPr lvl="0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Успяхме да сътворим проект с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платка симулативно. В следствие на тази работа ще можем да работим с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и ще сме по-добре запознати с това как работят компютърните и електрическите вградени системи.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 –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Word, Microsoft PowerPoint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сайтове –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https://resistorcolorcodecalc.com/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812505"/>
            <a:ext cx="10333074" cy="1219167"/>
          </a:xfrm>
        </p:spPr>
        <p:txBody>
          <a:bodyPr>
            <a:normAutofit/>
          </a:bodyPr>
          <a:lstStyle/>
          <a:p>
            <a:pPr algn="ctr"/>
            <a:r>
              <a:rPr lang="bg-BG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Ви за вниманието!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67734" y="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06" y="572568"/>
            <a:ext cx="5676901" cy="750515"/>
          </a:xfrm>
        </p:spPr>
        <p:txBody>
          <a:bodyPr anchor="b">
            <a:no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102689" y="250613"/>
            <a:ext cx="6358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Calculator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710937C7-5BF6-BDD5-7D08-0646777E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348979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1303FAD7-93E6-7E96-4139-0145F1072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71002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C427F-D966-4099-B23D-BF7428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Описание на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Темата на проектната работа е научен калкулатор. Той представлява калкулатор, който използва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платка и LCD дисплей. Разработената вградена система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позволява на потребителя да извършва различни математически операции и да види визуализиращият се резултат на LCD екрана. Според това, кой от бутоните е натиснат от потребителя, програмата го разпознава като дадена математическа операция или число, и извършва съответните действия с въведените данни. Включени са различни операции като събиране, изваждане, умножение, деление, изчисляване на корен квадратен, тригонометричните функции – синус и косинус и повдигане на дадено число на избраната степен. Програмата включва една обработка на грешка и тя е проверка за деление на нула и извеждане на съобщения на LCD екрана.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24" y="431209"/>
            <a:ext cx="5168409" cy="14141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 схема</a:t>
            </a:r>
          </a:p>
        </p:txBody>
      </p:sp>
      <p:pic>
        <p:nvPicPr>
          <p:cNvPr id="5" name="Картина 4" descr="Картина, която съдържа екранна снимка, текст, диаграма, линия&#10;&#10;Описанието е генерирано автоматично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1" y="1026477"/>
            <a:ext cx="5760720" cy="51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1" descr="Картина, която съдържа текст, екранна снимка, диаграма, кръг&#10;&#10;Описанието е генерирано автоматично"/>
          <p:cNvPicPr/>
          <p:nvPr/>
        </p:nvPicPr>
        <p:blipFill rotWithShape="1">
          <a:blip r:embed="rId2"/>
          <a:srcRect t="11995" b="10212"/>
          <a:stretch/>
        </p:blipFill>
        <p:spPr bwMode="auto">
          <a:xfrm>
            <a:off x="1912690" y="1481267"/>
            <a:ext cx="8233720" cy="3895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1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59" y="466769"/>
            <a:ext cx="6967807" cy="1414131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 схема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Картина 1" descr="Картина, която съдържа текст, диаграма, План, Паралелен&#10;&#10;Описанието е генерирано автоматично"/>
          <p:cNvPicPr/>
          <p:nvPr/>
        </p:nvPicPr>
        <p:blipFill>
          <a:blip r:embed="rId2"/>
          <a:stretch>
            <a:fillRect/>
          </a:stretch>
        </p:blipFill>
        <p:spPr>
          <a:xfrm>
            <a:off x="737235" y="1764665"/>
            <a:ext cx="5048250" cy="3910330"/>
          </a:xfrm>
          <a:prstGeom prst="rect">
            <a:avLst/>
          </a:prstGeom>
        </p:spPr>
      </p:pic>
      <p:pic>
        <p:nvPicPr>
          <p:cNvPr id="4" name="Картина 1" descr="Картина, която съдържа текст, диаграма, Паралелен, линия&#10;&#10;Описанието е генерирано автоматично"/>
          <p:cNvPicPr/>
          <p:nvPr/>
        </p:nvPicPr>
        <p:blipFill>
          <a:blip r:embed="rId3"/>
          <a:stretch>
            <a:fillRect/>
          </a:stretch>
        </p:blipFill>
        <p:spPr>
          <a:xfrm>
            <a:off x="6482138" y="1731645"/>
            <a:ext cx="509651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 части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F9CFCEA-A489-43A5-8B24-1C7699DD6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15" y="1877621"/>
            <a:ext cx="5584225" cy="3960077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9BB0E8B-9AF5-47AE-92B6-E19E3E5E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" y="1613255"/>
            <a:ext cx="1617445" cy="1748589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EDCB535-2EB3-4539-A6FE-8609CF6B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22" y="4008199"/>
            <a:ext cx="1905000" cy="1905000"/>
          </a:xfrm>
          <a:prstGeom prst="rect">
            <a:avLst/>
          </a:prstGeom>
        </p:spPr>
      </p:pic>
      <p:pic>
        <p:nvPicPr>
          <p:cNvPr id="4" name="Картина 3" descr="Картина, която съдържа текст, екранна снимка, номер, Паралелен&#10;&#10;Описанието е генерирано автоматично">
            <a:extLst>
              <a:ext uri="{FF2B5EF4-FFF2-40B4-BE49-F238E27FC236}">
                <a16:creationId xmlns:a16="http://schemas.microsoft.com/office/drawing/2014/main" id="{7924E8EC-D440-9742-B8F1-E9BA097D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507" y="777258"/>
            <a:ext cx="4147583" cy="50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574</Words>
  <Application>Microsoft Office PowerPoint</Application>
  <PresentationFormat>Широк екран</PresentationFormat>
  <Paragraphs>40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3" baseType="lpstr">
      <vt:lpstr>Arial</vt:lpstr>
      <vt:lpstr>The Hand</vt:lpstr>
      <vt:lpstr>The Serif Hand</vt:lpstr>
      <vt:lpstr>Times New Roman</vt:lpstr>
      <vt:lpstr>ChitchatVTI</vt:lpstr>
      <vt:lpstr>Модул 8 "Въведение в Операционни системи и Вградени системи"</vt:lpstr>
      <vt:lpstr>Тема:</vt:lpstr>
      <vt:lpstr>Съдържание</vt:lpstr>
      <vt:lpstr>Съдържание</vt:lpstr>
      <vt:lpstr>1. Описание на проекта</vt:lpstr>
      <vt:lpstr>2. Блокова схема</vt:lpstr>
      <vt:lpstr>Презентация на PowerPoint</vt:lpstr>
      <vt:lpstr>3. Електрическа схема</vt:lpstr>
      <vt:lpstr>4.Съставни части</vt:lpstr>
      <vt:lpstr>5. Монтажна схема </vt:lpstr>
      <vt:lpstr>6. Сорс код – описание на функционалността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7. Линк към GitHub, TinkerCad</vt:lpstr>
      <vt:lpstr>8. Заключение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„РАЗРАБОТКА НА СОФТУЕР“</dc:title>
  <dc:creator>Ивайло Ю. Макаков</dc:creator>
  <cp:lastModifiedBy>Катерина А. Димитрова</cp:lastModifiedBy>
  <cp:revision>45</cp:revision>
  <dcterms:created xsi:type="dcterms:W3CDTF">2022-03-19T17:50:25Z</dcterms:created>
  <dcterms:modified xsi:type="dcterms:W3CDTF">2024-04-20T19:18:56Z</dcterms:modified>
</cp:coreProperties>
</file>