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0" r:id="rId4"/>
    <p:sldId id="262" r:id="rId5"/>
    <p:sldId id="259" r:id="rId6"/>
    <p:sldId id="257" r:id="rId7"/>
    <p:sldId id="258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B8EE-87B7-47F0-9AF3-152F6871B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83F11-ACF9-5D9F-63EA-01B34C292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7633C-A76B-A160-0501-493689EFC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3F3-A755-4C08-91EB-65A54E00C7FE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0B75D-A945-0016-0D5C-4734A1711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92164-1EAA-BACA-4242-F1BF8BF52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AAAE-5E7D-42F4-BC99-3D7933E55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79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E5D55-9F1D-48AB-5785-E2CA5ABDE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A9F8C-CED2-D20B-8209-1A862B8EA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FFD3F-1853-E019-7EB9-9AE400C9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3F3-A755-4C08-91EB-65A54E00C7FE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828FC-6482-BF99-7A0C-F893D1C76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C4D1C-B219-15A3-830F-0BC3F2F69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AAAE-5E7D-42F4-BC99-3D7933E55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82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080C9-8E5A-3446-A8E3-D97551840D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9D2D9-6ADE-5B8F-432F-2385CDE48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F3CB3-2DBA-17B8-2DA1-96B74D65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3F3-A755-4C08-91EB-65A54E00C7FE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39F92-C673-B377-E6BA-E9EF152EC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B4248-E0B5-0132-2039-E900D74C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AAAE-5E7D-42F4-BC99-3D7933E55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3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9B885-320C-FF04-6831-732B2E29B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AB790-61E6-EC2F-76CF-D546CCF6B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2741E-0121-E7ED-4ADD-6BADC697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3F3-A755-4C08-91EB-65A54E00C7FE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E8FF0-653C-78D2-859D-0DDACC8F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98EAF-2CE6-4FF2-C79B-B9863A72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AAAE-5E7D-42F4-BC99-3D7933E55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77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6BC5-85EF-066E-A963-1F977DA8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A69A4-9542-34FE-10CB-B4C6BED95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D4BCD-DBA3-09F2-F89F-28A03D4A1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3F3-A755-4C08-91EB-65A54E00C7FE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271CE-36ED-5A01-B578-2099D6C73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CCB50-CCE2-E2F8-4EAC-7C8A0CCF8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AAAE-5E7D-42F4-BC99-3D7933E55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2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085AF-95E9-AF71-7420-B92A409C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B8CF2-879B-877C-E6AF-40572066D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27BA1-51F0-00C9-C00F-6DB25C104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DA9CE-462D-C393-7EB1-73A0143FE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3F3-A755-4C08-91EB-65A54E00C7FE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8B906-5D2B-3126-BFCC-A4D97266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B460F-E2F1-C61B-40CD-98B569AA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AAAE-5E7D-42F4-BC99-3D7933E55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00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1BDF7-1C03-EF32-3B94-6ADA7CF9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8312F-580A-8745-1D19-6569F7FF5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42231-0C04-4E45-6CAF-75F753EAA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525F2B-E131-9FB0-3251-A09FC69A0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68C95A-71FD-093A-9B8D-FA8F33335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D1C6CB-C229-7E8F-003E-6E8279A5E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3F3-A755-4C08-91EB-65A54E00C7FE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E857AA-396F-4CE4-D0EB-BE46BD3CE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2E23E4-8703-7861-7F2F-AB9050856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AAAE-5E7D-42F4-BC99-3D7933E55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68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81053-A70C-ACB1-C831-3ECB6B56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27719-F931-23DD-C2BE-7DBAEACAE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3F3-A755-4C08-91EB-65A54E00C7FE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8A36F-D8A9-4129-E6BC-09AF1FE0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2C9E3-FB9F-652C-28E0-315E1893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AAAE-5E7D-42F4-BC99-3D7933E55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75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DC94E0-0FC8-C99C-C16A-DC933D03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3F3-A755-4C08-91EB-65A54E00C7FE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01E98-217D-A681-984A-58D93AE9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42799-A282-12B0-4C3C-39D44D9D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AAAE-5E7D-42F4-BC99-3D7933E55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61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9E91-2C62-BB7F-EF60-0055002E9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C857E-FA77-857C-93D5-230CDA56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524E7-DBC5-101B-3460-73FE3CD5F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6AC86-A9C8-4083-07F6-CE671FA9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3F3-A755-4C08-91EB-65A54E00C7FE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530AE-3AF9-4FDB-B979-904F0051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01DE4-441F-AABA-D42F-9C141BF35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AAAE-5E7D-42F4-BC99-3D7933E55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85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2DFDE-6431-A1BC-BBBD-93D34DC56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D65AAC-00D0-9C6C-8317-EED532986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05DE1-9E3B-F9B2-BCD3-CBD6B563F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1407E-2FD5-BD3A-4FC2-4AA0BE91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3F3-A755-4C08-91EB-65A54E00C7FE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E7510-3E2D-B37F-4B69-9C9F0D93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DFBCF-9183-878D-4CA7-027B05783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AAAE-5E7D-42F4-BC99-3D7933E55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40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826D23-DEAD-5E47-D06F-C6A76834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5CF20-F863-AEE9-9A36-F86C7A72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34DF1-B857-E242-2FB7-4FBD67BA4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5E3F3-A755-4C08-91EB-65A54E00C7FE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E35F0-8E3D-ABCD-55AB-787320E17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9E8E7-7A33-CC67-CC1C-3CCB64E44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AAAE-5E7D-42F4-BC99-3D7933E55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6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508279-B7DD-40F0-BED7-9691EA542FAB}"/>
              </a:ext>
            </a:extLst>
          </p:cNvPr>
          <p:cNvSpPr/>
          <p:nvPr/>
        </p:nvSpPr>
        <p:spPr>
          <a:xfrm>
            <a:off x="1350335" y="2139936"/>
            <a:ext cx="3880884" cy="2315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800" dirty="0"/>
              <a:t>property</a:t>
            </a:r>
          </a:p>
          <a:p>
            <a:endParaRPr lang="en-US" altLang="zh-TW" sz="2800" dirty="0"/>
          </a:p>
          <a:p>
            <a:r>
              <a:rPr lang="en-US" altLang="zh-TW" sz="2800" dirty="0"/>
              <a:t>property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CAF9C2-B020-90FB-6936-7B36A5BE12E9}"/>
              </a:ext>
            </a:extLst>
          </p:cNvPr>
          <p:cNvSpPr txBox="1"/>
          <p:nvPr/>
        </p:nvSpPr>
        <p:spPr>
          <a:xfrm>
            <a:off x="1350334" y="1555161"/>
            <a:ext cx="3880883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.</a:t>
            </a:r>
            <a:r>
              <a:rPr lang="en-US" altLang="zh-TW" sz="3200" dirty="0" err="1"/>
              <a:t>ts</a:t>
            </a:r>
            <a:endParaRPr lang="zh-TW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50BEE-0AFA-61AE-8C48-0FD062F98E1D}"/>
              </a:ext>
            </a:extLst>
          </p:cNvPr>
          <p:cNvSpPr txBox="1"/>
          <p:nvPr/>
        </p:nvSpPr>
        <p:spPr>
          <a:xfrm>
            <a:off x="6882808" y="1555161"/>
            <a:ext cx="4260112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.html</a:t>
            </a:r>
            <a:endParaRPr lang="zh-TW" altLang="en-US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FD43E3-5C93-D9F3-E3FC-E35B7BF1D681}"/>
              </a:ext>
            </a:extLst>
          </p:cNvPr>
          <p:cNvSpPr/>
          <p:nvPr/>
        </p:nvSpPr>
        <p:spPr>
          <a:xfrm>
            <a:off x="6882805" y="2139936"/>
            <a:ext cx="4260115" cy="2315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800" dirty="0"/>
              <a:t>Show the value {{property}}</a:t>
            </a:r>
          </a:p>
          <a:p>
            <a:endParaRPr lang="en-US" altLang="zh-TW" sz="2800" dirty="0"/>
          </a:p>
          <a:p>
            <a:r>
              <a:rPr lang="en-US" altLang="zh-TW" sz="2800" dirty="0" err="1"/>
              <a:t>Ele</a:t>
            </a:r>
            <a:r>
              <a:rPr lang="en-US" altLang="zh-TW" sz="2800" dirty="0"/>
              <a:t>/selector to it attribute </a:t>
            </a:r>
          </a:p>
          <a:p>
            <a:r>
              <a:rPr lang="en-US" altLang="zh-TW" sz="2800" dirty="0"/>
              <a:t>Bind the property value –[]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B071DC-C24D-E83E-4391-D33668DE836F}"/>
              </a:ext>
            </a:extLst>
          </p:cNvPr>
          <p:cNvCxnSpPr>
            <a:cxnSpLocks/>
          </p:cNvCxnSpPr>
          <p:nvPr/>
        </p:nvCxnSpPr>
        <p:spPr>
          <a:xfrm flipV="1">
            <a:off x="2785730" y="2732567"/>
            <a:ext cx="4097075" cy="14885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116FA8-5858-0F03-045A-D33E7146AD8D}"/>
              </a:ext>
            </a:extLst>
          </p:cNvPr>
          <p:cNvCxnSpPr>
            <a:cxnSpLocks/>
          </p:cNvCxnSpPr>
          <p:nvPr/>
        </p:nvCxnSpPr>
        <p:spPr>
          <a:xfrm>
            <a:off x="2785730" y="3763926"/>
            <a:ext cx="417505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FCA1F8A-6B1F-DCB0-FA53-74641B83A007}"/>
              </a:ext>
            </a:extLst>
          </p:cNvPr>
          <p:cNvSpPr txBox="1"/>
          <p:nvPr/>
        </p:nvSpPr>
        <p:spPr>
          <a:xfrm>
            <a:off x="3827722" y="2447743"/>
            <a:ext cx="252346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One way binding</a:t>
            </a:r>
          </a:p>
          <a:p>
            <a:pPr algn="ctr"/>
            <a:r>
              <a:rPr lang="en-US" altLang="zh-TW" dirty="0"/>
              <a:t>String interpolation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057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F0BC38A-BB56-61DC-6073-488030C6D588}"/>
              </a:ext>
            </a:extLst>
          </p:cNvPr>
          <p:cNvSpPr/>
          <p:nvPr/>
        </p:nvSpPr>
        <p:spPr>
          <a:xfrm>
            <a:off x="5815537" y="52880"/>
            <a:ext cx="1773715" cy="1081966"/>
          </a:xfrm>
          <a:prstGeom prst="ellipse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7292F8-0126-4C90-EB7A-A913E667EA03}"/>
              </a:ext>
            </a:extLst>
          </p:cNvPr>
          <p:cNvSpPr/>
          <p:nvPr/>
        </p:nvSpPr>
        <p:spPr>
          <a:xfrm>
            <a:off x="4691828" y="1415859"/>
            <a:ext cx="1773715" cy="1081966"/>
          </a:xfrm>
          <a:prstGeom prst="ellipse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/>
              <a:t>post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ABC281E-612D-3D3F-B4E3-2C890F297453}"/>
              </a:ext>
            </a:extLst>
          </p:cNvPr>
          <p:cNvSpPr/>
          <p:nvPr/>
        </p:nvSpPr>
        <p:spPr>
          <a:xfrm>
            <a:off x="3131359" y="3114099"/>
            <a:ext cx="2138318" cy="1304374"/>
          </a:xfrm>
          <a:prstGeom prst="ellipse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 err="1"/>
              <a:t>postlist</a:t>
            </a:r>
            <a:endParaRPr lang="en-US" altLang="zh-TW" sz="25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64118A-3A7A-2A64-538B-72C68506E286}"/>
              </a:ext>
            </a:extLst>
          </p:cNvPr>
          <p:cNvSpPr/>
          <p:nvPr/>
        </p:nvSpPr>
        <p:spPr>
          <a:xfrm>
            <a:off x="7501747" y="3070196"/>
            <a:ext cx="2138320" cy="1304375"/>
          </a:xfrm>
          <a:prstGeom prst="ellipse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postcreate</a:t>
            </a:r>
            <a:endParaRPr lang="en-US" altLang="zh-TW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3F66A2-695B-F396-2D12-E3A9D5352C96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flipV="1">
            <a:off x="4200518" y="2339375"/>
            <a:ext cx="751065" cy="77472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4EA4D3-583D-D6A7-DA37-4D832B987FB3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5578686" y="976396"/>
            <a:ext cx="496606" cy="43946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16CD11-55D3-35B0-B07A-E634C1FF770A}"/>
              </a:ext>
            </a:extLst>
          </p:cNvPr>
          <p:cNvCxnSpPr>
            <a:cxnSpLocks/>
            <a:endCxn id="61" idx="2"/>
          </p:cNvCxnSpPr>
          <p:nvPr/>
        </p:nvCxnSpPr>
        <p:spPr>
          <a:xfrm flipH="1" flipV="1">
            <a:off x="7300766" y="2069952"/>
            <a:ext cx="1978727" cy="122133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4213893-3F81-ACF8-7E5F-25E1173F9224}"/>
              </a:ext>
            </a:extLst>
          </p:cNvPr>
          <p:cNvSpPr txBox="1"/>
          <p:nvPr/>
        </p:nvSpPr>
        <p:spPr>
          <a:xfrm>
            <a:off x="8570907" y="1885286"/>
            <a:ext cx="328147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Push the record into </a:t>
            </a:r>
            <a:r>
              <a:rPr lang="en-US" altLang="zh-TW" dirty="0" err="1"/>
              <a:t>storedPosts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using</a:t>
            </a:r>
            <a:r>
              <a:rPr lang="zh-TW" altLang="en-US" dirty="0"/>
              <a:t> </a:t>
            </a:r>
            <a:r>
              <a:rPr lang="en-US" altLang="zh-TW" dirty="0" err="1"/>
              <a:t>eventbinding</a:t>
            </a:r>
            <a:endParaRPr lang="en-US" altLang="zh-TW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16265B-3583-B6E5-0D62-3563B9134CE8}"/>
              </a:ext>
            </a:extLst>
          </p:cNvPr>
          <p:cNvSpPr/>
          <p:nvPr/>
        </p:nvSpPr>
        <p:spPr>
          <a:xfrm>
            <a:off x="3196435" y="5380508"/>
            <a:ext cx="2422119" cy="1477492"/>
          </a:xfrm>
          <a:prstGeom prst="ellipse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 err="1"/>
              <a:t>postlistitem</a:t>
            </a:r>
            <a:endParaRPr lang="en-US" altLang="zh-TW" sz="25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78E312B-4C6B-2E75-0EF6-159AA815F0FC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4200518" y="4362984"/>
            <a:ext cx="206977" cy="101752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A8E72A-0C8E-344F-225A-F3B7C58CCC40}"/>
              </a:ext>
            </a:extLst>
          </p:cNvPr>
          <p:cNvSpPr txBox="1"/>
          <p:nvPr/>
        </p:nvSpPr>
        <p:spPr>
          <a:xfrm>
            <a:off x="4951583" y="5139454"/>
            <a:ext cx="172790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@input post</a:t>
            </a:r>
          </a:p>
          <a:p>
            <a:r>
              <a:rPr lang="en-US" altLang="zh-TW" dirty="0"/>
              <a:t>Display one post</a:t>
            </a:r>
            <a:endParaRPr lang="zh-TW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6961DAE-CF3A-99C1-919A-7946ABDB5412}"/>
              </a:ext>
            </a:extLst>
          </p:cNvPr>
          <p:cNvSpPr txBox="1"/>
          <p:nvPr/>
        </p:nvSpPr>
        <p:spPr>
          <a:xfrm>
            <a:off x="524934" y="3249131"/>
            <a:ext cx="303318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altLang="zh-TW" dirty="0"/>
              <a:t>@input() Array of posts</a:t>
            </a:r>
          </a:p>
          <a:p>
            <a:pPr algn="r"/>
            <a:r>
              <a:rPr lang="en-US" altLang="zh-TW" dirty="0"/>
              <a:t>Display each post </a:t>
            </a:r>
            <a:r>
              <a:rPr lang="en-US" altLang="zh-TW" dirty="0" err="1"/>
              <a:t>postelement</a:t>
            </a:r>
            <a:r>
              <a:rPr lang="en-US" altLang="zh-TW" dirty="0"/>
              <a:t> using </a:t>
            </a:r>
            <a:r>
              <a:rPr lang="en-US" altLang="zh-TW" dirty="0" err="1"/>
              <a:t>postlistitem</a:t>
            </a:r>
            <a:endParaRPr lang="zh-TW" alt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5EC230-F83D-DFA7-B3E3-5AB8D942F59B}"/>
              </a:ext>
            </a:extLst>
          </p:cNvPr>
          <p:cNvCxnSpPr>
            <a:cxnSpLocks/>
            <a:stCxn id="7" idx="0"/>
            <a:endCxn id="5" idx="5"/>
          </p:cNvCxnSpPr>
          <p:nvPr/>
        </p:nvCxnSpPr>
        <p:spPr>
          <a:xfrm flipH="1" flipV="1">
            <a:off x="6205788" y="2339375"/>
            <a:ext cx="2365119" cy="73082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8DF2B8D-5F32-BC60-D08A-80089F1E8E04}"/>
              </a:ext>
            </a:extLst>
          </p:cNvPr>
          <p:cNvSpPr txBox="1"/>
          <p:nvPr/>
        </p:nvSpPr>
        <p:spPr>
          <a:xfrm>
            <a:off x="5181633" y="2844622"/>
            <a:ext cx="18452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Property binding</a:t>
            </a:r>
            <a:endParaRPr lang="zh-TW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65E35F-19B2-B3E7-D8E6-0E4A1B340716}"/>
              </a:ext>
            </a:extLst>
          </p:cNvPr>
          <p:cNvSpPr txBox="1"/>
          <p:nvPr/>
        </p:nvSpPr>
        <p:spPr>
          <a:xfrm>
            <a:off x="9024498" y="2925965"/>
            <a:ext cx="281992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Accept the post  from user </a:t>
            </a:r>
          </a:p>
          <a:p>
            <a:pPr algn="ctr"/>
            <a:r>
              <a:rPr lang="en-US" altLang="zh-TW" dirty="0"/>
              <a:t>Use </a:t>
            </a:r>
            <a:r>
              <a:rPr lang="en-US" altLang="zh-TW" b="1" dirty="0" err="1">
                <a:highlight>
                  <a:srgbClr val="FFFF00"/>
                </a:highlight>
              </a:rPr>
              <a:t>eventemitter</a:t>
            </a:r>
            <a:endParaRPr lang="zh-TW" altLang="en-US" b="1" dirty="0">
              <a:highlight>
                <a:srgbClr val="FFFF00"/>
              </a:highlight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9A44C7E-656E-75F7-92C8-CAF237FC8228}"/>
              </a:ext>
            </a:extLst>
          </p:cNvPr>
          <p:cNvSpPr txBox="1"/>
          <p:nvPr/>
        </p:nvSpPr>
        <p:spPr>
          <a:xfrm>
            <a:off x="6346194" y="1700620"/>
            <a:ext cx="190914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storedPosts:post</a:t>
            </a:r>
            <a:r>
              <a:rPr lang="en-US" altLang="zh-TW" dirty="0"/>
              <a:t>[]</a:t>
            </a:r>
            <a:endParaRPr lang="zh-TW" alt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DB70847-141B-A730-3880-09D81B072BE0}"/>
              </a:ext>
            </a:extLst>
          </p:cNvPr>
          <p:cNvCxnSpPr>
            <a:cxnSpLocks/>
            <a:stCxn id="61" idx="2"/>
            <a:endCxn id="46" idx="3"/>
          </p:cNvCxnSpPr>
          <p:nvPr/>
        </p:nvCxnSpPr>
        <p:spPr>
          <a:xfrm flipH="1">
            <a:off x="3558118" y="2069952"/>
            <a:ext cx="3742648" cy="164084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26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86C2B8-F1D0-09BC-B9ED-DB8CE1979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3266"/>
            <a:ext cx="12192000" cy="369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50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646F33-AB76-50F5-9E7F-D96AB6B5E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3609"/>
            <a:ext cx="12192000" cy="3750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FCAB3E-EEC4-DECB-507F-7EC266B9E7EC}"/>
              </a:ext>
            </a:extLst>
          </p:cNvPr>
          <p:cNvSpPr txBox="1"/>
          <p:nvPr/>
        </p:nvSpPr>
        <p:spPr>
          <a:xfrm>
            <a:off x="4004404" y="921567"/>
            <a:ext cx="30331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altLang="zh-TW" dirty="0"/>
              <a:t>20220523 44:11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4102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DB70847-141B-A730-3880-09D81B072BE0}"/>
              </a:ext>
            </a:extLst>
          </p:cNvPr>
          <p:cNvCxnSpPr>
            <a:cxnSpLocks/>
            <a:stCxn id="19" idx="2"/>
            <a:endCxn id="6" idx="7"/>
          </p:cNvCxnSpPr>
          <p:nvPr/>
        </p:nvCxnSpPr>
        <p:spPr>
          <a:xfrm flipH="1">
            <a:off x="1154994" y="2850945"/>
            <a:ext cx="6839339" cy="132624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0F0BC38A-BB56-61DC-6073-488030C6D588}"/>
              </a:ext>
            </a:extLst>
          </p:cNvPr>
          <p:cNvSpPr/>
          <p:nvPr/>
        </p:nvSpPr>
        <p:spPr>
          <a:xfrm>
            <a:off x="2544660" y="516047"/>
            <a:ext cx="1773715" cy="1081966"/>
          </a:xfrm>
          <a:prstGeom prst="ellipse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7292F8-0126-4C90-EB7A-A913E667EA03}"/>
              </a:ext>
            </a:extLst>
          </p:cNvPr>
          <p:cNvSpPr/>
          <p:nvPr/>
        </p:nvSpPr>
        <p:spPr>
          <a:xfrm>
            <a:off x="890294" y="2287926"/>
            <a:ext cx="1773715" cy="1081966"/>
          </a:xfrm>
          <a:prstGeom prst="ellipse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/>
              <a:t>post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ABC281E-612D-3D3F-B4E3-2C890F297453}"/>
              </a:ext>
            </a:extLst>
          </p:cNvPr>
          <p:cNvSpPr/>
          <p:nvPr/>
        </p:nvSpPr>
        <p:spPr>
          <a:xfrm>
            <a:off x="-670175" y="3986166"/>
            <a:ext cx="2138318" cy="1304374"/>
          </a:xfrm>
          <a:prstGeom prst="ellipse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 err="1"/>
              <a:t>postlist</a:t>
            </a:r>
            <a:endParaRPr lang="en-US" altLang="zh-TW" sz="25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64118A-3A7A-2A64-538B-72C68506E286}"/>
              </a:ext>
            </a:extLst>
          </p:cNvPr>
          <p:cNvSpPr/>
          <p:nvPr/>
        </p:nvSpPr>
        <p:spPr>
          <a:xfrm>
            <a:off x="2421746" y="3930676"/>
            <a:ext cx="2138320" cy="1304375"/>
          </a:xfrm>
          <a:prstGeom prst="ellipse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postcreate</a:t>
            </a:r>
            <a:endParaRPr lang="en-US" altLang="zh-TW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3F66A2-695B-F396-2D12-E3A9D5352C96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flipV="1">
            <a:off x="398984" y="3211442"/>
            <a:ext cx="751065" cy="77472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4EA4D3-583D-D6A7-DA37-4D832B987FB3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777152" y="1425569"/>
            <a:ext cx="1175376" cy="86235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2945A2CD-F8BC-4CF5-8C54-55252EA115DD}"/>
              </a:ext>
            </a:extLst>
          </p:cNvPr>
          <p:cNvSpPr/>
          <p:nvPr/>
        </p:nvSpPr>
        <p:spPr>
          <a:xfrm>
            <a:off x="7994333" y="1358900"/>
            <a:ext cx="4891950" cy="2984089"/>
          </a:xfrm>
          <a:prstGeom prst="ellipse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post service</a:t>
            </a:r>
          </a:p>
          <a:p>
            <a:pPr algn="ctr"/>
            <a:r>
              <a:rPr lang="en-US" altLang="zh-TW" sz="2400" dirty="0" err="1"/>
              <a:t>posts:Post</a:t>
            </a:r>
            <a:r>
              <a:rPr lang="en-US" altLang="zh-TW" sz="2400" dirty="0"/>
              <a:t>[]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16CD11-55D3-35B0-B07A-E634C1FF770A}"/>
              </a:ext>
            </a:extLst>
          </p:cNvPr>
          <p:cNvCxnSpPr>
            <a:cxnSpLocks/>
            <a:stCxn id="7" idx="6"/>
            <a:endCxn id="19" idx="3"/>
          </p:cNvCxnSpPr>
          <p:nvPr/>
        </p:nvCxnSpPr>
        <p:spPr>
          <a:xfrm flipV="1">
            <a:off x="4560066" y="3905979"/>
            <a:ext cx="4150676" cy="67688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D99EDE6-6B4E-C20F-CDA7-34FDF766E7F8}"/>
              </a:ext>
            </a:extLst>
          </p:cNvPr>
          <p:cNvSpPr txBox="1"/>
          <p:nvPr/>
        </p:nvSpPr>
        <p:spPr>
          <a:xfrm>
            <a:off x="4560066" y="3119544"/>
            <a:ext cx="3071867" cy="3693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DI of </a:t>
            </a:r>
            <a:r>
              <a:rPr lang="en-US" altLang="zh-TW" dirty="0" err="1"/>
              <a:t>postservice</a:t>
            </a:r>
            <a:r>
              <a:rPr lang="en-US" altLang="zh-TW" dirty="0"/>
              <a:t> to </a:t>
            </a:r>
            <a:r>
              <a:rPr lang="en-US" altLang="zh-TW" b="1" dirty="0"/>
              <a:t>fetch</a:t>
            </a:r>
            <a:r>
              <a:rPr lang="en-US" altLang="zh-TW" dirty="0"/>
              <a:t> data</a:t>
            </a:r>
            <a:endParaRPr lang="zh-TW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213893-3F81-ACF8-7E5F-25E1173F9224}"/>
              </a:ext>
            </a:extLst>
          </p:cNvPr>
          <p:cNvSpPr txBox="1"/>
          <p:nvPr/>
        </p:nvSpPr>
        <p:spPr>
          <a:xfrm>
            <a:off x="5381615" y="4269021"/>
            <a:ext cx="287328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DI of </a:t>
            </a:r>
            <a:r>
              <a:rPr lang="en-US" altLang="zh-TW" dirty="0" err="1"/>
              <a:t>postservice</a:t>
            </a:r>
            <a:r>
              <a:rPr lang="en-US" altLang="zh-TW" dirty="0"/>
              <a:t> to </a:t>
            </a:r>
            <a:r>
              <a:rPr lang="en-US" altLang="zh-TW" b="1" dirty="0"/>
              <a:t>add</a:t>
            </a:r>
            <a:r>
              <a:rPr lang="en-US" altLang="zh-TW" dirty="0"/>
              <a:t> data</a:t>
            </a:r>
            <a:endParaRPr lang="zh-TW" alt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16265B-3583-B6E5-0D62-3563B9134CE8}"/>
              </a:ext>
            </a:extLst>
          </p:cNvPr>
          <p:cNvSpPr/>
          <p:nvPr/>
        </p:nvSpPr>
        <p:spPr>
          <a:xfrm>
            <a:off x="-670175" y="6906638"/>
            <a:ext cx="2422119" cy="1477492"/>
          </a:xfrm>
          <a:prstGeom prst="ellipse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 err="1"/>
              <a:t>postlistitem</a:t>
            </a:r>
            <a:endParaRPr lang="en-US" altLang="zh-TW" sz="25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78E312B-4C6B-2E75-0EF6-159AA815F0FC}"/>
              </a:ext>
            </a:extLst>
          </p:cNvPr>
          <p:cNvCxnSpPr>
            <a:cxnSpLocks/>
          </p:cNvCxnSpPr>
          <p:nvPr/>
        </p:nvCxnSpPr>
        <p:spPr>
          <a:xfrm flipH="1" flipV="1">
            <a:off x="398984" y="5235051"/>
            <a:ext cx="141900" cy="167158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A8E72A-0C8E-344F-225A-F3B7C58CCC40}"/>
              </a:ext>
            </a:extLst>
          </p:cNvPr>
          <p:cNvSpPr txBox="1"/>
          <p:nvPr/>
        </p:nvSpPr>
        <p:spPr>
          <a:xfrm>
            <a:off x="828906" y="7085055"/>
            <a:ext cx="172790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Display one post</a:t>
            </a:r>
            <a:endParaRPr lang="zh-TW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6961DAE-CF3A-99C1-919A-7946ABDB5412}"/>
              </a:ext>
            </a:extLst>
          </p:cNvPr>
          <p:cNvSpPr txBox="1"/>
          <p:nvPr/>
        </p:nvSpPr>
        <p:spPr>
          <a:xfrm>
            <a:off x="-2381734" y="4121198"/>
            <a:ext cx="213831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altLang="zh-TW" dirty="0"/>
              <a:t>array of posts</a:t>
            </a:r>
          </a:p>
          <a:p>
            <a:pPr algn="r"/>
            <a:r>
              <a:rPr lang="en-US" altLang="zh-TW" dirty="0"/>
              <a:t>Display each post using </a:t>
            </a:r>
            <a:r>
              <a:rPr lang="en-US" altLang="zh-TW" dirty="0" err="1"/>
              <a:t>postlistitem</a:t>
            </a:r>
            <a:endParaRPr lang="zh-TW" alt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5EC230-F83D-DFA7-B3E3-5AB8D942F59B}"/>
              </a:ext>
            </a:extLst>
          </p:cNvPr>
          <p:cNvCxnSpPr>
            <a:cxnSpLocks/>
            <a:stCxn id="7" idx="0"/>
            <a:endCxn id="5" idx="5"/>
          </p:cNvCxnSpPr>
          <p:nvPr/>
        </p:nvCxnSpPr>
        <p:spPr>
          <a:xfrm flipH="1" flipV="1">
            <a:off x="2404254" y="3211442"/>
            <a:ext cx="1086652" cy="71923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26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33F8D74-C5A0-EF74-5EC8-BB36C4E95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786" y="1066678"/>
            <a:ext cx="6388428" cy="47246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B6764A-DC95-41CF-44F2-59CE33AE9D00}"/>
              </a:ext>
            </a:extLst>
          </p:cNvPr>
          <p:cNvSpPr txBox="1"/>
          <p:nvPr/>
        </p:nvSpPr>
        <p:spPr>
          <a:xfrm>
            <a:off x="8426585" y="3281018"/>
            <a:ext cx="333449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800" b="1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ProductService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can be used as a property in the 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Productlist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component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617DE-7360-FE1A-B536-42737C35569F}"/>
              </a:ext>
            </a:extLst>
          </p:cNvPr>
          <p:cNvSpPr txBox="1"/>
          <p:nvPr/>
        </p:nvSpPr>
        <p:spPr>
          <a:xfrm>
            <a:off x="8426585" y="4590992"/>
            <a:ext cx="351316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800" b="1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ngOnInit</a:t>
            </a:r>
            <a:r>
              <a:rPr lang="en-US" altLang="zh-TW" sz="1800" b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altLang="zh-TW" b="1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one of the product lifecycle</a:t>
            </a:r>
          </a:p>
          <a:p>
            <a:r>
              <a:rPr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You can initialize data here. We are not constructing in the constructor.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29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21F09E-062F-5776-2F50-8FE950954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009"/>
            <a:ext cx="12192000" cy="656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38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0F3736-7E37-06C3-C3E9-66D1FFB0F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3"/>
            <a:ext cx="12192000" cy="685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81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4858</TotalTime>
  <Words>138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Cathy Tsui</dc:creator>
  <cp:lastModifiedBy>Cathy Tsui</cp:lastModifiedBy>
  <cp:revision>15</cp:revision>
  <dcterms:created xsi:type="dcterms:W3CDTF">2022-06-03T07:43:54Z</dcterms:created>
  <dcterms:modified xsi:type="dcterms:W3CDTF">2022-06-16T16:36:24Z</dcterms:modified>
</cp:coreProperties>
</file>