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7" r:id="rId6"/>
    <p:sldId id="268" r:id="rId7"/>
    <p:sldId id="282" r:id="rId8"/>
    <p:sldId id="263" r:id="rId9"/>
    <p:sldId id="288" r:id="rId10"/>
    <p:sldId id="264" r:id="rId11"/>
    <p:sldId id="289" r:id="rId12"/>
    <p:sldId id="265" r:id="rId13"/>
    <p:sldId id="283" r:id="rId14"/>
    <p:sldId id="270" r:id="rId15"/>
    <p:sldId id="284" r:id="rId16"/>
    <p:sldId id="273" r:id="rId17"/>
    <p:sldId id="276" r:id="rId18"/>
    <p:sldId id="274" r:id="rId19"/>
    <p:sldId id="28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B6F"/>
    <a:srgbClr val="404040"/>
    <a:srgbClr val="499894"/>
    <a:srgbClr val="6A6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9CB3-B56F-4919-B8CC-CF047B918F4B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92B1-660E-45CA-91D6-4575697004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243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22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794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059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059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041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661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64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056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093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202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18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453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8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231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1E16C-A0AF-42E4-B2A3-F7D86056D2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1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00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642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849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05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8ACB1A-3A0E-4D5D-96ED-3776CAF3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A3ED8ED-DB8F-455E-AF25-52963232A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EAB680-DD10-4480-95B8-B24450B1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A59ADA1-D31A-4531-B9B9-B2BD927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5AA7AB-EE6A-4F7F-9F51-4FC66587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23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1550B1-C912-42D7-96AB-9D9E6069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EBF92B-AE06-4B8E-BECE-AAE7B969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63C8FD-BBDE-4E50-8523-4BD112B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1172E9-2642-4A47-8706-CE1C79F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3A8E94-7276-428A-B38A-5F8077C3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146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4E24C84-311A-421F-B09D-C177DEF8E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495A91-D611-48AA-9FC2-A7835CFB2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C6B639-5377-4618-BBC1-689E7CA6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7C893C-6ED0-42A0-A242-20C255DF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3A10DE-F756-4346-BC37-F1A6AF78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008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368383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78441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23412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1133547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72929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872499" y="2"/>
            <a:ext cx="5331224" cy="5426605"/>
          </a:xfrm>
          <a:custGeom>
            <a:avLst/>
            <a:gdLst>
              <a:gd name="connsiteX0" fmla="*/ 1261721 w 5331224"/>
              <a:gd name="connsiteY0" fmla="*/ 0 h 5426605"/>
              <a:gd name="connsiteX1" fmla="*/ 5331224 w 5331224"/>
              <a:gd name="connsiteY1" fmla="*/ 0 h 5426605"/>
              <a:gd name="connsiteX2" fmla="*/ 5331224 w 5331224"/>
              <a:gd name="connsiteY2" fmla="*/ 4260264 h 5426605"/>
              <a:gd name="connsiteX3" fmla="*/ 4762871 w 5331224"/>
              <a:gd name="connsiteY3" fmla="*/ 4828618 h 5426605"/>
              <a:gd name="connsiteX4" fmla="*/ 1875533 w 5331224"/>
              <a:gd name="connsiteY4" fmla="*/ 4828618 h 5426605"/>
              <a:gd name="connsiteX5" fmla="*/ 597987 w 5331224"/>
              <a:gd name="connsiteY5" fmla="*/ 3551072 h 5426605"/>
              <a:gd name="connsiteX6" fmla="*/ 597987 w 5331224"/>
              <a:gd name="connsiteY6" fmla="*/ 663734 h 542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1224" h="5426605">
                <a:moveTo>
                  <a:pt x="1261721" y="0"/>
                </a:moveTo>
                <a:lnTo>
                  <a:pt x="5331224" y="0"/>
                </a:lnTo>
                <a:lnTo>
                  <a:pt x="5331224" y="4260264"/>
                </a:lnTo>
                <a:lnTo>
                  <a:pt x="4762871" y="4828618"/>
                </a:lnTo>
                <a:cubicBezTo>
                  <a:pt x="3965555" y="5625934"/>
                  <a:pt x="2672849" y="5625934"/>
                  <a:pt x="1875533" y="4828618"/>
                </a:cubicBezTo>
                <a:lnTo>
                  <a:pt x="597987" y="3551072"/>
                </a:lnTo>
                <a:cubicBezTo>
                  <a:pt x="-199329" y="2753756"/>
                  <a:pt x="-199329" y="1461050"/>
                  <a:pt x="597987" y="6637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72415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1513099" y="2443731"/>
            <a:ext cx="2083208" cy="1857056"/>
          </a:xfrm>
          <a:custGeom>
            <a:avLst/>
            <a:gdLst>
              <a:gd name="connsiteX0" fmla="*/ 263977 w 2083208"/>
              <a:gd name="connsiteY0" fmla="*/ 0 h 1857056"/>
              <a:gd name="connsiteX1" fmla="*/ 1819231 w 2083208"/>
              <a:gd name="connsiteY1" fmla="*/ 0 h 1857056"/>
              <a:gd name="connsiteX2" fmla="*/ 2047766 w 2083208"/>
              <a:gd name="connsiteY2" fmla="*/ 392540 h 1857056"/>
              <a:gd name="connsiteX3" fmla="*/ 1271151 w 2083208"/>
              <a:gd name="connsiteY3" fmla="*/ 1726376 h 1857056"/>
              <a:gd name="connsiteX4" fmla="*/ 812058 w 2083208"/>
              <a:gd name="connsiteY4" fmla="*/ 1726376 h 1857056"/>
              <a:gd name="connsiteX5" fmla="*/ 35442 w 2083208"/>
              <a:gd name="connsiteY5" fmla="*/ 392540 h 1857056"/>
              <a:gd name="connsiteX6" fmla="*/ 263977 w 2083208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8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5" y="0"/>
                  <a:pt x="2148888" y="218301"/>
                  <a:pt x="2047766" y="392540"/>
                </a:cubicBezTo>
                <a:cubicBezTo>
                  <a:pt x="1271151" y="1726376"/>
                  <a:pt x="1271151" y="1726376"/>
                  <a:pt x="1271151" y="1726376"/>
                </a:cubicBezTo>
                <a:cubicBezTo>
                  <a:pt x="1168006" y="1900616"/>
                  <a:pt x="915202" y="1900616"/>
                  <a:pt x="812058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5054398" y="2443731"/>
            <a:ext cx="2083208" cy="1857056"/>
          </a:xfrm>
          <a:custGeom>
            <a:avLst/>
            <a:gdLst>
              <a:gd name="connsiteX0" fmla="*/ 263977 w 2083208"/>
              <a:gd name="connsiteY0" fmla="*/ 0 h 1857056"/>
              <a:gd name="connsiteX1" fmla="*/ 1819231 w 2083208"/>
              <a:gd name="connsiteY1" fmla="*/ 0 h 1857056"/>
              <a:gd name="connsiteX2" fmla="*/ 2047766 w 2083208"/>
              <a:gd name="connsiteY2" fmla="*/ 392540 h 1857056"/>
              <a:gd name="connsiteX3" fmla="*/ 1271151 w 2083208"/>
              <a:gd name="connsiteY3" fmla="*/ 1726376 h 1857056"/>
              <a:gd name="connsiteX4" fmla="*/ 812058 w 2083208"/>
              <a:gd name="connsiteY4" fmla="*/ 1726376 h 1857056"/>
              <a:gd name="connsiteX5" fmla="*/ 35442 w 2083208"/>
              <a:gd name="connsiteY5" fmla="*/ 392540 h 1857056"/>
              <a:gd name="connsiteX6" fmla="*/ 263977 w 2083208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8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5" y="0"/>
                  <a:pt x="2148888" y="218301"/>
                  <a:pt x="2047766" y="392540"/>
                </a:cubicBezTo>
                <a:cubicBezTo>
                  <a:pt x="1271151" y="1726376"/>
                  <a:pt x="1271151" y="1726376"/>
                  <a:pt x="1271151" y="1726376"/>
                </a:cubicBezTo>
                <a:cubicBezTo>
                  <a:pt x="1168006" y="1900616"/>
                  <a:pt x="915202" y="1900616"/>
                  <a:pt x="812058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8595698" y="2443731"/>
            <a:ext cx="2083207" cy="1857056"/>
          </a:xfrm>
          <a:custGeom>
            <a:avLst/>
            <a:gdLst>
              <a:gd name="connsiteX0" fmla="*/ 263977 w 2083207"/>
              <a:gd name="connsiteY0" fmla="*/ 0 h 1857056"/>
              <a:gd name="connsiteX1" fmla="*/ 1819231 w 2083207"/>
              <a:gd name="connsiteY1" fmla="*/ 0 h 1857056"/>
              <a:gd name="connsiteX2" fmla="*/ 2047766 w 2083207"/>
              <a:gd name="connsiteY2" fmla="*/ 392540 h 1857056"/>
              <a:gd name="connsiteX3" fmla="*/ 1271150 w 2083207"/>
              <a:gd name="connsiteY3" fmla="*/ 1726376 h 1857056"/>
              <a:gd name="connsiteX4" fmla="*/ 812057 w 2083207"/>
              <a:gd name="connsiteY4" fmla="*/ 1726376 h 1857056"/>
              <a:gd name="connsiteX5" fmla="*/ 35442 w 2083207"/>
              <a:gd name="connsiteY5" fmla="*/ 392540 h 1857056"/>
              <a:gd name="connsiteX6" fmla="*/ 263977 w 2083207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7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4" y="0"/>
                  <a:pt x="2148888" y="218301"/>
                  <a:pt x="2047766" y="392540"/>
                </a:cubicBezTo>
                <a:cubicBezTo>
                  <a:pt x="1271150" y="1726376"/>
                  <a:pt x="1271150" y="1726376"/>
                  <a:pt x="1271150" y="1726376"/>
                </a:cubicBezTo>
                <a:cubicBezTo>
                  <a:pt x="1168006" y="1900616"/>
                  <a:pt x="915202" y="1900616"/>
                  <a:pt x="812057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387490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1449499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5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2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5040540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5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2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631582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4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1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99557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239214" y="643284"/>
            <a:ext cx="9713575" cy="2727713"/>
          </a:xfrm>
          <a:custGeom>
            <a:avLst/>
            <a:gdLst>
              <a:gd name="connsiteX0" fmla="*/ 442746 w 9713575"/>
              <a:gd name="connsiteY0" fmla="*/ 2477990 h 2727713"/>
              <a:gd name="connsiteX1" fmla="*/ 442746 w 9713575"/>
              <a:gd name="connsiteY1" fmla="*/ 2501142 h 2727713"/>
              <a:gd name="connsiteX2" fmla="*/ 442746 w 9713575"/>
              <a:gd name="connsiteY2" fmla="*/ 2524814 h 2727713"/>
              <a:gd name="connsiteX3" fmla="*/ 429330 w 9713575"/>
              <a:gd name="connsiteY3" fmla="*/ 2538341 h 2727713"/>
              <a:gd name="connsiteX4" fmla="*/ 402496 w 9713575"/>
              <a:gd name="connsiteY4" fmla="*/ 2524814 h 2727713"/>
              <a:gd name="connsiteX5" fmla="*/ 430168 w 9713575"/>
              <a:gd name="connsiteY5" fmla="*/ 2486770 h 2727713"/>
              <a:gd name="connsiteX6" fmla="*/ 442746 w 9713575"/>
              <a:gd name="connsiteY6" fmla="*/ 2477470 h 2727713"/>
              <a:gd name="connsiteX7" fmla="*/ 443314 w 9713575"/>
              <a:gd name="connsiteY7" fmla="*/ 2477594 h 2727713"/>
              <a:gd name="connsiteX8" fmla="*/ 442746 w 9713575"/>
              <a:gd name="connsiteY8" fmla="*/ 2477990 h 2727713"/>
              <a:gd name="connsiteX9" fmla="*/ 588579 w 9713575"/>
              <a:gd name="connsiteY9" fmla="*/ 2447403 h 2727713"/>
              <a:gd name="connsiteX10" fmla="*/ 585297 w 9713575"/>
              <a:gd name="connsiteY10" fmla="*/ 2463944 h 2727713"/>
              <a:gd name="connsiteX11" fmla="*/ 570203 w 9713575"/>
              <a:gd name="connsiteY11" fmla="*/ 2463944 h 2727713"/>
              <a:gd name="connsiteX12" fmla="*/ 585297 w 9713575"/>
              <a:gd name="connsiteY12" fmla="*/ 2454433 h 2727713"/>
              <a:gd name="connsiteX13" fmla="*/ 589339 w 9713575"/>
              <a:gd name="connsiteY13" fmla="*/ 2440327 h 2727713"/>
              <a:gd name="connsiteX14" fmla="*/ 590328 w 9713575"/>
              <a:gd name="connsiteY14" fmla="*/ 2443654 h 2727713"/>
              <a:gd name="connsiteX15" fmla="*/ 588579 w 9713575"/>
              <a:gd name="connsiteY15" fmla="*/ 2447403 h 2727713"/>
              <a:gd name="connsiteX16" fmla="*/ 589070 w 9713575"/>
              <a:gd name="connsiteY16" fmla="*/ 2444922 h 2727713"/>
              <a:gd name="connsiteX17" fmla="*/ 9452210 w 9713575"/>
              <a:gd name="connsiteY17" fmla="*/ 2382518 h 2727713"/>
              <a:gd name="connsiteX18" fmla="*/ 9453257 w 9713575"/>
              <a:gd name="connsiteY18" fmla="*/ 2384662 h 2727713"/>
              <a:gd name="connsiteX19" fmla="*/ 9451953 w 9713575"/>
              <a:gd name="connsiteY19" fmla="*/ 2382784 h 2727713"/>
              <a:gd name="connsiteX20" fmla="*/ 9451953 w 9713575"/>
              <a:gd name="connsiteY20" fmla="*/ 2342204 h 2727713"/>
              <a:gd name="connsiteX21" fmla="*/ 9472077 w 9713575"/>
              <a:gd name="connsiteY21" fmla="*/ 2342204 h 2727713"/>
              <a:gd name="connsiteX22" fmla="*/ 9485494 w 9713575"/>
              <a:gd name="connsiteY22" fmla="*/ 2389548 h 2727713"/>
              <a:gd name="connsiteX23" fmla="*/ 9464740 w 9713575"/>
              <a:gd name="connsiteY23" fmla="*/ 2369574 h 2727713"/>
              <a:gd name="connsiteX24" fmla="*/ 9452210 w 9713575"/>
              <a:gd name="connsiteY24" fmla="*/ 2382518 h 2727713"/>
              <a:gd name="connsiteX25" fmla="*/ 9450275 w 9713575"/>
              <a:gd name="connsiteY25" fmla="*/ 2378556 h 2727713"/>
              <a:gd name="connsiteX26" fmla="*/ 9438536 w 9713575"/>
              <a:gd name="connsiteY26" fmla="*/ 2369257 h 2727713"/>
              <a:gd name="connsiteX27" fmla="*/ 9451953 w 9713575"/>
              <a:gd name="connsiteY27" fmla="*/ 2342204 h 2727713"/>
              <a:gd name="connsiteX28" fmla="*/ 5572657 w 9713575"/>
              <a:gd name="connsiteY28" fmla="*/ 2315391 h 2727713"/>
              <a:gd name="connsiteX29" fmla="*/ 5572896 w 9713575"/>
              <a:gd name="connsiteY29" fmla="*/ 2318532 h 2727713"/>
              <a:gd name="connsiteX30" fmla="*/ 5567865 w 9713575"/>
              <a:gd name="connsiteY30" fmla="*/ 2328678 h 2727713"/>
              <a:gd name="connsiteX31" fmla="*/ 5571638 w 9713575"/>
              <a:gd name="connsiteY31" fmla="*/ 2323605 h 2727713"/>
              <a:gd name="connsiteX32" fmla="*/ 5572177 w 9713575"/>
              <a:gd name="connsiteY32" fmla="*/ 2309111 h 2727713"/>
              <a:gd name="connsiteX33" fmla="*/ 5572896 w 9713575"/>
              <a:gd name="connsiteY33" fmla="*/ 2313459 h 2727713"/>
              <a:gd name="connsiteX34" fmla="*/ 5572657 w 9713575"/>
              <a:gd name="connsiteY34" fmla="*/ 2315391 h 2727713"/>
              <a:gd name="connsiteX35" fmla="*/ 9170205 w 9713575"/>
              <a:gd name="connsiteY35" fmla="*/ 2078434 h 2727713"/>
              <a:gd name="connsiteX36" fmla="*/ 9170214 w 9713575"/>
              <a:gd name="connsiteY36" fmla="*/ 2078624 h 2727713"/>
              <a:gd name="connsiteX37" fmla="*/ 9170066 w 9713575"/>
              <a:gd name="connsiteY37" fmla="*/ 2078600 h 2727713"/>
              <a:gd name="connsiteX38" fmla="*/ 9158465 w 9713575"/>
              <a:gd name="connsiteY38" fmla="*/ 2076743 h 2727713"/>
              <a:gd name="connsiteX39" fmla="*/ 9170066 w 9713575"/>
              <a:gd name="connsiteY39" fmla="*/ 2078600 h 2727713"/>
              <a:gd name="connsiteX40" fmla="*/ 9156788 w 9713575"/>
              <a:gd name="connsiteY40" fmla="*/ 2094497 h 2727713"/>
              <a:gd name="connsiteX41" fmla="*/ 9143372 w 9713575"/>
              <a:gd name="connsiteY41" fmla="*/ 2105487 h 2727713"/>
              <a:gd name="connsiteX42" fmla="*/ 9158465 w 9713575"/>
              <a:gd name="connsiteY42" fmla="*/ 2076743 h 2727713"/>
              <a:gd name="connsiteX43" fmla="*/ 8356827 w 9713575"/>
              <a:gd name="connsiteY43" fmla="*/ 1667774 h 2727713"/>
              <a:gd name="connsiteX44" fmla="*/ 8361859 w 9713575"/>
              <a:gd name="connsiteY44" fmla="*/ 1669253 h 2727713"/>
              <a:gd name="connsiteX45" fmla="*/ 8362149 w 9713575"/>
              <a:gd name="connsiteY45" fmla="*/ 1669338 h 2727713"/>
              <a:gd name="connsiteX46" fmla="*/ 8351908 w 9713575"/>
              <a:gd name="connsiteY46" fmla="*/ 1672971 h 2727713"/>
              <a:gd name="connsiteX47" fmla="*/ 8351797 w 9713575"/>
              <a:gd name="connsiteY47" fmla="*/ 1672635 h 2727713"/>
              <a:gd name="connsiteX48" fmla="*/ 8356827 w 9713575"/>
              <a:gd name="connsiteY48" fmla="*/ 1667774 h 2727713"/>
              <a:gd name="connsiteX49" fmla="*/ 8371921 w 9713575"/>
              <a:gd name="connsiteY49" fmla="*/ 1665872 h 2727713"/>
              <a:gd name="connsiteX50" fmla="*/ 8366890 w 9713575"/>
              <a:gd name="connsiteY50" fmla="*/ 1670733 h 2727713"/>
              <a:gd name="connsiteX51" fmla="*/ 8362149 w 9713575"/>
              <a:gd name="connsiteY51" fmla="*/ 1669338 h 2727713"/>
              <a:gd name="connsiteX52" fmla="*/ 9492202 w 9713575"/>
              <a:gd name="connsiteY52" fmla="*/ 1192438 h 2727713"/>
              <a:gd name="connsiteX53" fmla="*/ 9498104 w 9713575"/>
              <a:gd name="connsiteY53" fmla="*/ 1197567 h 2727713"/>
              <a:gd name="connsiteX54" fmla="*/ 9497233 w 9713575"/>
              <a:gd name="connsiteY54" fmla="*/ 1197933 h 2727713"/>
              <a:gd name="connsiteX55" fmla="*/ 9492202 w 9713575"/>
              <a:gd name="connsiteY55" fmla="*/ 1192438 h 2727713"/>
              <a:gd name="connsiteX56" fmla="*/ 8921431 w 9713575"/>
              <a:gd name="connsiteY56" fmla="*/ 387411 h 2727713"/>
              <a:gd name="connsiteX57" fmla="*/ 8921999 w 9713575"/>
              <a:gd name="connsiteY57" fmla="*/ 387603 h 2727713"/>
              <a:gd name="connsiteX58" fmla="*/ 8921792 w 9713575"/>
              <a:gd name="connsiteY58" fmla="*/ 388070 h 2727713"/>
              <a:gd name="connsiteX59" fmla="*/ 8908556 w 9713575"/>
              <a:gd name="connsiteY59" fmla="*/ 373112 h 2727713"/>
              <a:gd name="connsiteX60" fmla="*/ 8913824 w 9713575"/>
              <a:gd name="connsiteY60" fmla="*/ 373547 h 2727713"/>
              <a:gd name="connsiteX61" fmla="*/ 8921431 w 9713575"/>
              <a:gd name="connsiteY61" fmla="*/ 387411 h 2727713"/>
              <a:gd name="connsiteX62" fmla="*/ 8911936 w 9713575"/>
              <a:gd name="connsiteY62" fmla="*/ 384221 h 2727713"/>
              <a:gd name="connsiteX63" fmla="*/ 8901874 w 9713575"/>
              <a:gd name="connsiteY63" fmla="*/ 380840 h 2727713"/>
              <a:gd name="connsiteX64" fmla="*/ 8908556 w 9713575"/>
              <a:gd name="connsiteY64" fmla="*/ 373112 h 2727713"/>
              <a:gd name="connsiteX65" fmla="*/ 2665176 w 9713575"/>
              <a:gd name="connsiteY65" fmla="*/ 249905 h 2727713"/>
              <a:gd name="connsiteX66" fmla="*/ 2664023 w 9713575"/>
              <a:gd name="connsiteY66" fmla="*/ 256563 h 2727713"/>
              <a:gd name="connsiteX67" fmla="*/ 2664052 w 9713575"/>
              <a:gd name="connsiteY67" fmla="*/ 260266 h 2727713"/>
              <a:gd name="connsiteX68" fmla="*/ 2663184 w 9713575"/>
              <a:gd name="connsiteY68" fmla="*/ 259100 h 2727713"/>
              <a:gd name="connsiteX69" fmla="*/ 2665176 w 9713575"/>
              <a:gd name="connsiteY69" fmla="*/ 249905 h 2727713"/>
              <a:gd name="connsiteX70" fmla="*/ 5963653 w 9713575"/>
              <a:gd name="connsiteY70" fmla="*/ 402 h 2727713"/>
              <a:gd name="connsiteX71" fmla="*/ 6050860 w 9713575"/>
              <a:gd name="connsiteY71" fmla="*/ 15619 h 2727713"/>
              <a:gd name="connsiteX72" fmla="*/ 6111234 w 9713575"/>
              <a:gd name="connsiteY72" fmla="*/ 2093 h 2727713"/>
              <a:gd name="connsiteX73" fmla="*/ 6211858 w 9713575"/>
              <a:gd name="connsiteY73" fmla="*/ 22383 h 2727713"/>
              <a:gd name="connsiteX74" fmla="*/ 6446648 w 9713575"/>
              <a:gd name="connsiteY74" fmla="*/ 2093 h 2727713"/>
              <a:gd name="connsiteX75" fmla="*/ 6460064 w 9713575"/>
              <a:gd name="connsiteY75" fmla="*/ 29146 h 2727713"/>
              <a:gd name="connsiteX76" fmla="*/ 6641187 w 9713575"/>
              <a:gd name="connsiteY76" fmla="*/ 15619 h 2727713"/>
              <a:gd name="connsiteX77" fmla="*/ 6701562 w 9713575"/>
              <a:gd name="connsiteY77" fmla="*/ 42673 h 2727713"/>
              <a:gd name="connsiteX78" fmla="*/ 6714979 w 9713575"/>
              <a:gd name="connsiteY78" fmla="*/ 22383 h 2727713"/>
              <a:gd name="connsiteX79" fmla="*/ 6775353 w 9713575"/>
              <a:gd name="connsiteY79" fmla="*/ 35909 h 2727713"/>
              <a:gd name="connsiteX80" fmla="*/ 6916227 w 9713575"/>
              <a:gd name="connsiteY80" fmla="*/ 42673 h 2727713"/>
              <a:gd name="connsiteX81" fmla="*/ 7231515 w 9713575"/>
              <a:gd name="connsiteY81" fmla="*/ 76489 h 2727713"/>
              <a:gd name="connsiteX82" fmla="*/ 7238223 w 9713575"/>
              <a:gd name="connsiteY82" fmla="*/ 62963 h 2727713"/>
              <a:gd name="connsiteX83" fmla="*/ 7419347 w 9713575"/>
              <a:gd name="connsiteY83" fmla="*/ 83253 h 2727713"/>
              <a:gd name="connsiteX84" fmla="*/ 7439471 w 9713575"/>
              <a:gd name="connsiteY84" fmla="*/ 123832 h 2727713"/>
              <a:gd name="connsiteX85" fmla="*/ 7506554 w 9713575"/>
              <a:gd name="connsiteY85" fmla="*/ 123832 h 2727713"/>
              <a:gd name="connsiteX86" fmla="*/ 7506554 w 9713575"/>
              <a:gd name="connsiteY86" fmla="*/ 103542 h 2727713"/>
              <a:gd name="connsiteX87" fmla="*/ 7546803 w 9713575"/>
              <a:gd name="connsiteY87" fmla="*/ 130596 h 2727713"/>
              <a:gd name="connsiteX88" fmla="*/ 7714511 w 9713575"/>
              <a:gd name="connsiteY88" fmla="*/ 157649 h 2727713"/>
              <a:gd name="connsiteX89" fmla="*/ 7721219 w 9713575"/>
              <a:gd name="connsiteY89" fmla="*/ 130596 h 2727713"/>
              <a:gd name="connsiteX90" fmla="*/ 7929175 w 9713575"/>
              <a:gd name="connsiteY90" fmla="*/ 171176 h 2727713"/>
              <a:gd name="connsiteX91" fmla="*/ 7942591 w 9713575"/>
              <a:gd name="connsiteY91" fmla="*/ 204992 h 2727713"/>
              <a:gd name="connsiteX92" fmla="*/ 7982841 w 9713575"/>
              <a:gd name="connsiteY92" fmla="*/ 171176 h 2727713"/>
              <a:gd name="connsiteX93" fmla="*/ 8036507 w 9713575"/>
              <a:gd name="connsiteY93" fmla="*/ 211756 h 2727713"/>
              <a:gd name="connsiteX94" fmla="*/ 8157256 w 9713575"/>
              <a:gd name="connsiteY94" fmla="*/ 218519 h 2727713"/>
              <a:gd name="connsiteX95" fmla="*/ 8237755 w 9713575"/>
              <a:gd name="connsiteY95" fmla="*/ 252337 h 2727713"/>
              <a:gd name="connsiteX96" fmla="*/ 8244463 w 9713575"/>
              <a:gd name="connsiteY96" fmla="*/ 218519 h 2727713"/>
              <a:gd name="connsiteX97" fmla="*/ 8278005 w 9713575"/>
              <a:gd name="connsiteY97" fmla="*/ 225282 h 2727713"/>
              <a:gd name="connsiteX98" fmla="*/ 8371921 w 9713575"/>
              <a:gd name="connsiteY98" fmla="*/ 252337 h 2727713"/>
              <a:gd name="connsiteX99" fmla="*/ 8378629 w 9713575"/>
              <a:gd name="connsiteY99" fmla="*/ 306443 h 2727713"/>
              <a:gd name="connsiteX100" fmla="*/ 8472545 w 9713575"/>
              <a:gd name="connsiteY100" fmla="*/ 265863 h 2727713"/>
              <a:gd name="connsiteX101" fmla="*/ 8452420 w 9713575"/>
              <a:gd name="connsiteY101" fmla="*/ 292916 h 2727713"/>
              <a:gd name="connsiteX102" fmla="*/ 8459128 w 9713575"/>
              <a:gd name="connsiteY102" fmla="*/ 333496 h 2727713"/>
              <a:gd name="connsiteX103" fmla="*/ 8512794 w 9713575"/>
              <a:gd name="connsiteY103" fmla="*/ 319970 h 2727713"/>
              <a:gd name="connsiteX104" fmla="*/ 8492670 w 9713575"/>
              <a:gd name="connsiteY104" fmla="*/ 340260 h 2727713"/>
              <a:gd name="connsiteX105" fmla="*/ 8546336 w 9713575"/>
              <a:gd name="connsiteY105" fmla="*/ 326733 h 2727713"/>
              <a:gd name="connsiteX106" fmla="*/ 8559752 w 9713575"/>
              <a:gd name="connsiteY106" fmla="*/ 360550 h 2727713"/>
              <a:gd name="connsiteX107" fmla="*/ 8593294 w 9713575"/>
              <a:gd name="connsiteY107" fmla="*/ 326733 h 2727713"/>
              <a:gd name="connsiteX108" fmla="*/ 8673793 w 9713575"/>
              <a:gd name="connsiteY108" fmla="*/ 340260 h 2727713"/>
              <a:gd name="connsiteX109" fmla="*/ 8667085 w 9713575"/>
              <a:gd name="connsiteY109" fmla="*/ 299680 h 2727713"/>
              <a:gd name="connsiteX110" fmla="*/ 8687209 w 9713575"/>
              <a:gd name="connsiteY110" fmla="*/ 347023 h 2727713"/>
              <a:gd name="connsiteX111" fmla="*/ 8707335 w 9713575"/>
              <a:gd name="connsiteY111" fmla="*/ 319970 h 2727713"/>
              <a:gd name="connsiteX112" fmla="*/ 8700627 w 9713575"/>
              <a:gd name="connsiteY112" fmla="*/ 347023 h 2727713"/>
              <a:gd name="connsiteX113" fmla="*/ 8801250 w 9713575"/>
              <a:gd name="connsiteY113" fmla="*/ 367313 h 2727713"/>
              <a:gd name="connsiteX114" fmla="*/ 8801250 w 9713575"/>
              <a:gd name="connsiteY114" fmla="*/ 374076 h 2727713"/>
              <a:gd name="connsiteX115" fmla="*/ 8881750 w 9713575"/>
              <a:gd name="connsiteY115" fmla="*/ 374076 h 2727713"/>
              <a:gd name="connsiteX116" fmla="*/ 8901874 w 9713575"/>
              <a:gd name="connsiteY116" fmla="*/ 380840 h 2727713"/>
              <a:gd name="connsiteX117" fmla="*/ 8895166 w 9713575"/>
              <a:gd name="connsiteY117" fmla="*/ 414656 h 2727713"/>
              <a:gd name="connsiteX118" fmla="*/ 8915920 w 9713575"/>
              <a:gd name="connsiteY118" fmla="*/ 401341 h 2727713"/>
              <a:gd name="connsiteX119" fmla="*/ 8921792 w 9713575"/>
              <a:gd name="connsiteY119" fmla="*/ 388070 h 2727713"/>
              <a:gd name="connsiteX120" fmla="*/ 8921999 w 9713575"/>
              <a:gd name="connsiteY120" fmla="*/ 388448 h 2727713"/>
              <a:gd name="connsiteX121" fmla="*/ 8942124 w 9713575"/>
              <a:gd name="connsiteY121" fmla="*/ 401129 h 2727713"/>
              <a:gd name="connsiteX122" fmla="*/ 8968957 w 9713575"/>
              <a:gd name="connsiteY122" fmla="*/ 414656 h 2727713"/>
              <a:gd name="connsiteX123" fmla="*/ 8955541 w 9713575"/>
              <a:gd name="connsiteY123" fmla="*/ 441709 h 2727713"/>
              <a:gd name="connsiteX124" fmla="*/ 9036039 w 9713575"/>
              <a:gd name="connsiteY124" fmla="*/ 434946 h 2727713"/>
              <a:gd name="connsiteX125" fmla="*/ 9029331 w 9713575"/>
              <a:gd name="connsiteY125" fmla="*/ 461999 h 2727713"/>
              <a:gd name="connsiteX126" fmla="*/ 9049457 w 9713575"/>
              <a:gd name="connsiteY126" fmla="*/ 455236 h 2727713"/>
              <a:gd name="connsiteX127" fmla="*/ 9056165 w 9713575"/>
              <a:gd name="connsiteY127" fmla="*/ 428183 h 2727713"/>
              <a:gd name="connsiteX128" fmla="*/ 9089706 w 9713575"/>
              <a:gd name="connsiteY128" fmla="*/ 448473 h 2727713"/>
              <a:gd name="connsiteX129" fmla="*/ 9096414 w 9713575"/>
              <a:gd name="connsiteY129" fmla="*/ 428183 h 2727713"/>
              <a:gd name="connsiteX130" fmla="*/ 9129956 w 9713575"/>
              <a:gd name="connsiteY130" fmla="*/ 455236 h 2727713"/>
              <a:gd name="connsiteX131" fmla="*/ 9116539 w 9713575"/>
              <a:gd name="connsiteY131" fmla="*/ 495816 h 2727713"/>
              <a:gd name="connsiteX132" fmla="*/ 9156788 w 9713575"/>
              <a:gd name="connsiteY132" fmla="*/ 482289 h 2727713"/>
              <a:gd name="connsiteX133" fmla="*/ 9183622 w 9713575"/>
              <a:gd name="connsiteY133" fmla="*/ 461999 h 2727713"/>
              <a:gd name="connsiteX134" fmla="*/ 9170205 w 9713575"/>
              <a:gd name="connsiteY134" fmla="*/ 516106 h 2727713"/>
              <a:gd name="connsiteX135" fmla="*/ 9190330 w 9713575"/>
              <a:gd name="connsiteY135" fmla="*/ 489053 h 2727713"/>
              <a:gd name="connsiteX136" fmla="*/ 9257412 w 9713575"/>
              <a:gd name="connsiteY136" fmla="*/ 543159 h 2727713"/>
              <a:gd name="connsiteX137" fmla="*/ 9257412 w 9713575"/>
              <a:gd name="connsiteY137" fmla="*/ 522869 h 2727713"/>
              <a:gd name="connsiteX138" fmla="*/ 9270829 w 9713575"/>
              <a:gd name="connsiteY138" fmla="*/ 522869 h 2727713"/>
              <a:gd name="connsiteX139" fmla="*/ 9290954 w 9713575"/>
              <a:gd name="connsiteY139" fmla="*/ 549922 h 2727713"/>
              <a:gd name="connsiteX140" fmla="*/ 9284246 w 9713575"/>
              <a:gd name="connsiteY140" fmla="*/ 597266 h 2727713"/>
              <a:gd name="connsiteX141" fmla="*/ 9237288 w 9713575"/>
              <a:gd name="connsiteY141" fmla="*/ 590502 h 2727713"/>
              <a:gd name="connsiteX142" fmla="*/ 9203746 w 9713575"/>
              <a:gd name="connsiteY142" fmla="*/ 543159 h 2727713"/>
              <a:gd name="connsiteX143" fmla="*/ 9183622 w 9713575"/>
              <a:gd name="connsiteY143" fmla="*/ 570212 h 2727713"/>
              <a:gd name="connsiteX144" fmla="*/ 9190330 w 9713575"/>
              <a:gd name="connsiteY144" fmla="*/ 543159 h 2727713"/>
              <a:gd name="connsiteX145" fmla="*/ 9176914 w 9713575"/>
              <a:gd name="connsiteY145" fmla="*/ 529632 h 2727713"/>
              <a:gd name="connsiteX146" fmla="*/ 9163497 w 9713575"/>
              <a:gd name="connsiteY146" fmla="*/ 590502 h 2727713"/>
              <a:gd name="connsiteX147" fmla="*/ 9163497 w 9713575"/>
              <a:gd name="connsiteY147" fmla="*/ 529632 h 2727713"/>
              <a:gd name="connsiteX148" fmla="*/ 9116539 w 9713575"/>
              <a:gd name="connsiteY148" fmla="*/ 536396 h 2727713"/>
              <a:gd name="connsiteX149" fmla="*/ 9123247 w 9713575"/>
              <a:gd name="connsiteY149" fmla="*/ 590502 h 2727713"/>
              <a:gd name="connsiteX150" fmla="*/ 9109831 w 9713575"/>
              <a:gd name="connsiteY150" fmla="*/ 529632 h 2727713"/>
              <a:gd name="connsiteX151" fmla="*/ 9022623 w 9713575"/>
              <a:gd name="connsiteY151" fmla="*/ 536396 h 2727713"/>
              <a:gd name="connsiteX152" fmla="*/ 9015915 w 9713575"/>
              <a:gd name="connsiteY152" fmla="*/ 549922 h 2727713"/>
              <a:gd name="connsiteX153" fmla="*/ 9036039 w 9713575"/>
              <a:gd name="connsiteY153" fmla="*/ 563449 h 2727713"/>
              <a:gd name="connsiteX154" fmla="*/ 9002499 w 9713575"/>
              <a:gd name="connsiteY154" fmla="*/ 536396 h 2727713"/>
              <a:gd name="connsiteX155" fmla="*/ 8989082 w 9713575"/>
              <a:gd name="connsiteY155" fmla="*/ 563449 h 2727713"/>
              <a:gd name="connsiteX156" fmla="*/ 8975665 w 9713575"/>
              <a:gd name="connsiteY156" fmla="*/ 516106 h 2727713"/>
              <a:gd name="connsiteX157" fmla="*/ 8881750 w 9713575"/>
              <a:gd name="connsiteY157" fmla="*/ 549922 h 2727713"/>
              <a:gd name="connsiteX158" fmla="*/ 8875042 w 9713575"/>
              <a:gd name="connsiteY158" fmla="*/ 516106 h 2727713"/>
              <a:gd name="connsiteX159" fmla="*/ 8807958 w 9713575"/>
              <a:gd name="connsiteY159" fmla="*/ 516106 h 2727713"/>
              <a:gd name="connsiteX160" fmla="*/ 8814667 w 9713575"/>
              <a:gd name="connsiteY160" fmla="*/ 482289 h 2727713"/>
              <a:gd name="connsiteX161" fmla="*/ 8794542 w 9713575"/>
              <a:gd name="connsiteY161" fmla="*/ 502579 h 2727713"/>
              <a:gd name="connsiteX162" fmla="*/ 8801250 w 9713575"/>
              <a:gd name="connsiteY162" fmla="*/ 536396 h 2727713"/>
              <a:gd name="connsiteX163" fmla="*/ 8774417 w 9713575"/>
              <a:gd name="connsiteY163" fmla="*/ 522869 h 2727713"/>
              <a:gd name="connsiteX164" fmla="*/ 8774417 w 9713575"/>
              <a:gd name="connsiteY164" fmla="*/ 475526 h 2727713"/>
              <a:gd name="connsiteX165" fmla="*/ 8707335 w 9713575"/>
              <a:gd name="connsiteY165" fmla="*/ 489053 h 2727713"/>
              <a:gd name="connsiteX166" fmla="*/ 8693918 w 9713575"/>
              <a:gd name="connsiteY166" fmla="*/ 468763 h 2727713"/>
              <a:gd name="connsiteX167" fmla="*/ 8673793 w 9713575"/>
              <a:gd name="connsiteY167" fmla="*/ 489053 h 2727713"/>
              <a:gd name="connsiteX168" fmla="*/ 8680501 w 9713575"/>
              <a:gd name="connsiteY168" fmla="*/ 509343 h 2727713"/>
              <a:gd name="connsiteX169" fmla="*/ 8626835 w 9713575"/>
              <a:gd name="connsiteY169" fmla="*/ 468763 h 2727713"/>
              <a:gd name="connsiteX170" fmla="*/ 8626835 w 9713575"/>
              <a:gd name="connsiteY170" fmla="*/ 489053 h 2727713"/>
              <a:gd name="connsiteX171" fmla="*/ 8646960 w 9713575"/>
              <a:gd name="connsiteY171" fmla="*/ 509343 h 2727713"/>
              <a:gd name="connsiteX172" fmla="*/ 8526212 w 9713575"/>
              <a:gd name="connsiteY172" fmla="*/ 509343 h 2727713"/>
              <a:gd name="connsiteX173" fmla="*/ 8526212 w 9713575"/>
              <a:gd name="connsiteY173" fmla="*/ 489053 h 2727713"/>
              <a:gd name="connsiteX174" fmla="*/ 8445712 w 9713575"/>
              <a:gd name="connsiteY174" fmla="*/ 461999 h 2727713"/>
              <a:gd name="connsiteX175" fmla="*/ 8365213 w 9713575"/>
              <a:gd name="connsiteY175" fmla="*/ 475526 h 2727713"/>
              <a:gd name="connsiteX176" fmla="*/ 8318255 w 9713575"/>
              <a:gd name="connsiteY176" fmla="*/ 434946 h 2727713"/>
              <a:gd name="connsiteX177" fmla="*/ 8278005 w 9713575"/>
              <a:gd name="connsiteY177" fmla="*/ 448473 h 2727713"/>
              <a:gd name="connsiteX178" fmla="*/ 8217631 w 9713575"/>
              <a:gd name="connsiteY178" fmla="*/ 455236 h 2727713"/>
              <a:gd name="connsiteX179" fmla="*/ 8210922 w 9713575"/>
              <a:gd name="connsiteY179" fmla="*/ 421419 h 2727713"/>
              <a:gd name="connsiteX180" fmla="*/ 8184089 w 9713575"/>
              <a:gd name="connsiteY180" fmla="*/ 414656 h 2727713"/>
              <a:gd name="connsiteX181" fmla="*/ 8170673 w 9713575"/>
              <a:gd name="connsiteY181" fmla="*/ 441709 h 2727713"/>
              <a:gd name="connsiteX182" fmla="*/ 8184089 w 9713575"/>
              <a:gd name="connsiteY182" fmla="*/ 407893 h 2727713"/>
              <a:gd name="connsiteX183" fmla="*/ 8143840 w 9713575"/>
              <a:gd name="connsiteY183" fmla="*/ 434946 h 2727713"/>
              <a:gd name="connsiteX184" fmla="*/ 8130423 w 9713575"/>
              <a:gd name="connsiteY184" fmla="*/ 401129 h 2727713"/>
              <a:gd name="connsiteX185" fmla="*/ 8083465 w 9713575"/>
              <a:gd name="connsiteY185" fmla="*/ 448473 h 2727713"/>
              <a:gd name="connsiteX186" fmla="*/ 8090174 w 9713575"/>
              <a:gd name="connsiteY186" fmla="*/ 468763 h 2727713"/>
              <a:gd name="connsiteX187" fmla="*/ 8083465 w 9713575"/>
              <a:gd name="connsiteY187" fmla="*/ 461999 h 2727713"/>
              <a:gd name="connsiteX188" fmla="*/ 8090174 w 9713575"/>
              <a:gd name="connsiteY188" fmla="*/ 495816 h 2727713"/>
              <a:gd name="connsiteX189" fmla="*/ 8036507 w 9713575"/>
              <a:gd name="connsiteY189" fmla="*/ 468763 h 2727713"/>
              <a:gd name="connsiteX190" fmla="*/ 8049925 w 9713575"/>
              <a:gd name="connsiteY190" fmla="*/ 441709 h 2727713"/>
              <a:gd name="connsiteX191" fmla="*/ 8076757 w 9713575"/>
              <a:gd name="connsiteY191" fmla="*/ 428183 h 2727713"/>
              <a:gd name="connsiteX192" fmla="*/ 8049925 w 9713575"/>
              <a:gd name="connsiteY192" fmla="*/ 401129 h 2727713"/>
              <a:gd name="connsiteX193" fmla="*/ 8016383 w 9713575"/>
              <a:gd name="connsiteY193" fmla="*/ 421419 h 2727713"/>
              <a:gd name="connsiteX194" fmla="*/ 8036507 w 9713575"/>
              <a:gd name="connsiteY194" fmla="*/ 434946 h 2727713"/>
              <a:gd name="connsiteX195" fmla="*/ 8036507 w 9713575"/>
              <a:gd name="connsiteY195" fmla="*/ 468763 h 2727713"/>
              <a:gd name="connsiteX196" fmla="*/ 8009675 w 9713575"/>
              <a:gd name="connsiteY196" fmla="*/ 475526 h 2727713"/>
              <a:gd name="connsiteX197" fmla="*/ 8016383 w 9713575"/>
              <a:gd name="connsiteY197" fmla="*/ 448473 h 2727713"/>
              <a:gd name="connsiteX198" fmla="*/ 8002967 w 9713575"/>
              <a:gd name="connsiteY198" fmla="*/ 441709 h 2727713"/>
              <a:gd name="connsiteX199" fmla="*/ 7996257 w 9713575"/>
              <a:gd name="connsiteY199" fmla="*/ 482289 h 2727713"/>
              <a:gd name="connsiteX200" fmla="*/ 7902342 w 9713575"/>
              <a:gd name="connsiteY200" fmla="*/ 421419 h 2727713"/>
              <a:gd name="connsiteX201" fmla="*/ 7888925 w 9713575"/>
              <a:gd name="connsiteY201" fmla="*/ 441709 h 2727713"/>
              <a:gd name="connsiteX202" fmla="*/ 7902342 w 9713575"/>
              <a:gd name="connsiteY202" fmla="*/ 461999 h 2727713"/>
              <a:gd name="connsiteX203" fmla="*/ 7848676 w 9713575"/>
              <a:gd name="connsiteY203" fmla="*/ 414656 h 2727713"/>
              <a:gd name="connsiteX204" fmla="*/ 7841968 w 9713575"/>
              <a:gd name="connsiteY204" fmla="*/ 414656 h 2727713"/>
              <a:gd name="connsiteX205" fmla="*/ 7828551 w 9713575"/>
              <a:gd name="connsiteY205" fmla="*/ 455236 h 2727713"/>
              <a:gd name="connsiteX206" fmla="*/ 7680969 w 9713575"/>
              <a:gd name="connsiteY206" fmla="*/ 441709 h 2727713"/>
              <a:gd name="connsiteX207" fmla="*/ 7513262 w 9713575"/>
              <a:gd name="connsiteY207" fmla="*/ 401129 h 2727713"/>
              <a:gd name="connsiteX208" fmla="*/ 7519971 w 9713575"/>
              <a:gd name="connsiteY208" fmla="*/ 421419 h 2727713"/>
              <a:gd name="connsiteX209" fmla="*/ 7365681 w 9713575"/>
              <a:gd name="connsiteY209" fmla="*/ 374076 h 2727713"/>
              <a:gd name="connsiteX210" fmla="*/ 7358973 w 9713575"/>
              <a:gd name="connsiteY210" fmla="*/ 407893 h 2727713"/>
              <a:gd name="connsiteX211" fmla="*/ 7258349 w 9713575"/>
              <a:gd name="connsiteY211" fmla="*/ 374076 h 2727713"/>
              <a:gd name="connsiteX212" fmla="*/ 7258349 w 9713575"/>
              <a:gd name="connsiteY212" fmla="*/ 394366 h 2727713"/>
              <a:gd name="connsiteX213" fmla="*/ 7204682 w 9713575"/>
              <a:gd name="connsiteY213" fmla="*/ 387603 h 2727713"/>
              <a:gd name="connsiteX214" fmla="*/ 7090642 w 9713575"/>
              <a:gd name="connsiteY214" fmla="*/ 353786 h 2727713"/>
              <a:gd name="connsiteX215" fmla="*/ 7077225 w 9713575"/>
              <a:gd name="connsiteY215" fmla="*/ 340260 h 2727713"/>
              <a:gd name="connsiteX216" fmla="*/ 7097350 w 9713575"/>
              <a:gd name="connsiteY216" fmla="*/ 326733 h 2727713"/>
              <a:gd name="connsiteX217" fmla="*/ 7077225 w 9713575"/>
              <a:gd name="connsiteY217" fmla="*/ 279390 h 2727713"/>
              <a:gd name="connsiteX218" fmla="*/ 7057101 w 9713575"/>
              <a:gd name="connsiteY218" fmla="*/ 353786 h 2727713"/>
              <a:gd name="connsiteX219" fmla="*/ 6976601 w 9713575"/>
              <a:gd name="connsiteY219" fmla="*/ 360550 h 2727713"/>
              <a:gd name="connsiteX220" fmla="*/ 6969893 w 9713575"/>
              <a:gd name="connsiteY220" fmla="*/ 326733 h 2727713"/>
              <a:gd name="connsiteX221" fmla="*/ 6741812 w 9713575"/>
              <a:gd name="connsiteY221" fmla="*/ 347023 h 2727713"/>
              <a:gd name="connsiteX222" fmla="*/ 6714979 w 9713575"/>
              <a:gd name="connsiteY222" fmla="*/ 313206 h 2727713"/>
              <a:gd name="connsiteX223" fmla="*/ 6708271 w 9713575"/>
              <a:gd name="connsiteY223" fmla="*/ 333496 h 2727713"/>
              <a:gd name="connsiteX224" fmla="*/ 6372857 w 9713575"/>
              <a:gd name="connsiteY224" fmla="*/ 313206 h 2727713"/>
              <a:gd name="connsiteX225" fmla="*/ 6319191 w 9713575"/>
              <a:gd name="connsiteY225" fmla="*/ 292916 h 2727713"/>
              <a:gd name="connsiteX226" fmla="*/ 6265525 w 9713575"/>
              <a:gd name="connsiteY226" fmla="*/ 299680 h 2727713"/>
              <a:gd name="connsiteX227" fmla="*/ 6138068 w 9713575"/>
              <a:gd name="connsiteY227" fmla="*/ 319970 h 2727713"/>
              <a:gd name="connsiteX228" fmla="*/ 6138068 w 9713575"/>
              <a:gd name="connsiteY228" fmla="*/ 292916 h 2727713"/>
              <a:gd name="connsiteX229" fmla="*/ 6064277 w 9713575"/>
              <a:gd name="connsiteY229" fmla="*/ 319970 h 2727713"/>
              <a:gd name="connsiteX230" fmla="*/ 6050860 w 9713575"/>
              <a:gd name="connsiteY230" fmla="*/ 292916 h 2727713"/>
              <a:gd name="connsiteX231" fmla="*/ 6037443 w 9713575"/>
              <a:gd name="connsiteY231" fmla="*/ 319970 h 2727713"/>
              <a:gd name="connsiteX232" fmla="*/ 6017319 w 9713575"/>
              <a:gd name="connsiteY232" fmla="*/ 292916 h 2727713"/>
              <a:gd name="connsiteX233" fmla="*/ 5956944 w 9713575"/>
              <a:gd name="connsiteY233" fmla="*/ 319970 h 2727713"/>
              <a:gd name="connsiteX234" fmla="*/ 5956944 w 9713575"/>
              <a:gd name="connsiteY234" fmla="*/ 292916 h 2727713"/>
              <a:gd name="connsiteX235" fmla="*/ 5909986 w 9713575"/>
              <a:gd name="connsiteY235" fmla="*/ 313206 h 2727713"/>
              <a:gd name="connsiteX236" fmla="*/ 5896570 w 9713575"/>
              <a:gd name="connsiteY236" fmla="*/ 286153 h 2727713"/>
              <a:gd name="connsiteX237" fmla="*/ 5889862 w 9713575"/>
              <a:gd name="connsiteY237" fmla="*/ 319970 h 2727713"/>
              <a:gd name="connsiteX238" fmla="*/ 5816070 w 9713575"/>
              <a:gd name="connsiteY238" fmla="*/ 313206 h 2727713"/>
              <a:gd name="connsiteX239" fmla="*/ 5755696 w 9713575"/>
              <a:gd name="connsiteY239" fmla="*/ 319970 h 2727713"/>
              <a:gd name="connsiteX240" fmla="*/ 5695321 w 9713575"/>
              <a:gd name="connsiteY240" fmla="*/ 319970 h 2727713"/>
              <a:gd name="connsiteX241" fmla="*/ 5507490 w 9713575"/>
              <a:gd name="connsiteY241" fmla="*/ 306443 h 2727713"/>
              <a:gd name="connsiteX242" fmla="*/ 5507490 w 9713575"/>
              <a:gd name="connsiteY242" fmla="*/ 326733 h 2727713"/>
              <a:gd name="connsiteX243" fmla="*/ 5500782 w 9713575"/>
              <a:gd name="connsiteY243" fmla="*/ 306443 h 2727713"/>
              <a:gd name="connsiteX244" fmla="*/ 5333075 w 9713575"/>
              <a:gd name="connsiteY244" fmla="*/ 333496 h 2727713"/>
              <a:gd name="connsiteX245" fmla="*/ 5333075 w 9713575"/>
              <a:gd name="connsiteY245" fmla="*/ 313206 h 2727713"/>
              <a:gd name="connsiteX246" fmla="*/ 5225743 w 9713575"/>
              <a:gd name="connsiteY246" fmla="*/ 319970 h 2727713"/>
              <a:gd name="connsiteX247" fmla="*/ 5098286 w 9713575"/>
              <a:gd name="connsiteY247" fmla="*/ 306443 h 2727713"/>
              <a:gd name="connsiteX248" fmla="*/ 5091578 w 9713575"/>
              <a:gd name="connsiteY248" fmla="*/ 353786 h 2727713"/>
              <a:gd name="connsiteX249" fmla="*/ 5058036 w 9713575"/>
              <a:gd name="connsiteY249" fmla="*/ 347023 h 2727713"/>
              <a:gd name="connsiteX250" fmla="*/ 5064744 w 9713575"/>
              <a:gd name="connsiteY250" fmla="*/ 333496 h 2727713"/>
              <a:gd name="connsiteX251" fmla="*/ 5044620 w 9713575"/>
              <a:gd name="connsiteY251" fmla="*/ 360550 h 2727713"/>
              <a:gd name="connsiteX252" fmla="*/ 4816538 w 9713575"/>
              <a:gd name="connsiteY252" fmla="*/ 347023 h 2727713"/>
              <a:gd name="connsiteX253" fmla="*/ 4809830 w 9713575"/>
              <a:gd name="connsiteY253" fmla="*/ 387603 h 2727713"/>
              <a:gd name="connsiteX254" fmla="*/ 7875509 w 9713575"/>
              <a:gd name="connsiteY254" fmla="*/ 543159 h 2727713"/>
              <a:gd name="connsiteX255" fmla="*/ 7989549 w 9713575"/>
              <a:gd name="connsiteY255" fmla="*/ 570212 h 2727713"/>
              <a:gd name="connsiteX256" fmla="*/ 8056633 w 9713575"/>
              <a:gd name="connsiteY256" fmla="*/ 543159 h 2727713"/>
              <a:gd name="connsiteX257" fmla="*/ 8070049 w 9713575"/>
              <a:gd name="connsiteY257" fmla="*/ 570212 h 2727713"/>
              <a:gd name="connsiteX258" fmla="*/ 8117007 w 9713575"/>
              <a:gd name="connsiteY258" fmla="*/ 576976 h 2727713"/>
              <a:gd name="connsiteX259" fmla="*/ 8177381 w 9713575"/>
              <a:gd name="connsiteY259" fmla="*/ 583739 h 2727713"/>
              <a:gd name="connsiteX260" fmla="*/ 8150548 w 9713575"/>
              <a:gd name="connsiteY260" fmla="*/ 590502 h 2727713"/>
              <a:gd name="connsiteX261" fmla="*/ 8244463 w 9713575"/>
              <a:gd name="connsiteY261" fmla="*/ 617556 h 2727713"/>
              <a:gd name="connsiteX262" fmla="*/ 8358505 w 9713575"/>
              <a:gd name="connsiteY262" fmla="*/ 597266 h 2727713"/>
              <a:gd name="connsiteX263" fmla="*/ 8378629 w 9713575"/>
              <a:gd name="connsiteY263" fmla="*/ 624319 h 2727713"/>
              <a:gd name="connsiteX264" fmla="*/ 8412171 w 9713575"/>
              <a:gd name="connsiteY264" fmla="*/ 644609 h 2727713"/>
              <a:gd name="connsiteX265" fmla="*/ 8499378 w 9713575"/>
              <a:gd name="connsiteY265" fmla="*/ 637846 h 2727713"/>
              <a:gd name="connsiteX266" fmla="*/ 8492670 w 9713575"/>
              <a:gd name="connsiteY266" fmla="*/ 678425 h 2727713"/>
              <a:gd name="connsiteX267" fmla="*/ 8499378 w 9713575"/>
              <a:gd name="connsiteY267" fmla="*/ 644609 h 2727713"/>
              <a:gd name="connsiteX268" fmla="*/ 8600002 w 9713575"/>
              <a:gd name="connsiteY268" fmla="*/ 651372 h 2727713"/>
              <a:gd name="connsiteX269" fmla="*/ 8620127 w 9713575"/>
              <a:gd name="connsiteY269" fmla="*/ 644609 h 2727713"/>
              <a:gd name="connsiteX270" fmla="*/ 8626835 w 9713575"/>
              <a:gd name="connsiteY270" fmla="*/ 671662 h 2727713"/>
              <a:gd name="connsiteX271" fmla="*/ 8667085 w 9713575"/>
              <a:gd name="connsiteY271" fmla="*/ 658135 h 2727713"/>
              <a:gd name="connsiteX272" fmla="*/ 8707335 w 9713575"/>
              <a:gd name="connsiteY272" fmla="*/ 671662 h 2727713"/>
              <a:gd name="connsiteX273" fmla="*/ 8828084 w 9713575"/>
              <a:gd name="connsiteY273" fmla="*/ 739295 h 2727713"/>
              <a:gd name="connsiteX274" fmla="*/ 8948832 w 9713575"/>
              <a:gd name="connsiteY274" fmla="*/ 732532 h 2727713"/>
              <a:gd name="connsiteX275" fmla="*/ 8968957 w 9713575"/>
              <a:gd name="connsiteY275" fmla="*/ 746059 h 2727713"/>
              <a:gd name="connsiteX276" fmla="*/ 8881750 w 9713575"/>
              <a:gd name="connsiteY276" fmla="*/ 766349 h 2727713"/>
              <a:gd name="connsiteX277" fmla="*/ 8881750 w 9713575"/>
              <a:gd name="connsiteY277" fmla="*/ 806928 h 2727713"/>
              <a:gd name="connsiteX278" fmla="*/ 8908582 w 9713575"/>
              <a:gd name="connsiteY278" fmla="*/ 786638 h 2727713"/>
              <a:gd name="connsiteX279" fmla="*/ 8908582 w 9713575"/>
              <a:gd name="connsiteY279" fmla="*/ 840745 h 2727713"/>
              <a:gd name="connsiteX280" fmla="*/ 8935416 w 9713575"/>
              <a:gd name="connsiteY280" fmla="*/ 800165 h 2727713"/>
              <a:gd name="connsiteX281" fmla="*/ 8968957 w 9713575"/>
              <a:gd name="connsiteY281" fmla="*/ 813692 h 2727713"/>
              <a:gd name="connsiteX282" fmla="*/ 8975665 w 9713575"/>
              <a:gd name="connsiteY282" fmla="*/ 752822 h 2727713"/>
              <a:gd name="connsiteX283" fmla="*/ 9022623 w 9713575"/>
              <a:gd name="connsiteY283" fmla="*/ 752822 h 2727713"/>
              <a:gd name="connsiteX284" fmla="*/ 9029331 w 9713575"/>
              <a:gd name="connsiteY284" fmla="*/ 786638 h 2727713"/>
              <a:gd name="connsiteX285" fmla="*/ 9089706 w 9713575"/>
              <a:gd name="connsiteY285" fmla="*/ 806928 h 2727713"/>
              <a:gd name="connsiteX286" fmla="*/ 9049457 w 9713575"/>
              <a:gd name="connsiteY286" fmla="*/ 813692 h 2727713"/>
              <a:gd name="connsiteX287" fmla="*/ 9062873 w 9713575"/>
              <a:gd name="connsiteY287" fmla="*/ 861035 h 2727713"/>
              <a:gd name="connsiteX288" fmla="*/ 9076289 w 9713575"/>
              <a:gd name="connsiteY288" fmla="*/ 833982 h 2727713"/>
              <a:gd name="connsiteX289" fmla="*/ 9156788 w 9713575"/>
              <a:gd name="connsiteY289" fmla="*/ 874562 h 2727713"/>
              <a:gd name="connsiteX290" fmla="*/ 9163497 w 9713575"/>
              <a:gd name="connsiteY290" fmla="*/ 908379 h 2727713"/>
              <a:gd name="connsiteX291" fmla="*/ 9170205 w 9713575"/>
              <a:gd name="connsiteY291" fmla="*/ 901615 h 2727713"/>
              <a:gd name="connsiteX292" fmla="*/ 9170205 w 9713575"/>
              <a:gd name="connsiteY292" fmla="*/ 840745 h 2727713"/>
              <a:gd name="connsiteX293" fmla="*/ 9197038 w 9713575"/>
              <a:gd name="connsiteY293" fmla="*/ 847508 h 2727713"/>
              <a:gd name="connsiteX294" fmla="*/ 9176914 w 9713575"/>
              <a:gd name="connsiteY294" fmla="*/ 813692 h 2727713"/>
              <a:gd name="connsiteX295" fmla="*/ 9210454 w 9713575"/>
              <a:gd name="connsiteY295" fmla="*/ 827218 h 2727713"/>
              <a:gd name="connsiteX296" fmla="*/ 9190330 w 9713575"/>
              <a:gd name="connsiteY296" fmla="*/ 874562 h 2727713"/>
              <a:gd name="connsiteX297" fmla="*/ 9223872 w 9713575"/>
              <a:gd name="connsiteY297" fmla="*/ 881325 h 2727713"/>
              <a:gd name="connsiteX298" fmla="*/ 9223872 w 9713575"/>
              <a:gd name="connsiteY298" fmla="*/ 928669 h 2727713"/>
              <a:gd name="connsiteX299" fmla="*/ 9203746 w 9713575"/>
              <a:gd name="connsiteY299" fmla="*/ 969249 h 2727713"/>
              <a:gd name="connsiteX300" fmla="*/ 9230580 w 9713575"/>
              <a:gd name="connsiteY300" fmla="*/ 942196 h 2727713"/>
              <a:gd name="connsiteX301" fmla="*/ 9237288 w 9713575"/>
              <a:gd name="connsiteY301" fmla="*/ 989539 h 2727713"/>
              <a:gd name="connsiteX302" fmla="*/ 9250704 w 9713575"/>
              <a:gd name="connsiteY302" fmla="*/ 955722 h 2727713"/>
              <a:gd name="connsiteX303" fmla="*/ 9237288 w 9713575"/>
              <a:gd name="connsiteY303" fmla="*/ 928669 h 2727713"/>
              <a:gd name="connsiteX304" fmla="*/ 9230580 w 9713575"/>
              <a:gd name="connsiteY304" fmla="*/ 935432 h 2727713"/>
              <a:gd name="connsiteX305" fmla="*/ 9237288 w 9713575"/>
              <a:gd name="connsiteY305" fmla="*/ 908379 h 2727713"/>
              <a:gd name="connsiteX306" fmla="*/ 9257412 w 9713575"/>
              <a:gd name="connsiteY306" fmla="*/ 955722 h 2727713"/>
              <a:gd name="connsiteX307" fmla="*/ 9270829 w 9713575"/>
              <a:gd name="connsiteY307" fmla="*/ 935432 h 2727713"/>
              <a:gd name="connsiteX308" fmla="*/ 9257412 w 9713575"/>
              <a:gd name="connsiteY308" fmla="*/ 915142 h 2727713"/>
              <a:gd name="connsiteX309" fmla="*/ 9324495 w 9713575"/>
              <a:gd name="connsiteY309" fmla="*/ 935432 h 2727713"/>
              <a:gd name="connsiteX310" fmla="*/ 9264121 w 9713575"/>
              <a:gd name="connsiteY310" fmla="*/ 976011 h 2727713"/>
              <a:gd name="connsiteX311" fmla="*/ 9264121 w 9713575"/>
              <a:gd name="connsiteY311" fmla="*/ 996302 h 2727713"/>
              <a:gd name="connsiteX312" fmla="*/ 9337912 w 9713575"/>
              <a:gd name="connsiteY312" fmla="*/ 969249 h 2727713"/>
              <a:gd name="connsiteX313" fmla="*/ 9344620 w 9713575"/>
              <a:gd name="connsiteY313" fmla="*/ 1003066 h 2727713"/>
              <a:gd name="connsiteX314" fmla="*/ 9351329 w 9713575"/>
              <a:gd name="connsiteY314" fmla="*/ 996302 h 2727713"/>
              <a:gd name="connsiteX315" fmla="*/ 9351329 w 9713575"/>
              <a:gd name="connsiteY315" fmla="*/ 969249 h 2727713"/>
              <a:gd name="connsiteX316" fmla="*/ 9384869 w 9713575"/>
              <a:gd name="connsiteY316" fmla="*/ 989539 h 2727713"/>
              <a:gd name="connsiteX317" fmla="*/ 9451953 w 9713575"/>
              <a:gd name="connsiteY317" fmla="*/ 969249 h 2727713"/>
              <a:gd name="connsiteX318" fmla="*/ 9398287 w 9713575"/>
              <a:gd name="connsiteY318" fmla="*/ 1016592 h 2727713"/>
              <a:gd name="connsiteX319" fmla="*/ 9458661 w 9713575"/>
              <a:gd name="connsiteY319" fmla="*/ 1016592 h 2727713"/>
              <a:gd name="connsiteX320" fmla="*/ 9458661 w 9713575"/>
              <a:gd name="connsiteY320" fmla="*/ 955722 h 2727713"/>
              <a:gd name="connsiteX321" fmla="*/ 9478786 w 9713575"/>
              <a:gd name="connsiteY321" fmla="*/ 962486 h 2727713"/>
              <a:gd name="connsiteX322" fmla="*/ 9465369 w 9713575"/>
              <a:gd name="connsiteY322" fmla="*/ 1023356 h 2727713"/>
              <a:gd name="connsiteX323" fmla="*/ 9498910 w 9713575"/>
              <a:gd name="connsiteY323" fmla="*/ 1043645 h 2727713"/>
              <a:gd name="connsiteX324" fmla="*/ 9586118 w 9713575"/>
              <a:gd name="connsiteY324" fmla="*/ 1023356 h 2727713"/>
              <a:gd name="connsiteX325" fmla="*/ 9552576 w 9713575"/>
              <a:gd name="connsiteY325" fmla="*/ 1077462 h 2727713"/>
              <a:gd name="connsiteX326" fmla="*/ 9619659 w 9713575"/>
              <a:gd name="connsiteY326" fmla="*/ 1104515 h 2727713"/>
              <a:gd name="connsiteX327" fmla="*/ 9673325 w 9713575"/>
              <a:gd name="connsiteY327" fmla="*/ 1097752 h 2727713"/>
              <a:gd name="connsiteX328" fmla="*/ 9686742 w 9713575"/>
              <a:gd name="connsiteY328" fmla="*/ 1057172 h 2727713"/>
              <a:gd name="connsiteX329" fmla="*/ 9700159 w 9713575"/>
              <a:gd name="connsiteY329" fmla="*/ 1070699 h 2727713"/>
              <a:gd name="connsiteX330" fmla="*/ 9700159 w 9713575"/>
              <a:gd name="connsiteY330" fmla="*/ 1043645 h 2727713"/>
              <a:gd name="connsiteX331" fmla="*/ 9686742 w 9713575"/>
              <a:gd name="connsiteY331" fmla="*/ 1090989 h 2727713"/>
              <a:gd name="connsiteX332" fmla="*/ 9693451 w 9713575"/>
              <a:gd name="connsiteY332" fmla="*/ 1131569 h 2727713"/>
              <a:gd name="connsiteX333" fmla="*/ 9713575 w 9713575"/>
              <a:gd name="connsiteY333" fmla="*/ 1124805 h 2727713"/>
              <a:gd name="connsiteX334" fmla="*/ 9673325 w 9713575"/>
              <a:gd name="connsiteY334" fmla="*/ 1145095 h 2727713"/>
              <a:gd name="connsiteX335" fmla="*/ 9680033 w 9713575"/>
              <a:gd name="connsiteY335" fmla="*/ 1158622 h 2727713"/>
              <a:gd name="connsiteX336" fmla="*/ 9700159 w 9713575"/>
              <a:gd name="connsiteY336" fmla="*/ 1172149 h 2727713"/>
              <a:gd name="connsiteX337" fmla="*/ 9639784 w 9713575"/>
              <a:gd name="connsiteY337" fmla="*/ 1178912 h 2727713"/>
              <a:gd name="connsiteX338" fmla="*/ 9646492 w 9713575"/>
              <a:gd name="connsiteY338" fmla="*/ 1212728 h 2727713"/>
              <a:gd name="connsiteX339" fmla="*/ 9619659 w 9713575"/>
              <a:gd name="connsiteY339" fmla="*/ 1185675 h 2727713"/>
              <a:gd name="connsiteX340" fmla="*/ 9626368 w 9713575"/>
              <a:gd name="connsiteY340" fmla="*/ 1165385 h 2727713"/>
              <a:gd name="connsiteX341" fmla="*/ 9592826 w 9713575"/>
              <a:gd name="connsiteY341" fmla="*/ 1199202 h 2727713"/>
              <a:gd name="connsiteX342" fmla="*/ 9572702 w 9713575"/>
              <a:gd name="connsiteY342" fmla="*/ 1172149 h 2727713"/>
              <a:gd name="connsiteX343" fmla="*/ 9606243 w 9713575"/>
              <a:gd name="connsiteY343" fmla="*/ 1165385 h 2727713"/>
              <a:gd name="connsiteX344" fmla="*/ 9565993 w 9713575"/>
              <a:gd name="connsiteY344" fmla="*/ 1111279 h 2727713"/>
              <a:gd name="connsiteX345" fmla="*/ 9552576 w 9713575"/>
              <a:gd name="connsiteY345" fmla="*/ 1118042 h 2727713"/>
              <a:gd name="connsiteX346" fmla="*/ 9565993 w 9713575"/>
              <a:gd name="connsiteY346" fmla="*/ 1145095 h 2727713"/>
              <a:gd name="connsiteX347" fmla="*/ 9559284 w 9713575"/>
              <a:gd name="connsiteY347" fmla="*/ 1172149 h 2727713"/>
              <a:gd name="connsiteX348" fmla="*/ 9532452 w 9713575"/>
              <a:gd name="connsiteY348" fmla="*/ 1192438 h 2727713"/>
              <a:gd name="connsiteX349" fmla="*/ 9545868 w 9713575"/>
              <a:gd name="connsiteY349" fmla="*/ 1219492 h 2727713"/>
              <a:gd name="connsiteX350" fmla="*/ 9516519 w 9713575"/>
              <a:gd name="connsiteY350" fmla="*/ 1213573 h 2727713"/>
              <a:gd name="connsiteX351" fmla="*/ 9498104 w 9713575"/>
              <a:gd name="connsiteY351" fmla="*/ 1197567 h 2727713"/>
              <a:gd name="connsiteX352" fmla="*/ 9502264 w 9713575"/>
              <a:gd name="connsiteY352" fmla="*/ 1195820 h 2727713"/>
              <a:gd name="connsiteX353" fmla="*/ 9512327 w 9713575"/>
              <a:gd name="connsiteY353" fmla="*/ 1178912 h 2727713"/>
              <a:gd name="connsiteX354" fmla="*/ 9445244 w 9713575"/>
              <a:gd name="connsiteY354" fmla="*/ 1151858 h 2727713"/>
              <a:gd name="connsiteX355" fmla="*/ 9451953 w 9713575"/>
              <a:gd name="connsiteY355" fmla="*/ 1178912 h 2727713"/>
              <a:gd name="connsiteX356" fmla="*/ 9418411 w 9713575"/>
              <a:gd name="connsiteY356" fmla="*/ 1199202 h 2727713"/>
              <a:gd name="connsiteX357" fmla="*/ 9331203 w 9713575"/>
              <a:gd name="connsiteY357" fmla="*/ 1185675 h 2727713"/>
              <a:gd name="connsiteX358" fmla="*/ 9344620 w 9713575"/>
              <a:gd name="connsiteY358" fmla="*/ 1158622 h 2727713"/>
              <a:gd name="connsiteX359" fmla="*/ 9311079 w 9713575"/>
              <a:gd name="connsiteY359" fmla="*/ 1165385 h 2727713"/>
              <a:gd name="connsiteX360" fmla="*/ 9311079 w 9713575"/>
              <a:gd name="connsiteY360" fmla="*/ 1131569 h 2727713"/>
              <a:gd name="connsiteX361" fmla="*/ 9297662 w 9713575"/>
              <a:gd name="connsiteY361" fmla="*/ 1158622 h 2727713"/>
              <a:gd name="connsiteX362" fmla="*/ 9237288 w 9713575"/>
              <a:gd name="connsiteY362" fmla="*/ 1185675 h 2727713"/>
              <a:gd name="connsiteX363" fmla="*/ 9190330 w 9713575"/>
              <a:gd name="connsiteY363" fmla="*/ 1205965 h 2727713"/>
              <a:gd name="connsiteX364" fmla="*/ 9203746 w 9713575"/>
              <a:gd name="connsiteY364" fmla="*/ 1205965 h 2727713"/>
              <a:gd name="connsiteX365" fmla="*/ 9203746 w 9713575"/>
              <a:gd name="connsiteY365" fmla="*/ 1233018 h 2727713"/>
              <a:gd name="connsiteX366" fmla="*/ 9170205 w 9713575"/>
              <a:gd name="connsiteY366" fmla="*/ 1199202 h 2727713"/>
              <a:gd name="connsiteX367" fmla="*/ 9203746 w 9713575"/>
              <a:gd name="connsiteY367" fmla="*/ 1158622 h 2727713"/>
              <a:gd name="connsiteX368" fmla="*/ 9129956 w 9713575"/>
              <a:gd name="connsiteY368" fmla="*/ 1165385 h 2727713"/>
              <a:gd name="connsiteX369" fmla="*/ 9109831 w 9713575"/>
              <a:gd name="connsiteY369" fmla="*/ 1138332 h 2727713"/>
              <a:gd name="connsiteX370" fmla="*/ 9069581 w 9713575"/>
              <a:gd name="connsiteY370" fmla="*/ 1138332 h 2727713"/>
              <a:gd name="connsiteX371" fmla="*/ 9049457 w 9713575"/>
              <a:gd name="connsiteY371" fmla="*/ 1178912 h 2727713"/>
              <a:gd name="connsiteX372" fmla="*/ 9042748 w 9713575"/>
              <a:gd name="connsiteY372" fmla="*/ 1124805 h 2727713"/>
              <a:gd name="connsiteX373" fmla="*/ 9002499 w 9713575"/>
              <a:gd name="connsiteY373" fmla="*/ 1131569 h 2727713"/>
              <a:gd name="connsiteX374" fmla="*/ 9002499 w 9713575"/>
              <a:gd name="connsiteY374" fmla="*/ 1158622 h 2727713"/>
              <a:gd name="connsiteX375" fmla="*/ 8975665 w 9713575"/>
              <a:gd name="connsiteY375" fmla="*/ 1131569 h 2727713"/>
              <a:gd name="connsiteX376" fmla="*/ 8901874 w 9713575"/>
              <a:gd name="connsiteY376" fmla="*/ 1145095 h 2727713"/>
              <a:gd name="connsiteX377" fmla="*/ 8888458 w 9713575"/>
              <a:gd name="connsiteY377" fmla="*/ 1165385 h 2727713"/>
              <a:gd name="connsiteX378" fmla="*/ 8895166 w 9713575"/>
              <a:gd name="connsiteY378" fmla="*/ 1124805 h 2727713"/>
              <a:gd name="connsiteX379" fmla="*/ 8828084 w 9713575"/>
              <a:gd name="connsiteY379" fmla="*/ 1145095 h 2727713"/>
              <a:gd name="connsiteX380" fmla="*/ 8848208 w 9713575"/>
              <a:gd name="connsiteY380" fmla="*/ 1165385 h 2727713"/>
              <a:gd name="connsiteX381" fmla="*/ 8801250 w 9713575"/>
              <a:gd name="connsiteY381" fmla="*/ 1158622 h 2727713"/>
              <a:gd name="connsiteX382" fmla="*/ 8814667 w 9713575"/>
              <a:gd name="connsiteY382" fmla="*/ 1145095 h 2727713"/>
              <a:gd name="connsiteX383" fmla="*/ 8774417 w 9713575"/>
              <a:gd name="connsiteY383" fmla="*/ 1151858 h 2727713"/>
              <a:gd name="connsiteX384" fmla="*/ 8787834 w 9713575"/>
              <a:gd name="connsiteY384" fmla="*/ 1178912 h 2727713"/>
              <a:gd name="connsiteX385" fmla="*/ 8767709 w 9713575"/>
              <a:gd name="connsiteY385" fmla="*/ 1151858 h 2727713"/>
              <a:gd name="connsiteX386" fmla="*/ 8740876 w 9713575"/>
              <a:gd name="connsiteY386" fmla="*/ 1178912 h 2727713"/>
              <a:gd name="connsiteX387" fmla="*/ 8761001 w 9713575"/>
              <a:gd name="connsiteY387" fmla="*/ 1219492 h 2727713"/>
              <a:gd name="connsiteX388" fmla="*/ 8781126 w 9713575"/>
              <a:gd name="connsiteY388" fmla="*/ 1192438 h 2727713"/>
              <a:gd name="connsiteX389" fmla="*/ 8881750 w 9713575"/>
              <a:gd name="connsiteY389" fmla="*/ 1239782 h 2727713"/>
              <a:gd name="connsiteX390" fmla="*/ 8935416 w 9713575"/>
              <a:gd name="connsiteY390" fmla="*/ 1233018 h 2727713"/>
              <a:gd name="connsiteX391" fmla="*/ 9036039 w 9713575"/>
              <a:gd name="connsiteY391" fmla="*/ 1253308 h 2727713"/>
              <a:gd name="connsiteX392" fmla="*/ 9036039 w 9713575"/>
              <a:gd name="connsiteY392" fmla="*/ 1293888 h 2727713"/>
              <a:gd name="connsiteX393" fmla="*/ 9062873 w 9713575"/>
              <a:gd name="connsiteY393" fmla="*/ 1293888 h 2727713"/>
              <a:gd name="connsiteX394" fmla="*/ 9069581 w 9713575"/>
              <a:gd name="connsiteY394" fmla="*/ 1354758 h 2727713"/>
              <a:gd name="connsiteX395" fmla="*/ 9089706 w 9713575"/>
              <a:gd name="connsiteY395" fmla="*/ 1314178 h 2727713"/>
              <a:gd name="connsiteX396" fmla="*/ 9116539 w 9713575"/>
              <a:gd name="connsiteY396" fmla="*/ 1347995 h 2727713"/>
              <a:gd name="connsiteX397" fmla="*/ 9136664 w 9713575"/>
              <a:gd name="connsiteY397" fmla="*/ 1327705 h 2727713"/>
              <a:gd name="connsiteX398" fmla="*/ 9123247 w 9713575"/>
              <a:gd name="connsiteY398" fmla="*/ 1375048 h 2727713"/>
              <a:gd name="connsiteX399" fmla="*/ 9150080 w 9713575"/>
              <a:gd name="connsiteY399" fmla="*/ 1388575 h 2727713"/>
              <a:gd name="connsiteX400" fmla="*/ 9176914 w 9713575"/>
              <a:gd name="connsiteY400" fmla="*/ 1375048 h 2727713"/>
              <a:gd name="connsiteX401" fmla="*/ 9183622 w 9713575"/>
              <a:gd name="connsiteY401" fmla="*/ 1320941 h 2727713"/>
              <a:gd name="connsiteX402" fmla="*/ 9183622 w 9713575"/>
              <a:gd name="connsiteY402" fmla="*/ 1361521 h 2727713"/>
              <a:gd name="connsiteX403" fmla="*/ 9237288 w 9713575"/>
              <a:gd name="connsiteY403" fmla="*/ 1375048 h 2727713"/>
              <a:gd name="connsiteX404" fmla="*/ 9223872 w 9713575"/>
              <a:gd name="connsiteY404" fmla="*/ 1422391 h 2727713"/>
              <a:gd name="connsiteX405" fmla="*/ 9203746 w 9713575"/>
              <a:gd name="connsiteY405" fmla="*/ 1442681 h 2727713"/>
              <a:gd name="connsiteX406" fmla="*/ 9170205 w 9713575"/>
              <a:gd name="connsiteY406" fmla="*/ 1435918 h 2727713"/>
              <a:gd name="connsiteX407" fmla="*/ 9183622 w 9713575"/>
              <a:gd name="connsiteY407" fmla="*/ 1408864 h 2727713"/>
              <a:gd name="connsiteX408" fmla="*/ 9150080 w 9713575"/>
              <a:gd name="connsiteY408" fmla="*/ 1422391 h 2727713"/>
              <a:gd name="connsiteX409" fmla="*/ 9089706 w 9713575"/>
              <a:gd name="connsiteY409" fmla="*/ 1375048 h 2727713"/>
              <a:gd name="connsiteX410" fmla="*/ 9082997 w 9713575"/>
              <a:gd name="connsiteY410" fmla="*/ 1402101 h 2727713"/>
              <a:gd name="connsiteX411" fmla="*/ 9069581 w 9713575"/>
              <a:gd name="connsiteY411" fmla="*/ 1402101 h 2727713"/>
              <a:gd name="connsiteX412" fmla="*/ 9069581 w 9713575"/>
              <a:gd name="connsiteY412" fmla="*/ 1368285 h 2727713"/>
              <a:gd name="connsiteX413" fmla="*/ 9049457 w 9713575"/>
              <a:gd name="connsiteY413" fmla="*/ 1395338 h 2727713"/>
              <a:gd name="connsiteX414" fmla="*/ 9036039 w 9713575"/>
              <a:gd name="connsiteY414" fmla="*/ 1361521 h 2727713"/>
              <a:gd name="connsiteX415" fmla="*/ 8989082 w 9713575"/>
              <a:gd name="connsiteY415" fmla="*/ 1341231 h 2727713"/>
              <a:gd name="connsiteX416" fmla="*/ 8982373 w 9713575"/>
              <a:gd name="connsiteY416" fmla="*/ 1375048 h 2727713"/>
              <a:gd name="connsiteX417" fmla="*/ 8968957 w 9713575"/>
              <a:gd name="connsiteY417" fmla="*/ 1388575 h 2727713"/>
              <a:gd name="connsiteX418" fmla="*/ 8942124 w 9713575"/>
              <a:gd name="connsiteY418" fmla="*/ 1368285 h 2727713"/>
              <a:gd name="connsiteX419" fmla="*/ 8854916 w 9713575"/>
              <a:gd name="connsiteY419" fmla="*/ 1341231 h 2727713"/>
              <a:gd name="connsiteX420" fmla="*/ 8834792 w 9713575"/>
              <a:gd name="connsiteY420" fmla="*/ 1408864 h 2727713"/>
              <a:gd name="connsiteX421" fmla="*/ 8854916 w 9713575"/>
              <a:gd name="connsiteY421" fmla="*/ 1381811 h 2727713"/>
              <a:gd name="connsiteX422" fmla="*/ 8854916 w 9713575"/>
              <a:gd name="connsiteY422" fmla="*/ 1415628 h 2727713"/>
              <a:gd name="connsiteX423" fmla="*/ 8995790 w 9713575"/>
              <a:gd name="connsiteY423" fmla="*/ 1462971 h 2727713"/>
              <a:gd name="connsiteX424" fmla="*/ 8968957 w 9713575"/>
              <a:gd name="connsiteY424" fmla="*/ 1476498 h 2727713"/>
              <a:gd name="connsiteX425" fmla="*/ 8968957 w 9713575"/>
              <a:gd name="connsiteY425" fmla="*/ 1517078 h 2727713"/>
              <a:gd name="connsiteX426" fmla="*/ 8962249 w 9713575"/>
              <a:gd name="connsiteY426" fmla="*/ 1496788 h 2727713"/>
              <a:gd name="connsiteX427" fmla="*/ 8928708 w 9713575"/>
              <a:gd name="connsiteY427" fmla="*/ 1523841 h 2727713"/>
              <a:gd name="connsiteX428" fmla="*/ 8942124 w 9713575"/>
              <a:gd name="connsiteY428" fmla="*/ 1483261 h 2727713"/>
              <a:gd name="connsiteX429" fmla="*/ 8955541 w 9713575"/>
              <a:gd name="connsiteY429" fmla="*/ 1503551 h 2727713"/>
              <a:gd name="connsiteX430" fmla="*/ 8955541 w 9713575"/>
              <a:gd name="connsiteY430" fmla="*/ 1456208 h 2727713"/>
              <a:gd name="connsiteX431" fmla="*/ 8928708 w 9713575"/>
              <a:gd name="connsiteY431" fmla="*/ 1476498 h 2727713"/>
              <a:gd name="connsiteX432" fmla="*/ 8908582 w 9713575"/>
              <a:gd name="connsiteY432" fmla="*/ 1510314 h 2727713"/>
              <a:gd name="connsiteX433" fmla="*/ 8794542 w 9713575"/>
              <a:gd name="connsiteY433" fmla="*/ 1490024 h 2727713"/>
              <a:gd name="connsiteX434" fmla="*/ 8794542 w 9713575"/>
              <a:gd name="connsiteY434" fmla="*/ 1530604 h 2727713"/>
              <a:gd name="connsiteX435" fmla="*/ 8747584 w 9713575"/>
              <a:gd name="connsiteY435" fmla="*/ 1483261 h 2727713"/>
              <a:gd name="connsiteX436" fmla="*/ 8774417 w 9713575"/>
              <a:gd name="connsiteY436" fmla="*/ 1462971 h 2727713"/>
              <a:gd name="connsiteX437" fmla="*/ 8774417 w 9713575"/>
              <a:gd name="connsiteY437" fmla="*/ 1483261 h 2727713"/>
              <a:gd name="connsiteX438" fmla="*/ 8794542 w 9713575"/>
              <a:gd name="connsiteY438" fmla="*/ 1449444 h 2727713"/>
              <a:gd name="connsiteX439" fmla="*/ 8740876 w 9713575"/>
              <a:gd name="connsiteY439" fmla="*/ 1496788 h 2727713"/>
              <a:gd name="connsiteX440" fmla="*/ 8707335 w 9713575"/>
              <a:gd name="connsiteY440" fmla="*/ 1483261 h 2727713"/>
              <a:gd name="connsiteX441" fmla="*/ 8720751 w 9713575"/>
              <a:gd name="connsiteY441" fmla="*/ 1442681 h 2727713"/>
              <a:gd name="connsiteX442" fmla="*/ 8687209 w 9713575"/>
              <a:gd name="connsiteY442" fmla="*/ 1456208 h 2727713"/>
              <a:gd name="connsiteX443" fmla="*/ 8640252 w 9713575"/>
              <a:gd name="connsiteY443" fmla="*/ 1503551 h 2727713"/>
              <a:gd name="connsiteX444" fmla="*/ 8646960 w 9713575"/>
              <a:gd name="connsiteY444" fmla="*/ 1476498 h 2727713"/>
              <a:gd name="connsiteX445" fmla="*/ 8620127 w 9713575"/>
              <a:gd name="connsiteY445" fmla="*/ 1483261 h 2727713"/>
              <a:gd name="connsiteX446" fmla="*/ 8600002 w 9713575"/>
              <a:gd name="connsiteY446" fmla="*/ 1456208 h 2727713"/>
              <a:gd name="connsiteX447" fmla="*/ 8579878 w 9713575"/>
              <a:gd name="connsiteY447" fmla="*/ 1496788 h 2727713"/>
              <a:gd name="connsiteX448" fmla="*/ 8559752 w 9713575"/>
              <a:gd name="connsiteY448" fmla="*/ 1469734 h 2727713"/>
              <a:gd name="connsiteX449" fmla="*/ 8539628 w 9713575"/>
              <a:gd name="connsiteY449" fmla="*/ 1490024 h 2727713"/>
              <a:gd name="connsiteX450" fmla="*/ 8539628 w 9713575"/>
              <a:gd name="connsiteY450" fmla="*/ 1462971 h 2727713"/>
              <a:gd name="connsiteX451" fmla="*/ 8532920 w 9713575"/>
              <a:gd name="connsiteY451" fmla="*/ 1490024 h 2727713"/>
              <a:gd name="connsiteX452" fmla="*/ 8519503 w 9713575"/>
              <a:gd name="connsiteY452" fmla="*/ 1469734 h 2727713"/>
              <a:gd name="connsiteX453" fmla="*/ 8532920 w 9713575"/>
              <a:gd name="connsiteY453" fmla="*/ 1442681 h 2727713"/>
              <a:gd name="connsiteX454" fmla="*/ 8499378 w 9713575"/>
              <a:gd name="connsiteY454" fmla="*/ 1483261 h 2727713"/>
              <a:gd name="connsiteX455" fmla="*/ 8472545 w 9713575"/>
              <a:gd name="connsiteY455" fmla="*/ 1469734 h 2727713"/>
              <a:gd name="connsiteX456" fmla="*/ 8465837 w 9713575"/>
              <a:gd name="connsiteY456" fmla="*/ 1442681 h 2727713"/>
              <a:gd name="connsiteX457" fmla="*/ 8365213 w 9713575"/>
              <a:gd name="connsiteY457" fmla="*/ 1456208 h 2727713"/>
              <a:gd name="connsiteX458" fmla="*/ 8358505 w 9713575"/>
              <a:gd name="connsiteY458" fmla="*/ 1415628 h 2727713"/>
              <a:gd name="connsiteX459" fmla="*/ 8311547 w 9713575"/>
              <a:gd name="connsiteY459" fmla="*/ 1422391 h 2727713"/>
              <a:gd name="connsiteX460" fmla="*/ 8284713 w 9713575"/>
              <a:gd name="connsiteY460" fmla="*/ 1442681 h 2727713"/>
              <a:gd name="connsiteX461" fmla="*/ 8278005 w 9713575"/>
              <a:gd name="connsiteY461" fmla="*/ 1422391 h 2727713"/>
              <a:gd name="connsiteX462" fmla="*/ 8224339 w 9713575"/>
              <a:gd name="connsiteY462" fmla="*/ 1429155 h 2727713"/>
              <a:gd name="connsiteX463" fmla="*/ 8177381 w 9713575"/>
              <a:gd name="connsiteY463" fmla="*/ 1483261 h 2727713"/>
              <a:gd name="connsiteX464" fmla="*/ 8110299 w 9713575"/>
              <a:gd name="connsiteY464" fmla="*/ 1435918 h 2727713"/>
              <a:gd name="connsiteX465" fmla="*/ 8083465 w 9713575"/>
              <a:gd name="connsiteY465" fmla="*/ 1435918 h 2727713"/>
              <a:gd name="connsiteX466" fmla="*/ 8096882 w 9713575"/>
              <a:gd name="connsiteY466" fmla="*/ 1415628 h 2727713"/>
              <a:gd name="connsiteX467" fmla="*/ 8056633 w 9713575"/>
              <a:gd name="connsiteY467" fmla="*/ 1442681 h 2727713"/>
              <a:gd name="connsiteX468" fmla="*/ 8076757 w 9713575"/>
              <a:gd name="connsiteY468" fmla="*/ 1456208 h 2727713"/>
              <a:gd name="connsiteX469" fmla="*/ 8016383 w 9713575"/>
              <a:gd name="connsiteY469" fmla="*/ 1422391 h 2727713"/>
              <a:gd name="connsiteX470" fmla="*/ 8009675 w 9713575"/>
              <a:gd name="connsiteY470" fmla="*/ 1456208 h 2727713"/>
              <a:gd name="connsiteX471" fmla="*/ 7982841 w 9713575"/>
              <a:gd name="connsiteY471" fmla="*/ 1449444 h 2727713"/>
              <a:gd name="connsiteX472" fmla="*/ 7996257 w 9713575"/>
              <a:gd name="connsiteY472" fmla="*/ 1490024 h 2727713"/>
              <a:gd name="connsiteX473" fmla="*/ 8036507 w 9713575"/>
              <a:gd name="connsiteY473" fmla="*/ 1503551 h 2727713"/>
              <a:gd name="connsiteX474" fmla="*/ 8002967 w 9713575"/>
              <a:gd name="connsiteY474" fmla="*/ 1503551 h 2727713"/>
              <a:gd name="connsiteX475" fmla="*/ 7969425 w 9713575"/>
              <a:gd name="connsiteY475" fmla="*/ 1456208 h 2727713"/>
              <a:gd name="connsiteX476" fmla="*/ 7956008 w 9713575"/>
              <a:gd name="connsiteY476" fmla="*/ 1503551 h 2727713"/>
              <a:gd name="connsiteX477" fmla="*/ 7949299 w 9713575"/>
              <a:gd name="connsiteY477" fmla="*/ 1490024 h 2727713"/>
              <a:gd name="connsiteX478" fmla="*/ 7942591 w 9713575"/>
              <a:gd name="connsiteY478" fmla="*/ 1490024 h 2727713"/>
              <a:gd name="connsiteX479" fmla="*/ 7962717 w 9713575"/>
              <a:gd name="connsiteY479" fmla="*/ 1442681 h 2727713"/>
              <a:gd name="connsiteX480" fmla="*/ 7956008 w 9713575"/>
              <a:gd name="connsiteY480" fmla="*/ 1402101 h 2727713"/>
              <a:gd name="connsiteX481" fmla="*/ 7922467 w 9713575"/>
              <a:gd name="connsiteY481" fmla="*/ 1435918 h 2727713"/>
              <a:gd name="connsiteX482" fmla="*/ 7868801 w 9713575"/>
              <a:gd name="connsiteY482" fmla="*/ 1462971 h 2727713"/>
              <a:gd name="connsiteX483" fmla="*/ 7868801 w 9713575"/>
              <a:gd name="connsiteY483" fmla="*/ 1388575 h 2727713"/>
              <a:gd name="connsiteX484" fmla="*/ 7848676 w 9713575"/>
              <a:gd name="connsiteY484" fmla="*/ 1449444 h 2727713"/>
              <a:gd name="connsiteX485" fmla="*/ 7808426 w 9713575"/>
              <a:gd name="connsiteY485" fmla="*/ 1449444 h 2727713"/>
              <a:gd name="connsiteX486" fmla="*/ 7808426 w 9713575"/>
              <a:gd name="connsiteY486" fmla="*/ 1388575 h 2727713"/>
              <a:gd name="connsiteX487" fmla="*/ 7781593 w 9713575"/>
              <a:gd name="connsiteY487" fmla="*/ 1429155 h 2727713"/>
              <a:gd name="connsiteX488" fmla="*/ 7748052 w 9713575"/>
              <a:gd name="connsiteY488" fmla="*/ 1388575 h 2727713"/>
              <a:gd name="connsiteX489" fmla="*/ 7741344 w 9713575"/>
              <a:gd name="connsiteY489" fmla="*/ 1408864 h 2727713"/>
              <a:gd name="connsiteX490" fmla="*/ 7687677 w 9713575"/>
              <a:gd name="connsiteY490" fmla="*/ 1429155 h 2727713"/>
              <a:gd name="connsiteX491" fmla="*/ 7654137 w 9713575"/>
              <a:gd name="connsiteY491" fmla="*/ 1429155 h 2727713"/>
              <a:gd name="connsiteX492" fmla="*/ 7607178 w 9713575"/>
              <a:gd name="connsiteY492" fmla="*/ 1408864 h 2727713"/>
              <a:gd name="connsiteX493" fmla="*/ 7593761 w 9713575"/>
              <a:gd name="connsiteY493" fmla="*/ 1415628 h 2727713"/>
              <a:gd name="connsiteX494" fmla="*/ 7600469 w 9713575"/>
              <a:gd name="connsiteY494" fmla="*/ 1442681 h 2727713"/>
              <a:gd name="connsiteX495" fmla="*/ 7566929 w 9713575"/>
              <a:gd name="connsiteY495" fmla="*/ 1449444 h 2727713"/>
              <a:gd name="connsiteX496" fmla="*/ 7587053 w 9713575"/>
              <a:gd name="connsiteY496" fmla="*/ 1415628 h 2727713"/>
              <a:gd name="connsiteX497" fmla="*/ 7519971 w 9713575"/>
              <a:gd name="connsiteY497" fmla="*/ 1381811 h 2727713"/>
              <a:gd name="connsiteX498" fmla="*/ 7506554 w 9713575"/>
              <a:gd name="connsiteY498" fmla="*/ 1429155 h 2727713"/>
              <a:gd name="connsiteX499" fmla="*/ 7533387 w 9713575"/>
              <a:gd name="connsiteY499" fmla="*/ 1408864 h 2727713"/>
              <a:gd name="connsiteX500" fmla="*/ 7526679 w 9713575"/>
              <a:gd name="connsiteY500" fmla="*/ 1476498 h 2727713"/>
              <a:gd name="connsiteX501" fmla="*/ 7493138 w 9713575"/>
              <a:gd name="connsiteY501" fmla="*/ 1435918 h 2727713"/>
              <a:gd name="connsiteX502" fmla="*/ 7493138 w 9713575"/>
              <a:gd name="connsiteY502" fmla="*/ 1381811 h 2727713"/>
              <a:gd name="connsiteX503" fmla="*/ 7479721 w 9713575"/>
              <a:gd name="connsiteY503" fmla="*/ 1408864 h 2727713"/>
              <a:gd name="connsiteX504" fmla="*/ 7479721 w 9713575"/>
              <a:gd name="connsiteY504" fmla="*/ 1381811 h 2727713"/>
              <a:gd name="connsiteX505" fmla="*/ 7439471 w 9713575"/>
              <a:gd name="connsiteY505" fmla="*/ 1395338 h 2727713"/>
              <a:gd name="connsiteX506" fmla="*/ 7365681 w 9713575"/>
              <a:gd name="connsiteY506" fmla="*/ 1361521 h 2727713"/>
              <a:gd name="connsiteX507" fmla="*/ 7365681 w 9713575"/>
              <a:gd name="connsiteY507" fmla="*/ 1395338 h 2727713"/>
              <a:gd name="connsiteX508" fmla="*/ 7345557 w 9713575"/>
              <a:gd name="connsiteY508" fmla="*/ 1395338 h 2727713"/>
              <a:gd name="connsiteX509" fmla="*/ 7298597 w 9713575"/>
              <a:gd name="connsiteY509" fmla="*/ 1395338 h 2727713"/>
              <a:gd name="connsiteX510" fmla="*/ 7285181 w 9713575"/>
              <a:gd name="connsiteY510" fmla="*/ 1361521 h 2727713"/>
              <a:gd name="connsiteX511" fmla="*/ 7312015 w 9713575"/>
              <a:gd name="connsiteY511" fmla="*/ 1341231 h 2727713"/>
              <a:gd name="connsiteX512" fmla="*/ 7258349 w 9713575"/>
              <a:gd name="connsiteY512" fmla="*/ 1327705 h 2727713"/>
              <a:gd name="connsiteX513" fmla="*/ 7285181 w 9713575"/>
              <a:gd name="connsiteY513" fmla="*/ 1347995 h 2727713"/>
              <a:gd name="connsiteX514" fmla="*/ 7197974 w 9713575"/>
              <a:gd name="connsiteY514" fmla="*/ 1375048 h 2727713"/>
              <a:gd name="connsiteX515" fmla="*/ 7204682 w 9713575"/>
              <a:gd name="connsiteY515" fmla="*/ 1395338 h 2727713"/>
              <a:gd name="connsiteX516" fmla="*/ 7191265 w 9713575"/>
              <a:gd name="connsiteY516" fmla="*/ 1422391 h 2727713"/>
              <a:gd name="connsiteX517" fmla="*/ 7177849 w 9713575"/>
              <a:gd name="connsiteY517" fmla="*/ 1368285 h 2727713"/>
              <a:gd name="connsiteX518" fmla="*/ 7144308 w 9713575"/>
              <a:gd name="connsiteY518" fmla="*/ 1361521 h 2727713"/>
              <a:gd name="connsiteX519" fmla="*/ 7171141 w 9713575"/>
              <a:gd name="connsiteY519" fmla="*/ 1402101 h 2727713"/>
              <a:gd name="connsiteX520" fmla="*/ 7137600 w 9713575"/>
              <a:gd name="connsiteY520" fmla="*/ 1422391 h 2727713"/>
              <a:gd name="connsiteX521" fmla="*/ 7124183 w 9713575"/>
              <a:gd name="connsiteY521" fmla="*/ 1334468 h 2727713"/>
              <a:gd name="connsiteX522" fmla="*/ 7063809 w 9713575"/>
              <a:gd name="connsiteY522" fmla="*/ 1408864 h 2727713"/>
              <a:gd name="connsiteX523" fmla="*/ 7110767 w 9713575"/>
              <a:gd name="connsiteY523" fmla="*/ 1388575 h 2727713"/>
              <a:gd name="connsiteX524" fmla="*/ 7097350 w 9713575"/>
              <a:gd name="connsiteY524" fmla="*/ 1422391 h 2727713"/>
              <a:gd name="connsiteX525" fmla="*/ 7016851 w 9713575"/>
              <a:gd name="connsiteY525" fmla="*/ 1408864 h 2727713"/>
              <a:gd name="connsiteX526" fmla="*/ 7030267 w 9713575"/>
              <a:gd name="connsiteY526" fmla="*/ 1408864 h 2727713"/>
              <a:gd name="connsiteX527" fmla="*/ 7023559 w 9713575"/>
              <a:gd name="connsiteY527" fmla="*/ 1375048 h 2727713"/>
              <a:gd name="connsiteX528" fmla="*/ 7036975 w 9713575"/>
              <a:gd name="connsiteY528" fmla="*/ 1388575 h 2727713"/>
              <a:gd name="connsiteX529" fmla="*/ 7036975 w 9713575"/>
              <a:gd name="connsiteY529" fmla="*/ 1354758 h 2727713"/>
              <a:gd name="connsiteX530" fmla="*/ 7070517 w 9713575"/>
              <a:gd name="connsiteY530" fmla="*/ 1334468 h 2727713"/>
              <a:gd name="connsiteX531" fmla="*/ 7036975 w 9713575"/>
              <a:gd name="connsiteY531" fmla="*/ 1320941 h 2727713"/>
              <a:gd name="connsiteX532" fmla="*/ 7016851 w 9713575"/>
              <a:gd name="connsiteY532" fmla="*/ 1347995 h 2727713"/>
              <a:gd name="connsiteX533" fmla="*/ 7023559 w 9713575"/>
              <a:gd name="connsiteY533" fmla="*/ 1307415 h 2727713"/>
              <a:gd name="connsiteX534" fmla="*/ 7003435 w 9713575"/>
              <a:gd name="connsiteY534" fmla="*/ 1334468 h 2727713"/>
              <a:gd name="connsiteX535" fmla="*/ 7023559 w 9713575"/>
              <a:gd name="connsiteY535" fmla="*/ 1368285 h 2727713"/>
              <a:gd name="connsiteX536" fmla="*/ 6990017 w 9713575"/>
              <a:gd name="connsiteY536" fmla="*/ 1361521 h 2727713"/>
              <a:gd name="connsiteX537" fmla="*/ 6983309 w 9713575"/>
              <a:gd name="connsiteY537" fmla="*/ 1388575 h 2727713"/>
              <a:gd name="connsiteX538" fmla="*/ 7010143 w 9713575"/>
              <a:gd name="connsiteY538" fmla="*/ 1395338 h 2727713"/>
              <a:gd name="connsiteX539" fmla="*/ 6983309 w 9713575"/>
              <a:gd name="connsiteY539" fmla="*/ 1422391 h 2727713"/>
              <a:gd name="connsiteX540" fmla="*/ 7030267 w 9713575"/>
              <a:gd name="connsiteY540" fmla="*/ 1429155 h 2727713"/>
              <a:gd name="connsiteX541" fmla="*/ 7023559 w 9713575"/>
              <a:gd name="connsiteY541" fmla="*/ 1456208 h 2727713"/>
              <a:gd name="connsiteX542" fmla="*/ 7036975 w 9713575"/>
              <a:gd name="connsiteY542" fmla="*/ 1429155 h 2727713"/>
              <a:gd name="connsiteX543" fmla="*/ 7083933 w 9713575"/>
              <a:gd name="connsiteY543" fmla="*/ 1429155 h 2727713"/>
              <a:gd name="connsiteX544" fmla="*/ 7097350 w 9713575"/>
              <a:gd name="connsiteY544" fmla="*/ 1429155 h 2727713"/>
              <a:gd name="connsiteX545" fmla="*/ 7097350 w 9713575"/>
              <a:gd name="connsiteY545" fmla="*/ 1456208 h 2727713"/>
              <a:gd name="connsiteX546" fmla="*/ 7117475 w 9713575"/>
              <a:gd name="connsiteY546" fmla="*/ 1435918 h 2727713"/>
              <a:gd name="connsiteX547" fmla="*/ 7164432 w 9713575"/>
              <a:gd name="connsiteY547" fmla="*/ 1442681 h 2727713"/>
              <a:gd name="connsiteX548" fmla="*/ 7171141 w 9713575"/>
              <a:gd name="connsiteY548" fmla="*/ 1476498 h 2727713"/>
              <a:gd name="connsiteX549" fmla="*/ 7244931 w 9713575"/>
              <a:gd name="connsiteY549" fmla="*/ 1456208 h 2727713"/>
              <a:gd name="connsiteX550" fmla="*/ 7271765 w 9713575"/>
              <a:gd name="connsiteY550" fmla="*/ 1456208 h 2727713"/>
              <a:gd name="connsiteX551" fmla="*/ 7285181 w 9713575"/>
              <a:gd name="connsiteY551" fmla="*/ 1496788 h 2727713"/>
              <a:gd name="connsiteX552" fmla="*/ 7352265 w 9713575"/>
              <a:gd name="connsiteY552" fmla="*/ 1503551 h 2727713"/>
              <a:gd name="connsiteX553" fmla="*/ 7352265 w 9713575"/>
              <a:gd name="connsiteY553" fmla="*/ 1476498 h 2727713"/>
              <a:gd name="connsiteX554" fmla="*/ 7392514 w 9713575"/>
              <a:gd name="connsiteY554" fmla="*/ 1490024 h 2727713"/>
              <a:gd name="connsiteX555" fmla="*/ 7385805 w 9713575"/>
              <a:gd name="connsiteY555" fmla="*/ 1523841 h 2727713"/>
              <a:gd name="connsiteX556" fmla="*/ 7486429 w 9713575"/>
              <a:gd name="connsiteY556" fmla="*/ 1510314 h 2727713"/>
              <a:gd name="connsiteX557" fmla="*/ 7493138 w 9713575"/>
              <a:gd name="connsiteY557" fmla="*/ 1469734 h 2727713"/>
              <a:gd name="connsiteX558" fmla="*/ 7526679 w 9713575"/>
              <a:gd name="connsiteY558" fmla="*/ 1483261 h 2727713"/>
              <a:gd name="connsiteX559" fmla="*/ 7513262 w 9713575"/>
              <a:gd name="connsiteY559" fmla="*/ 1523841 h 2727713"/>
              <a:gd name="connsiteX560" fmla="*/ 7680969 w 9713575"/>
              <a:gd name="connsiteY560" fmla="*/ 1557658 h 2727713"/>
              <a:gd name="connsiteX561" fmla="*/ 7660845 w 9713575"/>
              <a:gd name="connsiteY561" fmla="*/ 1564421 h 2727713"/>
              <a:gd name="connsiteX562" fmla="*/ 7674261 w 9713575"/>
              <a:gd name="connsiteY562" fmla="*/ 1598238 h 2727713"/>
              <a:gd name="connsiteX563" fmla="*/ 7707803 w 9713575"/>
              <a:gd name="connsiteY563" fmla="*/ 1605002 h 2727713"/>
              <a:gd name="connsiteX564" fmla="*/ 7721219 w 9713575"/>
              <a:gd name="connsiteY564" fmla="*/ 1564421 h 2727713"/>
              <a:gd name="connsiteX565" fmla="*/ 7748052 w 9713575"/>
              <a:gd name="connsiteY565" fmla="*/ 1605002 h 2727713"/>
              <a:gd name="connsiteX566" fmla="*/ 7748052 w 9713575"/>
              <a:gd name="connsiteY566" fmla="*/ 1577947 h 2727713"/>
              <a:gd name="connsiteX567" fmla="*/ 7788302 w 9713575"/>
              <a:gd name="connsiteY567" fmla="*/ 1584711 h 2727713"/>
              <a:gd name="connsiteX568" fmla="*/ 7761469 w 9713575"/>
              <a:gd name="connsiteY568" fmla="*/ 1591475 h 2727713"/>
              <a:gd name="connsiteX569" fmla="*/ 7781593 w 9713575"/>
              <a:gd name="connsiteY569" fmla="*/ 1652345 h 2727713"/>
              <a:gd name="connsiteX570" fmla="*/ 7788302 w 9713575"/>
              <a:gd name="connsiteY570" fmla="*/ 1611765 h 2727713"/>
              <a:gd name="connsiteX571" fmla="*/ 7862092 w 9713575"/>
              <a:gd name="connsiteY571" fmla="*/ 1632055 h 2727713"/>
              <a:gd name="connsiteX572" fmla="*/ 7888925 w 9713575"/>
              <a:gd name="connsiteY572" fmla="*/ 1584711 h 2727713"/>
              <a:gd name="connsiteX573" fmla="*/ 7895633 w 9713575"/>
              <a:gd name="connsiteY573" fmla="*/ 1632055 h 2727713"/>
              <a:gd name="connsiteX574" fmla="*/ 7929175 w 9713575"/>
              <a:gd name="connsiteY574" fmla="*/ 1591475 h 2727713"/>
              <a:gd name="connsiteX575" fmla="*/ 7922467 w 9713575"/>
              <a:gd name="connsiteY575" fmla="*/ 1571184 h 2727713"/>
              <a:gd name="connsiteX576" fmla="*/ 7935883 w 9713575"/>
              <a:gd name="connsiteY576" fmla="*/ 1544131 h 2727713"/>
              <a:gd name="connsiteX577" fmla="*/ 7969425 w 9713575"/>
              <a:gd name="connsiteY577" fmla="*/ 1557658 h 2727713"/>
              <a:gd name="connsiteX578" fmla="*/ 7949299 w 9713575"/>
              <a:gd name="connsiteY578" fmla="*/ 1571184 h 2727713"/>
              <a:gd name="connsiteX579" fmla="*/ 7942591 w 9713575"/>
              <a:gd name="connsiteY579" fmla="*/ 1591475 h 2727713"/>
              <a:gd name="connsiteX580" fmla="*/ 7969425 w 9713575"/>
              <a:gd name="connsiteY580" fmla="*/ 1618529 h 2727713"/>
              <a:gd name="connsiteX581" fmla="*/ 7962717 w 9713575"/>
              <a:gd name="connsiteY581" fmla="*/ 1638818 h 2727713"/>
              <a:gd name="connsiteX582" fmla="*/ 8023091 w 9713575"/>
              <a:gd name="connsiteY582" fmla="*/ 1618529 h 2727713"/>
              <a:gd name="connsiteX583" fmla="*/ 8016383 w 9713575"/>
              <a:gd name="connsiteY583" fmla="*/ 1659108 h 2727713"/>
              <a:gd name="connsiteX584" fmla="*/ 8063341 w 9713575"/>
              <a:gd name="connsiteY584" fmla="*/ 1625292 h 2727713"/>
              <a:gd name="connsiteX585" fmla="*/ 8049925 w 9713575"/>
              <a:gd name="connsiteY585" fmla="*/ 1638818 h 2727713"/>
              <a:gd name="connsiteX586" fmla="*/ 8096882 w 9713575"/>
              <a:gd name="connsiteY586" fmla="*/ 1632055 h 2727713"/>
              <a:gd name="connsiteX587" fmla="*/ 8110299 w 9713575"/>
              <a:gd name="connsiteY587" fmla="*/ 1665872 h 2727713"/>
              <a:gd name="connsiteX588" fmla="*/ 8130423 w 9713575"/>
              <a:gd name="connsiteY588" fmla="*/ 1638818 h 2727713"/>
              <a:gd name="connsiteX589" fmla="*/ 8143840 w 9713575"/>
              <a:gd name="connsiteY589" fmla="*/ 1652345 h 2727713"/>
              <a:gd name="connsiteX590" fmla="*/ 8143840 w 9713575"/>
              <a:gd name="connsiteY590" fmla="*/ 1679398 h 2727713"/>
              <a:gd name="connsiteX591" fmla="*/ 8231047 w 9713575"/>
              <a:gd name="connsiteY591" fmla="*/ 1659108 h 2727713"/>
              <a:gd name="connsiteX592" fmla="*/ 8224339 w 9713575"/>
              <a:gd name="connsiteY592" fmla="*/ 1713215 h 2727713"/>
              <a:gd name="connsiteX593" fmla="*/ 8257880 w 9713575"/>
              <a:gd name="connsiteY593" fmla="*/ 1699688 h 2727713"/>
              <a:gd name="connsiteX594" fmla="*/ 8237755 w 9713575"/>
              <a:gd name="connsiteY594" fmla="*/ 1679398 h 2727713"/>
              <a:gd name="connsiteX595" fmla="*/ 8278005 w 9713575"/>
              <a:gd name="connsiteY595" fmla="*/ 1719978 h 2727713"/>
              <a:gd name="connsiteX596" fmla="*/ 8271297 w 9713575"/>
              <a:gd name="connsiteY596" fmla="*/ 1672635 h 2727713"/>
              <a:gd name="connsiteX597" fmla="*/ 8326640 w 9713575"/>
              <a:gd name="connsiteY597" fmla="*/ 1681935 h 2727713"/>
              <a:gd name="connsiteX598" fmla="*/ 8351908 w 9713575"/>
              <a:gd name="connsiteY598" fmla="*/ 1672971 h 2727713"/>
              <a:gd name="connsiteX599" fmla="*/ 8358505 w 9713575"/>
              <a:gd name="connsiteY599" fmla="*/ 1692925 h 2727713"/>
              <a:gd name="connsiteX600" fmla="*/ 8365213 w 9713575"/>
              <a:gd name="connsiteY600" fmla="*/ 1713215 h 2727713"/>
              <a:gd name="connsiteX601" fmla="*/ 8472545 w 9713575"/>
              <a:gd name="connsiteY601" fmla="*/ 1713215 h 2727713"/>
              <a:gd name="connsiteX602" fmla="*/ 8472545 w 9713575"/>
              <a:gd name="connsiteY602" fmla="*/ 1747031 h 2727713"/>
              <a:gd name="connsiteX603" fmla="*/ 8506086 w 9713575"/>
              <a:gd name="connsiteY603" fmla="*/ 1706451 h 2727713"/>
              <a:gd name="connsiteX604" fmla="*/ 8506086 w 9713575"/>
              <a:gd name="connsiteY604" fmla="*/ 1733505 h 2727713"/>
              <a:gd name="connsiteX605" fmla="*/ 8593294 w 9713575"/>
              <a:gd name="connsiteY605" fmla="*/ 1713215 h 2727713"/>
              <a:gd name="connsiteX606" fmla="*/ 8586586 w 9713575"/>
              <a:gd name="connsiteY606" fmla="*/ 1740268 h 2727713"/>
              <a:gd name="connsiteX607" fmla="*/ 8660377 w 9713575"/>
              <a:gd name="connsiteY607" fmla="*/ 1767321 h 2727713"/>
              <a:gd name="connsiteX608" fmla="*/ 8653669 w 9713575"/>
              <a:gd name="connsiteY608" fmla="*/ 1801138 h 2727713"/>
              <a:gd name="connsiteX609" fmla="*/ 8680501 w 9713575"/>
              <a:gd name="connsiteY609" fmla="*/ 1801138 h 2727713"/>
              <a:gd name="connsiteX610" fmla="*/ 8693918 w 9713575"/>
              <a:gd name="connsiteY610" fmla="*/ 1767321 h 2727713"/>
              <a:gd name="connsiteX611" fmla="*/ 8714043 w 9713575"/>
              <a:gd name="connsiteY611" fmla="*/ 1780848 h 2727713"/>
              <a:gd name="connsiteX612" fmla="*/ 8707335 w 9713575"/>
              <a:gd name="connsiteY612" fmla="*/ 1753795 h 2727713"/>
              <a:gd name="connsiteX613" fmla="*/ 8747584 w 9713575"/>
              <a:gd name="connsiteY613" fmla="*/ 1780848 h 2727713"/>
              <a:gd name="connsiteX614" fmla="*/ 8740876 w 9713575"/>
              <a:gd name="connsiteY614" fmla="*/ 1747031 h 2727713"/>
              <a:gd name="connsiteX615" fmla="*/ 8801250 w 9713575"/>
              <a:gd name="connsiteY615" fmla="*/ 1828191 h 2727713"/>
              <a:gd name="connsiteX616" fmla="*/ 8841500 w 9713575"/>
              <a:gd name="connsiteY616" fmla="*/ 1828191 h 2727713"/>
              <a:gd name="connsiteX617" fmla="*/ 8834792 w 9713575"/>
              <a:gd name="connsiteY617" fmla="*/ 1848481 h 2727713"/>
              <a:gd name="connsiteX618" fmla="*/ 8868333 w 9713575"/>
              <a:gd name="connsiteY618" fmla="*/ 1868771 h 2727713"/>
              <a:gd name="connsiteX619" fmla="*/ 8875042 w 9713575"/>
              <a:gd name="connsiteY619" fmla="*/ 1794375 h 2727713"/>
              <a:gd name="connsiteX620" fmla="*/ 8915291 w 9713575"/>
              <a:gd name="connsiteY620" fmla="*/ 1807901 h 2727713"/>
              <a:gd name="connsiteX621" fmla="*/ 9197038 w 9713575"/>
              <a:gd name="connsiteY621" fmla="*/ 1895824 h 2727713"/>
              <a:gd name="connsiteX622" fmla="*/ 9170205 w 9713575"/>
              <a:gd name="connsiteY622" fmla="*/ 1895824 h 2727713"/>
              <a:gd name="connsiteX623" fmla="*/ 9163497 w 9713575"/>
              <a:gd name="connsiteY623" fmla="*/ 1929641 h 2727713"/>
              <a:gd name="connsiteX624" fmla="*/ 9176914 w 9713575"/>
              <a:gd name="connsiteY624" fmla="*/ 1936404 h 2727713"/>
              <a:gd name="connsiteX625" fmla="*/ 9183622 w 9713575"/>
              <a:gd name="connsiteY625" fmla="*/ 1909351 h 2727713"/>
              <a:gd name="connsiteX626" fmla="*/ 9190330 w 9713575"/>
              <a:gd name="connsiteY626" fmla="*/ 1943168 h 2727713"/>
              <a:gd name="connsiteX627" fmla="*/ 9210454 w 9713575"/>
              <a:gd name="connsiteY627" fmla="*/ 1949931 h 2727713"/>
              <a:gd name="connsiteX628" fmla="*/ 9217163 w 9713575"/>
              <a:gd name="connsiteY628" fmla="*/ 1922878 h 2727713"/>
              <a:gd name="connsiteX629" fmla="*/ 9197038 w 9713575"/>
              <a:gd name="connsiteY629" fmla="*/ 1855244 h 2727713"/>
              <a:gd name="connsiteX630" fmla="*/ 9223872 w 9713575"/>
              <a:gd name="connsiteY630" fmla="*/ 1868771 h 2727713"/>
              <a:gd name="connsiteX631" fmla="*/ 9217163 w 9713575"/>
              <a:gd name="connsiteY631" fmla="*/ 1902588 h 2727713"/>
              <a:gd name="connsiteX632" fmla="*/ 9284246 w 9713575"/>
              <a:gd name="connsiteY632" fmla="*/ 1916114 h 2727713"/>
              <a:gd name="connsiteX633" fmla="*/ 9297662 w 9713575"/>
              <a:gd name="connsiteY633" fmla="*/ 1916114 h 2727713"/>
              <a:gd name="connsiteX634" fmla="*/ 9317787 w 9713575"/>
              <a:gd name="connsiteY634" fmla="*/ 1936404 h 2727713"/>
              <a:gd name="connsiteX635" fmla="*/ 9284246 w 9713575"/>
              <a:gd name="connsiteY635" fmla="*/ 1956694 h 2727713"/>
              <a:gd name="connsiteX636" fmla="*/ 9344620 w 9713575"/>
              <a:gd name="connsiteY636" fmla="*/ 1976984 h 2727713"/>
              <a:gd name="connsiteX637" fmla="*/ 9371453 w 9713575"/>
              <a:gd name="connsiteY637" fmla="*/ 2004037 h 2727713"/>
              <a:gd name="connsiteX638" fmla="*/ 9358037 w 9713575"/>
              <a:gd name="connsiteY638" fmla="*/ 2064907 h 2727713"/>
              <a:gd name="connsiteX639" fmla="*/ 9398287 w 9713575"/>
              <a:gd name="connsiteY639" fmla="*/ 2051381 h 2727713"/>
              <a:gd name="connsiteX640" fmla="*/ 9404995 w 9713575"/>
              <a:gd name="connsiteY640" fmla="*/ 2010801 h 2727713"/>
              <a:gd name="connsiteX641" fmla="*/ 9431827 w 9713575"/>
              <a:gd name="connsiteY641" fmla="*/ 2058144 h 2727713"/>
              <a:gd name="connsiteX642" fmla="*/ 9425119 w 9713575"/>
              <a:gd name="connsiteY642" fmla="*/ 2105487 h 2727713"/>
              <a:gd name="connsiteX643" fmla="*/ 9391578 w 9713575"/>
              <a:gd name="connsiteY643" fmla="*/ 2119014 h 2727713"/>
              <a:gd name="connsiteX644" fmla="*/ 9304371 w 9713575"/>
              <a:gd name="connsiteY644" fmla="*/ 2078434 h 2727713"/>
              <a:gd name="connsiteX645" fmla="*/ 9250704 w 9713575"/>
              <a:gd name="connsiteY645" fmla="*/ 2085197 h 2727713"/>
              <a:gd name="connsiteX646" fmla="*/ 9250704 w 9713575"/>
              <a:gd name="connsiteY646" fmla="*/ 2105487 h 2727713"/>
              <a:gd name="connsiteX647" fmla="*/ 9223872 w 9713575"/>
              <a:gd name="connsiteY647" fmla="*/ 2078434 h 2727713"/>
              <a:gd name="connsiteX648" fmla="*/ 9230580 w 9713575"/>
              <a:gd name="connsiteY648" fmla="*/ 2037854 h 2727713"/>
              <a:gd name="connsiteX649" fmla="*/ 9217163 w 9713575"/>
              <a:gd name="connsiteY649" fmla="*/ 2037854 h 2727713"/>
              <a:gd name="connsiteX650" fmla="*/ 9203746 w 9713575"/>
              <a:gd name="connsiteY650" fmla="*/ 2098724 h 2727713"/>
              <a:gd name="connsiteX651" fmla="*/ 9176914 w 9713575"/>
              <a:gd name="connsiteY651" fmla="*/ 2105487 h 2727713"/>
              <a:gd name="connsiteX652" fmla="*/ 9171043 w 9713575"/>
              <a:gd name="connsiteY652" fmla="*/ 2094497 h 2727713"/>
              <a:gd name="connsiteX653" fmla="*/ 9170214 w 9713575"/>
              <a:gd name="connsiteY653" fmla="*/ 2078624 h 2727713"/>
              <a:gd name="connsiteX654" fmla="*/ 9171672 w 9713575"/>
              <a:gd name="connsiteY654" fmla="*/ 2078857 h 2727713"/>
              <a:gd name="connsiteX655" fmla="*/ 9183622 w 9713575"/>
              <a:gd name="connsiteY655" fmla="*/ 2078434 h 2727713"/>
              <a:gd name="connsiteX656" fmla="*/ 9183622 w 9713575"/>
              <a:gd name="connsiteY656" fmla="*/ 2037854 h 2727713"/>
              <a:gd name="connsiteX657" fmla="*/ 9136664 w 9713575"/>
              <a:gd name="connsiteY657" fmla="*/ 2058144 h 2727713"/>
              <a:gd name="connsiteX658" fmla="*/ 9116539 w 9713575"/>
              <a:gd name="connsiteY658" fmla="*/ 2051381 h 2727713"/>
              <a:gd name="connsiteX659" fmla="*/ 9103123 w 9713575"/>
              <a:gd name="connsiteY659" fmla="*/ 2010801 h 2727713"/>
              <a:gd name="connsiteX660" fmla="*/ 9082997 w 9713575"/>
              <a:gd name="connsiteY660" fmla="*/ 2037854 h 2727713"/>
              <a:gd name="connsiteX661" fmla="*/ 9069581 w 9713575"/>
              <a:gd name="connsiteY661" fmla="*/ 2004037 h 2727713"/>
              <a:gd name="connsiteX662" fmla="*/ 9062873 w 9713575"/>
              <a:gd name="connsiteY662" fmla="*/ 2064907 h 2727713"/>
              <a:gd name="connsiteX663" fmla="*/ 9036039 w 9713575"/>
              <a:gd name="connsiteY663" fmla="*/ 2010801 h 2727713"/>
              <a:gd name="connsiteX664" fmla="*/ 9015915 w 9713575"/>
              <a:gd name="connsiteY664" fmla="*/ 2037854 h 2727713"/>
              <a:gd name="connsiteX665" fmla="*/ 9042748 w 9713575"/>
              <a:gd name="connsiteY665" fmla="*/ 2064907 h 2727713"/>
              <a:gd name="connsiteX666" fmla="*/ 8989082 w 9713575"/>
              <a:gd name="connsiteY666" fmla="*/ 2051381 h 2727713"/>
              <a:gd name="connsiteX667" fmla="*/ 8928708 w 9713575"/>
              <a:gd name="connsiteY667" fmla="*/ 2071671 h 2727713"/>
              <a:gd name="connsiteX668" fmla="*/ 8975665 w 9713575"/>
              <a:gd name="connsiteY668" fmla="*/ 2159594 h 2727713"/>
              <a:gd name="connsiteX669" fmla="*/ 8995790 w 9713575"/>
              <a:gd name="connsiteY669" fmla="*/ 2146067 h 2727713"/>
              <a:gd name="connsiteX670" fmla="*/ 8995790 w 9713575"/>
              <a:gd name="connsiteY670" fmla="*/ 2119014 h 2727713"/>
              <a:gd name="connsiteX671" fmla="*/ 9029331 w 9713575"/>
              <a:gd name="connsiteY671" fmla="*/ 2085197 h 2727713"/>
              <a:gd name="connsiteX672" fmla="*/ 9022623 w 9713575"/>
              <a:gd name="connsiteY672" fmla="*/ 2125777 h 2727713"/>
              <a:gd name="connsiteX673" fmla="*/ 9036039 w 9713575"/>
              <a:gd name="connsiteY673" fmla="*/ 2132541 h 2727713"/>
              <a:gd name="connsiteX674" fmla="*/ 9049457 w 9713575"/>
              <a:gd name="connsiteY674" fmla="*/ 2112250 h 2727713"/>
              <a:gd name="connsiteX675" fmla="*/ 9076289 w 9713575"/>
              <a:gd name="connsiteY675" fmla="*/ 2146067 h 2727713"/>
              <a:gd name="connsiteX676" fmla="*/ 9049457 w 9713575"/>
              <a:gd name="connsiteY676" fmla="*/ 2166357 h 2727713"/>
              <a:gd name="connsiteX677" fmla="*/ 9069581 w 9713575"/>
              <a:gd name="connsiteY677" fmla="*/ 2179884 h 2727713"/>
              <a:gd name="connsiteX678" fmla="*/ 9082997 w 9713575"/>
              <a:gd name="connsiteY678" fmla="*/ 2146067 h 2727713"/>
              <a:gd name="connsiteX679" fmla="*/ 9082997 w 9713575"/>
              <a:gd name="connsiteY679" fmla="*/ 2125777 h 2727713"/>
              <a:gd name="connsiteX680" fmla="*/ 9136664 w 9713575"/>
              <a:gd name="connsiteY680" fmla="*/ 2146067 h 2727713"/>
              <a:gd name="connsiteX681" fmla="*/ 9250704 w 9713575"/>
              <a:gd name="connsiteY681" fmla="*/ 2132541 h 2727713"/>
              <a:gd name="connsiteX682" fmla="*/ 9237288 w 9713575"/>
              <a:gd name="connsiteY682" fmla="*/ 2186647 h 2727713"/>
              <a:gd name="connsiteX683" fmla="*/ 9176914 w 9713575"/>
              <a:gd name="connsiteY683" fmla="*/ 2159594 h 2727713"/>
              <a:gd name="connsiteX684" fmla="*/ 9143372 w 9713575"/>
              <a:gd name="connsiteY684" fmla="*/ 2139304 h 2727713"/>
              <a:gd name="connsiteX685" fmla="*/ 9163497 w 9713575"/>
              <a:gd name="connsiteY685" fmla="*/ 2186647 h 2727713"/>
              <a:gd name="connsiteX686" fmla="*/ 9197038 w 9713575"/>
              <a:gd name="connsiteY686" fmla="*/ 2166357 h 2727713"/>
              <a:gd name="connsiteX687" fmla="*/ 9243996 w 9713575"/>
              <a:gd name="connsiteY687" fmla="*/ 2200174 h 2727713"/>
              <a:gd name="connsiteX688" fmla="*/ 9237288 w 9713575"/>
              <a:gd name="connsiteY688" fmla="*/ 2227227 h 2727713"/>
              <a:gd name="connsiteX689" fmla="*/ 9250704 w 9713575"/>
              <a:gd name="connsiteY689" fmla="*/ 2254280 h 2727713"/>
              <a:gd name="connsiteX690" fmla="*/ 9270829 w 9713575"/>
              <a:gd name="connsiteY690" fmla="*/ 2227227 h 2727713"/>
              <a:gd name="connsiteX691" fmla="*/ 9264121 w 9713575"/>
              <a:gd name="connsiteY691" fmla="*/ 2200174 h 2727713"/>
              <a:gd name="connsiteX692" fmla="*/ 9304371 w 9713575"/>
              <a:gd name="connsiteY692" fmla="*/ 2233990 h 2727713"/>
              <a:gd name="connsiteX693" fmla="*/ 9297662 w 9713575"/>
              <a:gd name="connsiteY693" fmla="*/ 2261043 h 2727713"/>
              <a:gd name="connsiteX694" fmla="*/ 9324495 w 9713575"/>
              <a:gd name="connsiteY694" fmla="*/ 2227227 h 2727713"/>
              <a:gd name="connsiteX695" fmla="*/ 9364745 w 9713575"/>
              <a:gd name="connsiteY695" fmla="*/ 2294860 h 2727713"/>
              <a:gd name="connsiteX696" fmla="*/ 9404995 w 9713575"/>
              <a:gd name="connsiteY696" fmla="*/ 2321913 h 2727713"/>
              <a:gd name="connsiteX697" fmla="*/ 9398287 w 9713575"/>
              <a:gd name="connsiteY697" fmla="*/ 2348967 h 2727713"/>
              <a:gd name="connsiteX698" fmla="*/ 9425119 w 9713575"/>
              <a:gd name="connsiteY698" fmla="*/ 2348967 h 2727713"/>
              <a:gd name="connsiteX699" fmla="*/ 9431827 w 9713575"/>
              <a:gd name="connsiteY699" fmla="*/ 2389548 h 2727713"/>
              <a:gd name="connsiteX700" fmla="*/ 9451953 w 9713575"/>
              <a:gd name="connsiteY700" fmla="*/ 2403074 h 2727713"/>
              <a:gd name="connsiteX701" fmla="*/ 9453630 w 9713575"/>
              <a:gd name="connsiteY701" fmla="*/ 2385426 h 2727713"/>
              <a:gd name="connsiteX702" fmla="*/ 9453257 w 9713575"/>
              <a:gd name="connsiteY702" fmla="*/ 2384662 h 2727713"/>
              <a:gd name="connsiteX703" fmla="*/ 9469561 w 9713575"/>
              <a:gd name="connsiteY703" fmla="*/ 2408146 h 2727713"/>
              <a:gd name="connsiteX704" fmla="*/ 9472077 w 9713575"/>
              <a:gd name="connsiteY704" fmla="*/ 2443654 h 2727713"/>
              <a:gd name="connsiteX705" fmla="*/ 9512327 w 9713575"/>
              <a:gd name="connsiteY705" fmla="*/ 2450417 h 2727713"/>
              <a:gd name="connsiteX706" fmla="*/ 9492202 w 9713575"/>
              <a:gd name="connsiteY706" fmla="*/ 2477470 h 2727713"/>
              <a:gd name="connsiteX707" fmla="*/ 9458661 w 9713575"/>
              <a:gd name="connsiteY707" fmla="*/ 2457181 h 2727713"/>
              <a:gd name="connsiteX708" fmla="*/ 9451953 w 9713575"/>
              <a:gd name="connsiteY708" fmla="*/ 2477470 h 2727713"/>
              <a:gd name="connsiteX709" fmla="*/ 9404995 w 9713575"/>
              <a:gd name="connsiteY709" fmla="*/ 2484234 h 2727713"/>
              <a:gd name="connsiteX710" fmla="*/ 9391578 w 9713575"/>
              <a:gd name="connsiteY710" fmla="*/ 2450417 h 2727713"/>
              <a:gd name="connsiteX711" fmla="*/ 9351329 w 9713575"/>
              <a:gd name="connsiteY711" fmla="*/ 2443654 h 2727713"/>
              <a:gd name="connsiteX712" fmla="*/ 9371453 w 9713575"/>
              <a:gd name="connsiteY712" fmla="*/ 2450417 h 2727713"/>
              <a:gd name="connsiteX713" fmla="*/ 9384869 w 9713575"/>
              <a:gd name="connsiteY713" fmla="*/ 2396311 h 2727713"/>
              <a:gd name="connsiteX714" fmla="*/ 9371453 w 9713575"/>
              <a:gd name="connsiteY714" fmla="*/ 2423364 h 2727713"/>
              <a:gd name="connsiteX715" fmla="*/ 9344620 w 9713575"/>
              <a:gd name="connsiteY715" fmla="*/ 2416601 h 2727713"/>
              <a:gd name="connsiteX716" fmla="*/ 9337912 w 9713575"/>
              <a:gd name="connsiteY716" fmla="*/ 2382784 h 2727713"/>
              <a:gd name="connsiteX717" fmla="*/ 9304371 w 9713575"/>
              <a:gd name="connsiteY717" fmla="*/ 2409837 h 2727713"/>
              <a:gd name="connsiteX718" fmla="*/ 9297662 w 9713575"/>
              <a:gd name="connsiteY718" fmla="*/ 2463944 h 2727713"/>
              <a:gd name="connsiteX719" fmla="*/ 9243996 w 9713575"/>
              <a:gd name="connsiteY719" fmla="*/ 2443654 h 2727713"/>
              <a:gd name="connsiteX720" fmla="*/ 9257412 w 9713575"/>
              <a:gd name="connsiteY720" fmla="*/ 2416601 h 2727713"/>
              <a:gd name="connsiteX721" fmla="*/ 9217163 w 9713575"/>
              <a:gd name="connsiteY721" fmla="*/ 2416601 h 2727713"/>
              <a:gd name="connsiteX722" fmla="*/ 9176914 w 9713575"/>
              <a:gd name="connsiteY722" fmla="*/ 2389548 h 2727713"/>
              <a:gd name="connsiteX723" fmla="*/ 9163497 w 9713575"/>
              <a:gd name="connsiteY723" fmla="*/ 2335441 h 2727713"/>
              <a:gd name="connsiteX724" fmla="*/ 9136664 w 9713575"/>
              <a:gd name="connsiteY724" fmla="*/ 2376021 h 2727713"/>
              <a:gd name="connsiteX725" fmla="*/ 9123247 w 9713575"/>
              <a:gd name="connsiteY725" fmla="*/ 2362494 h 2727713"/>
              <a:gd name="connsiteX726" fmla="*/ 9123247 w 9713575"/>
              <a:gd name="connsiteY726" fmla="*/ 2335441 h 2727713"/>
              <a:gd name="connsiteX727" fmla="*/ 9109831 w 9713575"/>
              <a:gd name="connsiteY727" fmla="*/ 2348967 h 2727713"/>
              <a:gd name="connsiteX728" fmla="*/ 9103123 w 9713575"/>
              <a:gd name="connsiteY728" fmla="*/ 2301623 h 2727713"/>
              <a:gd name="connsiteX729" fmla="*/ 9069581 w 9713575"/>
              <a:gd name="connsiteY729" fmla="*/ 2321913 h 2727713"/>
              <a:gd name="connsiteX730" fmla="*/ 9103123 w 9713575"/>
              <a:gd name="connsiteY730" fmla="*/ 2355731 h 2727713"/>
              <a:gd name="connsiteX731" fmla="*/ 9036039 w 9713575"/>
              <a:gd name="connsiteY731" fmla="*/ 2342204 h 2727713"/>
              <a:gd name="connsiteX732" fmla="*/ 9109831 w 9713575"/>
              <a:gd name="connsiteY732" fmla="*/ 2389548 h 2727713"/>
              <a:gd name="connsiteX733" fmla="*/ 9109831 w 9713575"/>
              <a:gd name="connsiteY733" fmla="*/ 2362494 h 2727713"/>
              <a:gd name="connsiteX734" fmla="*/ 9129956 w 9713575"/>
              <a:gd name="connsiteY734" fmla="*/ 2396311 h 2727713"/>
              <a:gd name="connsiteX735" fmla="*/ 9116539 w 9713575"/>
              <a:gd name="connsiteY735" fmla="*/ 2436891 h 2727713"/>
              <a:gd name="connsiteX736" fmla="*/ 9042748 w 9713575"/>
              <a:gd name="connsiteY736" fmla="*/ 2416601 h 2727713"/>
              <a:gd name="connsiteX737" fmla="*/ 9029331 w 9713575"/>
              <a:gd name="connsiteY737" fmla="*/ 2409837 h 2727713"/>
              <a:gd name="connsiteX738" fmla="*/ 9029331 w 9713575"/>
              <a:gd name="connsiteY738" fmla="*/ 2362494 h 2727713"/>
              <a:gd name="connsiteX739" fmla="*/ 9002499 w 9713575"/>
              <a:gd name="connsiteY739" fmla="*/ 2362494 h 2727713"/>
              <a:gd name="connsiteX740" fmla="*/ 9015915 w 9713575"/>
              <a:gd name="connsiteY740" fmla="*/ 2396311 h 2727713"/>
              <a:gd name="connsiteX741" fmla="*/ 8995790 w 9713575"/>
              <a:gd name="connsiteY741" fmla="*/ 2382784 h 2727713"/>
              <a:gd name="connsiteX742" fmla="*/ 8975665 w 9713575"/>
              <a:gd name="connsiteY742" fmla="*/ 2423364 h 2727713"/>
              <a:gd name="connsiteX743" fmla="*/ 8975665 w 9713575"/>
              <a:gd name="connsiteY743" fmla="*/ 2457181 h 2727713"/>
              <a:gd name="connsiteX744" fmla="*/ 8955541 w 9713575"/>
              <a:gd name="connsiteY744" fmla="*/ 2484234 h 2727713"/>
              <a:gd name="connsiteX745" fmla="*/ 8955541 w 9713575"/>
              <a:gd name="connsiteY745" fmla="*/ 2430127 h 2727713"/>
              <a:gd name="connsiteX746" fmla="*/ 8915291 w 9713575"/>
              <a:gd name="connsiteY746" fmla="*/ 2430127 h 2727713"/>
              <a:gd name="connsiteX747" fmla="*/ 8921999 w 9713575"/>
              <a:gd name="connsiteY747" fmla="*/ 2403074 h 2727713"/>
              <a:gd name="connsiteX748" fmla="*/ 8908582 w 9713575"/>
              <a:gd name="connsiteY748" fmla="*/ 2369257 h 2727713"/>
              <a:gd name="connsiteX749" fmla="*/ 8881750 w 9713575"/>
              <a:gd name="connsiteY749" fmla="*/ 2348967 h 2727713"/>
              <a:gd name="connsiteX750" fmla="*/ 8861624 w 9713575"/>
              <a:gd name="connsiteY750" fmla="*/ 2396311 h 2727713"/>
              <a:gd name="connsiteX751" fmla="*/ 8848208 w 9713575"/>
              <a:gd name="connsiteY751" fmla="*/ 2342204 h 2727713"/>
              <a:gd name="connsiteX752" fmla="*/ 8807958 w 9713575"/>
              <a:gd name="connsiteY752" fmla="*/ 2369257 h 2727713"/>
              <a:gd name="connsiteX753" fmla="*/ 8794542 w 9713575"/>
              <a:gd name="connsiteY753" fmla="*/ 2348967 h 2727713"/>
              <a:gd name="connsiteX754" fmla="*/ 8848208 w 9713575"/>
              <a:gd name="connsiteY754" fmla="*/ 2430127 h 2727713"/>
              <a:gd name="connsiteX755" fmla="*/ 8801250 w 9713575"/>
              <a:gd name="connsiteY755" fmla="*/ 2403074 h 2727713"/>
              <a:gd name="connsiteX756" fmla="*/ 8787834 w 9713575"/>
              <a:gd name="connsiteY756" fmla="*/ 2524814 h 2727713"/>
              <a:gd name="connsiteX757" fmla="*/ 8707335 w 9713575"/>
              <a:gd name="connsiteY757" fmla="*/ 2524814 h 2727713"/>
              <a:gd name="connsiteX758" fmla="*/ 8740876 w 9713575"/>
              <a:gd name="connsiteY758" fmla="*/ 2484234 h 2727713"/>
              <a:gd name="connsiteX759" fmla="*/ 8660377 w 9713575"/>
              <a:gd name="connsiteY759" fmla="*/ 2443654 h 2727713"/>
              <a:gd name="connsiteX760" fmla="*/ 8579878 w 9713575"/>
              <a:gd name="connsiteY760" fmla="*/ 2382784 h 2727713"/>
              <a:gd name="connsiteX761" fmla="*/ 8559752 w 9713575"/>
              <a:gd name="connsiteY761" fmla="*/ 2389548 h 2727713"/>
              <a:gd name="connsiteX762" fmla="*/ 8546336 w 9713575"/>
              <a:gd name="connsiteY762" fmla="*/ 2362494 h 2727713"/>
              <a:gd name="connsiteX763" fmla="*/ 8452420 w 9713575"/>
              <a:gd name="connsiteY763" fmla="*/ 2321913 h 2727713"/>
              <a:gd name="connsiteX764" fmla="*/ 8459128 w 9713575"/>
              <a:gd name="connsiteY764" fmla="*/ 2342204 h 2727713"/>
              <a:gd name="connsiteX765" fmla="*/ 8439004 w 9713575"/>
              <a:gd name="connsiteY765" fmla="*/ 2342204 h 2727713"/>
              <a:gd name="connsiteX766" fmla="*/ 8439004 w 9713575"/>
              <a:gd name="connsiteY766" fmla="*/ 2321913 h 2727713"/>
              <a:gd name="connsiteX767" fmla="*/ 8385337 w 9713575"/>
              <a:gd name="connsiteY767" fmla="*/ 2301623 h 2727713"/>
              <a:gd name="connsiteX768" fmla="*/ 8405463 w 9713575"/>
              <a:gd name="connsiteY768" fmla="*/ 2274570 h 2727713"/>
              <a:gd name="connsiteX769" fmla="*/ 8365213 w 9713575"/>
              <a:gd name="connsiteY769" fmla="*/ 2254280 h 2727713"/>
              <a:gd name="connsiteX770" fmla="*/ 8358505 w 9713575"/>
              <a:gd name="connsiteY770" fmla="*/ 2321913 h 2727713"/>
              <a:gd name="connsiteX771" fmla="*/ 8318255 w 9713575"/>
              <a:gd name="connsiteY771" fmla="*/ 2247517 h 2727713"/>
              <a:gd name="connsiteX772" fmla="*/ 8324963 w 9713575"/>
              <a:gd name="connsiteY772" fmla="*/ 2267807 h 2727713"/>
              <a:gd name="connsiteX773" fmla="*/ 8257880 w 9713575"/>
              <a:gd name="connsiteY773" fmla="*/ 2301623 h 2727713"/>
              <a:gd name="connsiteX774" fmla="*/ 8190798 w 9713575"/>
              <a:gd name="connsiteY774" fmla="*/ 2247517 h 2727713"/>
              <a:gd name="connsiteX775" fmla="*/ 8170673 w 9713575"/>
              <a:gd name="connsiteY775" fmla="*/ 2267807 h 2727713"/>
              <a:gd name="connsiteX776" fmla="*/ 8177381 w 9713575"/>
              <a:gd name="connsiteY776" fmla="*/ 2288097 h 2727713"/>
              <a:gd name="connsiteX777" fmla="*/ 8110299 w 9713575"/>
              <a:gd name="connsiteY777" fmla="*/ 2281334 h 2727713"/>
              <a:gd name="connsiteX778" fmla="*/ 8150548 w 9713575"/>
              <a:gd name="connsiteY778" fmla="*/ 2254280 h 2727713"/>
              <a:gd name="connsiteX779" fmla="*/ 8083465 w 9713575"/>
              <a:gd name="connsiteY779" fmla="*/ 2206937 h 2727713"/>
              <a:gd name="connsiteX780" fmla="*/ 8002967 w 9713575"/>
              <a:gd name="connsiteY780" fmla="*/ 2213700 h 2727713"/>
              <a:gd name="connsiteX781" fmla="*/ 7976133 w 9713575"/>
              <a:gd name="connsiteY781" fmla="*/ 2173120 h 2727713"/>
              <a:gd name="connsiteX782" fmla="*/ 7989549 w 9713575"/>
              <a:gd name="connsiteY782" fmla="*/ 2125777 h 2727713"/>
              <a:gd name="connsiteX783" fmla="*/ 7976133 w 9713575"/>
              <a:gd name="connsiteY783" fmla="*/ 2125777 h 2727713"/>
              <a:gd name="connsiteX784" fmla="*/ 7962717 w 9713575"/>
              <a:gd name="connsiteY784" fmla="*/ 2166357 h 2727713"/>
              <a:gd name="connsiteX785" fmla="*/ 7962717 w 9713575"/>
              <a:gd name="connsiteY785" fmla="*/ 2112250 h 2727713"/>
              <a:gd name="connsiteX786" fmla="*/ 7935883 w 9713575"/>
              <a:gd name="connsiteY786" fmla="*/ 2132541 h 2727713"/>
              <a:gd name="connsiteX787" fmla="*/ 7935883 w 9713575"/>
              <a:gd name="connsiteY787" fmla="*/ 2098724 h 2727713"/>
              <a:gd name="connsiteX788" fmla="*/ 7922467 w 9713575"/>
              <a:gd name="connsiteY788" fmla="*/ 2139304 h 2727713"/>
              <a:gd name="connsiteX789" fmla="*/ 7902342 w 9713575"/>
              <a:gd name="connsiteY789" fmla="*/ 2125777 h 2727713"/>
              <a:gd name="connsiteX790" fmla="*/ 7909050 w 9713575"/>
              <a:gd name="connsiteY790" fmla="*/ 2098724 h 2727713"/>
              <a:gd name="connsiteX791" fmla="*/ 7875509 w 9713575"/>
              <a:gd name="connsiteY791" fmla="*/ 2132541 h 2727713"/>
              <a:gd name="connsiteX792" fmla="*/ 7895633 w 9713575"/>
              <a:gd name="connsiteY792" fmla="*/ 2179884 h 2727713"/>
              <a:gd name="connsiteX793" fmla="*/ 7821843 w 9713575"/>
              <a:gd name="connsiteY793" fmla="*/ 2166357 h 2727713"/>
              <a:gd name="connsiteX794" fmla="*/ 7828551 w 9713575"/>
              <a:gd name="connsiteY794" fmla="*/ 2186647 h 2727713"/>
              <a:gd name="connsiteX795" fmla="*/ 7821843 w 9713575"/>
              <a:gd name="connsiteY795" fmla="*/ 2119014 h 2727713"/>
              <a:gd name="connsiteX796" fmla="*/ 7788302 w 9713575"/>
              <a:gd name="connsiteY796" fmla="*/ 2112250 h 2727713"/>
              <a:gd name="connsiteX797" fmla="*/ 7801718 w 9713575"/>
              <a:gd name="connsiteY797" fmla="*/ 2166357 h 2727713"/>
              <a:gd name="connsiteX798" fmla="*/ 7781593 w 9713575"/>
              <a:gd name="connsiteY798" fmla="*/ 2119014 h 2727713"/>
              <a:gd name="connsiteX799" fmla="*/ 7761469 w 9713575"/>
              <a:gd name="connsiteY799" fmla="*/ 2159594 h 2727713"/>
              <a:gd name="connsiteX800" fmla="*/ 7707803 w 9713575"/>
              <a:gd name="connsiteY800" fmla="*/ 2132541 h 2727713"/>
              <a:gd name="connsiteX801" fmla="*/ 7721219 w 9713575"/>
              <a:gd name="connsiteY801" fmla="*/ 2132541 h 2727713"/>
              <a:gd name="connsiteX802" fmla="*/ 7714511 w 9713575"/>
              <a:gd name="connsiteY802" fmla="*/ 2105487 h 2727713"/>
              <a:gd name="connsiteX803" fmla="*/ 7654137 w 9713575"/>
              <a:gd name="connsiteY803" fmla="*/ 2132541 h 2727713"/>
              <a:gd name="connsiteX804" fmla="*/ 7647427 w 9713575"/>
              <a:gd name="connsiteY804" fmla="*/ 2091961 h 2727713"/>
              <a:gd name="connsiteX805" fmla="*/ 7620595 w 9713575"/>
              <a:gd name="connsiteY805" fmla="*/ 2105487 h 2727713"/>
              <a:gd name="connsiteX806" fmla="*/ 7613887 w 9713575"/>
              <a:gd name="connsiteY806" fmla="*/ 2058144 h 2727713"/>
              <a:gd name="connsiteX807" fmla="*/ 7580345 w 9713575"/>
              <a:gd name="connsiteY807" fmla="*/ 2071671 h 2727713"/>
              <a:gd name="connsiteX808" fmla="*/ 7573637 w 9713575"/>
              <a:gd name="connsiteY808" fmla="*/ 2031091 h 2727713"/>
              <a:gd name="connsiteX809" fmla="*/ 7560220 w 9713575"/>
              <a:gd name="connsiteY809" fmla="*/ 2024327 h 2727713"/>
              <a:gd name="connsiteX810" fmla="*/ 7667553 w 9713575"/>
              <a:gd name="connsiteY810" fmla="*/ 2058144 h 2727713"/>
              <a:gd name="connsiteX811" fmla="*/ 7674261 w 9713575"/>
              <a:gd name="connsiteY811" fmla="*/ 2010801 h 2727713"/>
              <a:gd name="connsiteX812" fmla="*/ 7546803 w 9713575"/>
              <a:gd name="connsiteY812" fmla="*/ 2031091 h 2727713"/>
              <a:gd name="connsiteX813" fmla="*/ 7533387 w 9713575"/>
              <a:gd name="connsiteY813" fmla="*/ 1997274 h 2727713"/>
              <a:gd name="connsiteX814" fmla="*/ 7499846 w 9713575"/>
              <a:gd name="connsiteY814" fmla="*/ 2004037 h 2727713"/>
              <a:gd name="connsiteX815" fmla="*/ 7486429 w 9713575"/>
              <a:gd name="connsiteY815" fmla="*/ 2037854 h 2727713"/>
              <a:gd name="connsiteX816" fmla="*/ 7519971 w 9713575"/>
              <a:gd name="connsiteY816" fmla="*/ 2037854 h 2727713"/>
              <a:gd name="connsiteX817" fmla="*/ 7513262 w 9713575"/>
              <a:gd name="connsiteY817" fmla="*/ 2017564 h 2727713"/>
              <a:gd name="connsiteX818" fmla="*/ 7533387 w 9713575"/>
              <a:gd name="connsiteY818" fmla="*/ 2031091 h 2727713"/>
              <a:gd name="connsiteX819" fmla="*/ 7526679 w 9713575"/>
              <a:gd name="connsiteY819" fmla="*/ 2098724 h 2727713"/>
              <a:gd name="connsiteX820" fmla="*/ 7513262 w 9713575"/>
              <a:gd name="connsiteY820" fmla="*/ 2064907 h 2727713"/>
              <a:gd name="connsiteX821" fmla="*/ 7473013 w 9713575"/>
              <a:gd name="connsiteY821" fmla="*/ 2085197 h 2727713"/>
              <a:gd name="connsiteX822" fmla="*/ 7452888 w 9713575"/>
              <a:gd name="connsiteY822" fmla="*/ 2091961 h 2727713"/>
              <a:gd name="connsiteX823" fmla="*/ 7439471 w 9713575"/>
              <a:gd name="connsiteY823" fmla="*/ 2064907 h 2727713"/>
              <a:gd name="connsiteX824" fmla="*/ 7439471 w 9713575"/>
              <a:gd name="connsiteY824" fmla="*/ 2085197 h 2727713"/>
              <a:gd name="connsiteX825" fmla="*/ 7399222 w 9713575"/>
              <a:gd name="connsiteY825" fmla="*/ 2071671 h 2727713"/>
              <a:gd name="connsiteX826" fmla="*/ 7392514 w 9713575"/>
              <a:gd name="connsiteY826" fmla="*/ 2091961 h 2727713"/>
              <a:gd name="connsiteX827" fmla="*/ 7432763 w 9713575"/>
              <a:gd name="connsiteY827" fmla="*/ 2112250 h 2727713"/>
              <a:gd name="connsiteX828" fmla="*/ 7385805 w 9713575"/>
              <a:gd name="connsiteY828" fmla="*/ 2125777 h 2727713"/>
              <a:gd name="connsiteX829" fmla="*/ 7385805 w 9713575"/>
              <a:gd name="connsiteY829" fmla="*/ 2091961 h 2727713"/>
              <a:gd name="connsiteX830" fmla="*/ 7372389 w 9713575"/>
              <a:gd name="connsiteY830" fmla="*/ 2098724 h 2727713"/>
              <a:gd name="connsiteX831" fmla="*/ 7372389 w 9713575"/>
              <a:gd name="connsiteY831" fmla="*/ 2146067 h 2727713"/>
              <a:gd name="connsiteX832" fmla="*/ 7412639 w 9713575"/>
              <a:gd name="connsiteY832" fmla="*/ 2132541 h 2727713"/>
              <a:gd name="connsiteX833" fmla="*/ 7426055 w 9713575"/>
              <a:gd name="connsiteY833" fmla="*/ 2173120 h 2727713"/>
              <a:gd name="connsiteX834" fmla="*/ 7486429 w 9713575"/>
              <a:gd name="connsiteY834" fmla="*/ 2159594 h 2727713"/>
              <a:gd name="connsiteX835" fmla="*/ 7479721 w 9713575"/>
              <a:gd name="connsiteY835" fmla="*/ 2193410 h 2727713"/>
              <a:gd name="connsiteX836" fmla="*/ 7506554 w 9713575"/>
              <a:gd name="connsiteY836" fmla="*/ 2166357 h 2727713"/>
              <a:gd name="connsiteX837" fmla="*/ 7493138 w 9713575"/>
              <a:gd name="connsiteY837" fmla="*/ 2206937 h 2727713"/>
              <a:gd name="connsiteX838" fmla="*/ 7519971 w 9713575"/>
              <a:gd name="connsiteY838" fmla="*/ 2152830 h 2727713"/>
              <a:gd name="connsiteX839" fmla="*/ 7519971 w 9713575"/>
              <a:gd name="connsiteY839" fmla="*/ 2213700 h 2727713"/>
              <a:gd name="connsiteX840" fmla="*/ 7540095 w 9713575"/>
              <a:gd name="connsiteY840" fmla="*/ 2166357 h 2727713"/>
              <a:gd name="connsiteX841" fmla="*/ 7566929 w 9713575"/>
              <a:gd name="connsiteY841" fmla="*/ 2173120 h 2727713"/>
              <a:gd name="connsiteX842" fmla="*/ 7580345 w 9713575"/>
              <a:gd name="connsiteY842" fmla="*/ 2173120 h 2727713"/>
              <a:gd name="connsiteX843" fmla="*/ 7593761 w 9713575"/>
              <a:gd name="connsiteY843" fmla="*/ 2213700 h 2727713"/>
              <a:gd name="connsiteX844" fmla="*/ 7600469 w 9713575"/>
              <a:gd name="connsiteY844" fmla="*/ 2166357 h 2727713"/>
              <a:gd name="connsiteX845" fmla="*/ 7634011 w 9713575"/>
              <a:gd name="connsiteY845" fmla="*/ 2186647 h 2727713"/>
              <a:gd name="connsiteX846" fmla="*/ 7607178 w 9713575"/>
              <a:gd name="connsiteY846" fmla="*/ 2179884 h 2727713"/>
              <a:gd name="connsiteX847" fmla="*/ 7667553 w 9713575"/>
              <a:gd name="connsiteY847" fmla="*/ 2247517 h 2727713"/>
              <a:gd name="connsiteX848" fmla="*/ 7707803 w 9713575"/>
              <a:gd name="connsiteY848" fmla="*/ 2240754 h 2727713"/>
              <a:gd name="connsiteX849" fmla="*/ 7674261 w 9713575"/>
              <a:gd name="connsiteY849" fmla="*/ 2233990 h 2727713"/>
              <a:gd name="connsiteX850" fmla="*/ 7660845 w 9713575"/>
              <a:gd name="connsiteY850" fmla="*/ 2206937 h 2727713"/>
              <a:gd name="connsiteX851" fmla="*/ 7674261 w 9713575"/>
              <a:gd name="connsiteY851" fmla="*/ 2186647 h 2727713"/>
              <a:gd name="connsiteX852" fmla="*/ 7714511 w 9713575"/>
              <a:gd name="connsiteY852" fmla="*/ 2220463 h 2727713"/>
              <a:gd name="connsiteX853" fmla="*/ 7714511 w 9713575"/>
              <a:gd name="connsiteY853" fmla="*/ 2267807 h 2727713"/>
              <a:gd name="connsiteX854" fmla="*/ 7768177 w 9713575"/>
              <a:gd name="connsiteY854" fmla="*/ 2281334 h 2727713"/>
              <a:gd name="connsiteX855" fmla="*/ 7788302 w 9713575"/>
              <a:gd name="connsiteY855" fmla="*/ 2220463 h 2727713"/>
              <a:gd name="connsiteX856" fmla="*/ 7795010 w 9713575"/>
              <a:gd name="connsiteY856" fmla="*/ 2220463 h 2727713"/>
              <a:gd name="connsiteX857" fmla="*/ 7801718 w 9713575"/>
              <a:gd name="connsiteY857" fmla="*/ 2281334 h 2727713"/>
              <a:gd name="connsiteX858" fmla="*/ 7821843 w 9713575"/>
              <a:gd name="connsiteY858" fmla="*/ 2233990 h 2727713"/>
              <a:gd name="connsiteX859" fmla="*/ 7855384 w 9713575"/>
              <a:gd name="connsiteY859" fmla="*/ 2261043 h 2727713"/>
              <a:gd name="connsiteX860" fmla="*/ 7882217 w 9713575"/>
              <a:gd name="connsiteY860" fmla="*/ 2288097 h 2727713"/>
              <a:gd name="connsiteX861" fmla="*/ 7862092 w 9713575"/>
              <a:gd name="connsiteY861" fmla="*/ 2294860 h 2727713"/>
              <a:gd name="connsiteX862" fmla="*/ 7895633 w 9713575"/>
              <a:gd name="connsiteY862" fmla="*/ 2315151 h 2727713"/>
              <a:gd name="connsiteX863" fmla="*/ 7888925 w 9713575"/>
              <a:gd name="connsiteY863" fmla="*/ 2321914 h 2727713"/>
              <a:gd name="connsiteX864" fmla="*/ 7882217 w 9713575"/>
              <a:gd name="connsiteY864" fmla="*/ 2342204 h 2727713"/>
              <a:gd name="connsiteX865" fmla="*/ 7868801 w 9713575"/>
              <a:gd name="connsiteY865" fmla="*/ 2321914 h 2727713"/>
              <a:gd name="connsiteX866" fmla="*/ 7862092 w 9713575"/>
              <a:gd name="connsiteY866" fmla="*/ 2342204 h 2727713"/>
              <a:gd name="connsiteX867" fmla="*/ 7909050 w 9713575"/>
              <a:gd name="connsiteY867" fmla="*/ 2321914 h 2727713"/>
              <a:gd name="connsiteX868" fmla="*/ 7969425 w 9713575"/>
              <a:gd name="connsiteY868" fmla="*/ 2335441 h 2727713"/>
              <a:gd name="connsiteX869" fmla="*/ 7969425 w 9713575"/>
              <a:gd name="connsiteY869" fmla="*/ 2281334 h 2727713"/>
              <a:gd name="connsiteX870" fmla="*/ 7996257 w 9713575"/>
              <a:gd name="connsiteY870" fmla="*/ 2301623 h 2727713"/>
              <a:gd name="connsiteX871" fmla="*/ 7976133 w 9713575"/>
              <a:gd name="connsiteY871" fmla="*/ 2355731 h 2727713"/>
              <a:gd name="connsiteX872" fmla="*/ 8049925 w 9713575"/>
              <a:gd name="connsiteY872" fmla="*/ 2348967 h 2727713"/>
              <a:gd name="connsiteX873" fmla="*/ 8130423 w 9713575"/>
              <a:gd name="connsiteY873" fmla="*/ 2409837 h 2727713"/>
              <a:gd name="connsiteX874" fmla="*/ 8117007 w 9713575"/>
              <a:gd name="connsiteY874" fmla="*/ 2430127 h 2727713"/>
              <a:gd name="connsiteX875" fmla="*/ 8137132 w 9713575"/>
              <a:gd name="connsiteY875" fmla="*/ 2470707 h 2727713"/>
              <a:gd name="connsiteX876" fmla="*/ 8137132 w 9713575"/>
              <a:gd name="connsiteY876" fmla="*/ 2423364 h 2727713"/>
              <a:gd name="connsiteX877" fmla="*/ 8184089 w 9713575"/>
              <a:gd name="connsiteY877" fmla="*/ 2409837 h 2727713"/>
              <a:gd name="connsiteX878" fmla="*/ 8177381 w 9713575"/>
              <a:gd name="connsiteY878" fmla="*/ 2362494 h 2727713"/>
              <a:gd name="connsiteX879" fmla="*/ 8210922 w 9713575"/>
              <a:gd name="connsiteY879" fmla="*/ 2376021 h 2727713"/>
              <a:gd name="connsiteX880" fmla="*/ 8210922 w 9713575"/>
              <a:gd name="connsiteY880" fmla="*/ 2409837 h 2727713"/>
              <a:gd name="connsiteX881" fmla="*/ 8177381 w 9713575"/>
              <a:gd name="connsiteY881" fmla="*/ 2382784 h 2727713"/>
              <a:gd name="connsiteX882" fmla="*/ 8190798 w 9713575"/>
              <a:gd name="connsiteY882" fmla="*/ 2416601 h 2727713"/>
              <a:gd name="connsiteX883" fmla="*/ 8244463 w 9713575"/>
              <a:gd name="connsiteY883" fmla="*/ 2436891 h 2727713"/>
              <a:gd name="connsiteX884" fmla="*/ 8257880 w 9713575"/>
              <a:gd name="connsiteY884" fmla="*/ 2490997 h 2727713"/>
              <a:gd name="connsiteX885" fmla="*/ 8231047 w 9713575"/>
              <a:gd name="connsiteY885" fmla="*/ 2490997 h 2727713"/>
              <a:gd name="connsiteX886" fmla="*/ 8271297 w 9713575"/>
              <a:gd name="connsiteY886" fmla="*/ 2504524 h 2727713"/>
              <a:gd name="connsiteX887" fmla="*/ 8271297 w 9713575"/>
              <a:gd name="connsiteY887" fmla="*/ 2463944 h 2727713"/>
              <a:gd name="connsiteX888" fmla="*/ 8244463 w 9713575"/>
              <a:gd name="connsiteY888" fmla="*/ 2470707 h 2727713"/>
              <a:gd name="connsiteX889" fmla="*/ 8264589 w 9713575"/>
              <a:gd name="connsiteY889" fmla="*/ 2443654 h 2727713"/>
              <a:gd name="connsiteX890" fmla="*/ 8351797 w 9713575"/>
              <a:gd name="connsiteY890" fmla="*/ 2457181 h 2727713"/>
              <a:gd name="connsiteX891" fmla="*/ 8365213 w 9713575"/>
              <a:gd name="connsiteY891" fmla="*/ 2497760 h 2727713"/>
              <a:gd name="connsiteX892" fmla="*/ 8378629 w 9713575"/>
              <a:gd name="connsiteY892" fmla="*/ 2490997 h 2727713"/>
              <a:gd name="connsiteX893" fmla="*/ 8392045 w 9713575"/>
              <a:gd name="connsiteY893" fmla="*/ 2470707 h 2727713"/>
              <a:gd name="connsiteX894" fmla="*/ 8465837 w 9713575"/>
              <a:gd name="connsiteY894" fmla="*/ 2484234 h 2727713"/>
              <a:gd name="connsiteX895" fmla="*/ 8465837 w 9713575"/>
              <a:gd name="connsiteY895" fmla="*/ 2518050 h 2727713"/>
              <a:gd name="connsiteX896" fmla="*/ 8479253 w 9713575"/>
              <a:gd name="connsiteY896" fmla="*/ 2531577 h 2727713"/>
              <a:gd name="connsiteX897" fmla="*/ 8499378 w 9713575"/>
              <a:gd name="connsiteY897" fmla="*/ 2538341 h 2727713"/>
              <a:gd name="connsiteX898" fmla="*/ 8506086 w 9713575"/>
              <a:gd name="connsiteY898" fmla="*/ 2518050 h 2727713"/>
              <a:gd name="connsiteX899" fmla="*/ 8532920 w 9713575"/>
              <a:gd name="connsiteY899" fmla="*/ 2545104 h 2727713"/>
              <a:gd name="connsiteX900" fmla="*/ 8526212 w 9713575"/>
              <a:gd name="connsiteY900" fmla="*/ 2572157 h 2727713"/>
              <a:gd name="connsiteX901" fmla="*/ 8546336 w 9713575"/>
              <a:gd name="connsiteY901" fmla="*/ 2558630 h 2727713"/>
              <a:gd name="connsiteX902" fmla="*/ 8532920 w 9713575"/>
              <a:gd name="connsiteY902" fmla="*/ 2545104 h 2727713"/>
              <a:gd name="connsiteX903" fmla="*/ 8559752 w 9713575"/>
              <a:gd name="connsiteY903" fmla="*/ 2531577 h 2727713"/>
              <a:gd name="connsiteX904" fmla="*/ 8586586 w 9713575"/>
              <a:gd name="connsiteY904" fmla="*/ 2578920 h 2727713"/>
              <a:gd name="connsiteX905" fmla="*/ 8680501 w 9713575"/>
              <a:gd name="connsiteY905" fmla="*/ 2612737 h 2727713"/>
              <a:gd name="connsiteX906" fmla="*/ 8693918 w 9713575"/>
              <a:gd name="connsiteY906" fmla="*/ 2619500 h 2727713"/>
              <a:gd name="connsiteX907" fmla="*/ 8754293 w 9713575"/>
              <a:gd name="connsiteY907" fmla="*/ 2639790 h 2727713"/>
              <a:gd name="connsiteX908" fmla="*/ 8801250 w 9713575"/>
              <a:gd name="connsiteY908" fmla="*/ 2680370 h 2727713"/>
              <a:gd name="connsiteX909" fmla="*/ 8794542 w 9713575"/>
              <a:gd name="connsiteY909" fmla="*/ 2687133 h 2727713"/>
              <a:gd name="connsiteX910" fmla="*/ 8814667 w 9713575"/>
              <a:gd name="connsiteY910" fmla="*/ 2693897 h 2727713"/>
              <a:gd name="connsiteX911" fmla="*/ 8814667 w 9713575"/>
              <a:gd name="connsiteY911" fmla="*/ 2666843 h 2727713"/>
              <a:gd name="connsiteX912" fmla="*/ 8854916 w 9713575"/>
              <a:gd name="connsiteY912" fmla="*/ 2666843 h 2727713"/>
              <a:gd name="connsiteX913" fmla="*/ 8801250 w 9713575"/>
              <a:gd name="connsiteY913" fmla="*/ 2707423 h 2727713"/>
              <a:gd name="connsiteX914" fmla="*/ 8754293 w 9713575"/>
              <a:gd name="connsiteY914" fmla="*/ 2727713 h 2727713"/>
              <a:gd name="connsiteX915" fmla="*/ 8734167 w 9713575"/>
              <a:gd name="connsiteY915" fmla="*/ 2693897 h 2727713"/>
              <a:gd name="connsiteX916" fmla="*/ 8747584 w 9713575"/>
              <a:gd name="connsiteY916" fmla="*/ 2666843 h 2727713"/>
              <a:gd name="connsiteX917" fmla="*/ 8667085 w 9713575"/>
              <a:gd name="connsiteY917" fmla="*/ 2700660 h 2727713"/>
              <a:gd name="connsiteX918" fmla="*/ 8660377 w 9713575"/>
              <a:gd name="connsiteY918" fmla="*/ 2653317 h 2727713"/>
              <a:gd name="connsiteX919" fmla="*/ 8613419 w 9713575"/>
              <a:gd name="connsiteY919" fmla="*/ 2646554 h 2727713"/>
              <a:gd name="connsiteX920" fmla="*/ 8640252 w 9713575"/>
              <a:gd name="connsiteY920" fmla="*/ 2626263 h 2727713"/>
              <a:gd name="connsiteX921" fmla="*/ 8673793 w 9713575"/>
              <a:gd name="connsiteY921" fmla="*/ 2626263 h 2727713"/>
              <a:gd name="connsiteX922" fmla="*/ 8613419 w 9713575"/>
              <a:gd name="connsiteY922" fmla="*/ 2599210 h 2727713"/>
              <a:gd name="connsiteX923" fmla="*/ 8606711 w 9713575"/>
              <a:gd name="connsiteY923" fmla="*/ 2612737 h 2727713"/>
              <a:gd name="connsiteX924" fmla="*/ 8620127 w 9713575"/>
              <a:gd name="connsiteY924" fmla="*/ 2633027 h 2727713"/>
              <a:gd name="connsiteX925" fmla="*/ 8600002 w 9713575"/>
              <a:gd name="connsiteY925" fmla="*/ 2660080 h 2727713"/>
              <a:gd name="connsiteX926" fmla="*/ 8546336 w 9713575"/>
              <a:gd name="connsiteY926" fmla="*/ 2673607 h 2727713"/>
              <a:gd name="connsiteX927" fmla="*/ 8566460 w 9713575"/>
              <a:gd name="connsiteY927" fmla="*/ 2639790 h 2727713"/>
              <a:gd name="connsiteX928" fmla="*/ 8506086 w 9713575"/>
              <a:gd name="connsiteY928" fmla="*/ 2639790 h 2727713"/>
              <a:gd name="connsiteX929" fmla="*/ 8499378 w 9713575"/>
              <a:gd name="connsiteY929" fmla="*/ 2605973 h 2727713"/>
              <a:gd name="connsiteX930" fmla="*/ 8472545 w 9713575"/>
              <a:gd name="connsiteY930" fmla="*/ 2633027 h 2727713"/>
              <a:gd name="connsiteX931" fmla="*/ 8485962 w 9713575"/>
              <a:gd name="connsiteY931" fmla="*/ 2565394 h 2727713"/>
              <a:gd name="connsiteX932" fmla="*/ 8465837 w 9713575"/>
              <a:gd name="connsiteY932" fmla="*/ 2558630 h 2727713"/>
              <a:gd name="connsiteX933" fmla="*/ 8445712 w 9713575"/>
              <a:gd name="connsiteY933" fmla="*/ 2578920 h 2727713"/>
              <a:gd name="connsiteX934" fmla="*/ 8432296 w 9713575"/>
              <a:gd name="connsiteY934" fmla="*/ 2612737 h 2727713"/>
              <a:gd name="connsiteX935" fmla="*/ 8432296 w 9713575"/>
              <a:gd name="connsiteY935" fmla="*/ 2619500 h 2727713"/>
              <a:gd name="connsiteX936" fmla="*/ 8425587 w 9713575"/>
              <a:gd name="connsiteY936" fmla="*/ 2572157 h 2727713"/>
              <a:gd name="connsiteX937" fmla="*/ 8378629 w 9713575"/>
              <a:gd name="connsiteY937" fmla="*/ 2605973 h 2727713"/>
              <a:gd name="connsiteX938" fmla="*/ 8385337 w 9713575"/>
              <a:gd name="connsiteY938" fmla="*/ 2572157 h 2727713"/>
              <a:gd name="connsiteX939" fmla="*/ 8338379 w 9713575"/>
              <a:gd name="connsiteY939" fmla="*/ 2619500 h 2727713"/>
              <a:gd name="connsiteX940" fmla="*/ 8338379 w 9713575"/>
              <a:gd name="connsiteY940" fmla="*/ 2578920 h 2727713"/>
              <a:gd name="connsiteX941" fmla="*/ 8365213 w 9713575"/>
              <a:gd name="connsiteY941" fmla="*/ 2538341 h 2727713"/>
              <a:gd name="connsiteX942" fmla="*/ 8311547 w 9713575"/>
              <a:gd name="connsiteY942" fmla="*/ 2585683 h 2727713"/>
              <a:gd name="connsiteX943" fmla="*/ 8304838 w 9713575"/>
              <a:gd name="connsiteY943" fmla="*/ 2551867 h 2727713"/>
              <a:gd name="connsiteX944" fmla="*/ 8284713 w 9713575"/>
              <a:gd name="connsiteY944" fmla="*/ 2585683 h 2727713"/>
              <a:gd name="connsiteX945" fmla="*/ 8304838 w 9713575"/>
              <a:gd name="connsiteY945" fmla="*/ 2605973 h 2727713"/>
              <a:gd name="connsiteX946" fmla="*/ 8271297 w 9713575"/>
              <a:gd name="connsiteY946" fmla="*/ 2599210 h 2727713"/>
              <a:gd name="connsiteX947" fmla="*/ 8371921 w 9713575"/>
              <a:gd name="connsiteY947" fmla="*/ 2639790 h 2727713"/>
              <a:gd name="connsiteX948" fmla="*/ 8271297 w 9713575"/>
              <a:gd name="connsiteY948" fmla="*/ 2646554 h 2727713"/>
              <a:gd name="connsiteX949" fmla="*/ 8244463 w 9713575"/>
              <a:gd name="connsiteY949" fmla="*/ 2653317 h 2727713"/>
              <a:gd name="connsiteX950" fmla="*/ 8251172 w 9713575"/>
              <a:gd name="connsiteY950" fmla="*/ 2626263 h 2727713"/>
              <a:gd name="connsiteX951" fmla="*/ 8197506 w 9713575"/>
              <a:gd name="connsiteY951" fmla="*/ 2592447 h 2727713"/>
              <a:gd name="connsiteX952" fmla="*/ 8204214 w 9713575"/>
              <a:gd name="connsiteY952" fmla="*/ 2572157 h 2727713"/>
              <a:gd name="connsiteX953" fmla="*/ 8177381 w 9713575"/>
              <a:gd name="connsiteY953" fmla="*/ 2578920 h 2727713"/>
              <a:gd name="connsiteX954" fmla="*/ 8197506 w 9713575"/>
              <a:gd name="connsiteY954" fmla="*/ 2592447 h 2727713"/>
              <a:gd name="connsiteX955" fmla="*/ 8150548 w 9713575"/>
              <a:gd name="connsiteY955" fmla="*/ 2653317 h 2727713"/>
              <a:gd name="connsiteX956" fmla="*/ 8110299 w 9713575"/>
              <a:gd name="connsiteY956" fmla="*/ 2639790 h 2727713"/>
              <a:gd name="connsiteX957" fmla="*/ 8023091 w 9713575"/>
              <a:gd name="connsiteY957" fmla="*/ 2633027 h 2727713"/>
              <a:gd name="connsiteX958" fmla="*/ 8029799 w 9713575"/>
              <a:gd name="connsiteY958" fmla="*/ 2612737 h 2727713"/>
              <a:gd name="connsiteX959" fmla="*/ 8016383 w 9713575"/>
              <a:gd name="connsiteY959" fmla="*/ 2605973 h 2727713"/>
              <a:gd name="connsiteX960" fmla="*/ 7996257 w 9713575"/>
              <a:gd name="connsiteY960" fmla="*/ 2626263 h 2727713"/>
              <a:gd name="connsiteX961" fmla="*/ 7996257 w 9713575"/>
              <a:gd name="connsiteY961" fmla="*/ 2599210 h 2727713"/>
              <a:gd name="connsiteX962" fmla="*/ 7982841 w 9713575"/>
              <a:gd name="connsiteY962" fmla="*/ 2619500 h 2727713"/>
              <a:gd name="connsiteX963" fmla="*/ 7976133 w 9713575"/>
              <a:gd name="connsiteY963" fmla="*/ 2592447 h 2727713"/>
              <a:gd name="connsiteX964" fmla="*/ 7969425 w 9713575"/>
              <a:gd name="connsiteY964" fmla="*/ 2619500 h 2727713"/>
              <a:gd name="connsiteX965" fmla="*/ 7909050 w 9713575"/>
              <a:gd name="connsiteY965" fmla="*/ 2619500 h 2727713"/>
              <a:gd name="connsiteX966" fmla="*/ 7909050 w 9713575"/>
              <a:gd name="connsiteY966" fmla="*/ 2572157 h 2727713"/>
              <a:gd name="connsiteX967" fmla="*/ 7828551 w 9713575"/>
              <a:gd name="connsiteY967" fmla="*/ 2558630 h 2727713"/>
              <a:gd name="connsiteX968" fmla="*/ 7828551 w 9713575"/>
              <a:gd name="connsiteY968" fmla="*/ 2545104 h 2727713"/>
              <a:gd name="connsiteX969" fmla="*/ 7855384 w 9713575"/>
              <a:gd name="connsiteY969" fmla="*/ 2477470 h 2727713"/>
              <a:gd name="connsiteX970" fmla="*/ 7828551 w 9713575"/>
              <a:gd name="connsiteY970" fmla="*/ 2497760 h 2727713"/>
              <a:gd name="connsiteX971" fmla="*/ 7821843 w 9713575"/>
              <a:gd name="connsiteY971" fmla="*/ 2545104 h 2727713"/>
              <a:gd name="connsiteX972" fmla="*/ 7821843 w 9713575"/>
              <a:gd name="connsiteY972" fmla="*/ 2490997 h 2727713"/>
              <a:gd name="connsiteX973" fmla="*/ 7795010 w 9713575"/>
              <a:gd name="connsiteY973" fmla="*/ 2484234 h 2727713"/>
              <a:gd name="connsiteX974" fmla="*/ 7701095 w 9713575"/>
              <a:gd name="connsiteY974" fmla="*/ 2545104 h 2727713"/>
              <a:gd name="connsiteX975" fmla="*/ 7707803 w 9713575"/>
              <a:gd name="connsiteY975" fmla="*/ 2504524 h 2727713"/>
              <a:gd name="connsiteX976" fmla="*/ 7680969 w 9713575"/>
              <a:gd name="connsiteY976" fmla="*/ 2531577 h 2727713"/>
              <a:gd name="connsiteX977" fmla="*/ 7660845 w 9713575"/>
              <a:gd name="connsiteY977" fmla="*/ 2545104 h 2727713"/>
              <a:gd name="connsiteX978" fmla="*/ 7667553 w 9713575"/>
              <a:gd name="connsiteY978" fmla="*/ 2490997 h 2727713"/>
              <a:gd name="connsiteX979" fmla="*/ 7654137 w 9713575"/>
              <a:gd name="connsiteY979" fmla="*/ 2490997 h 2727713"/>
              <a:gd name="connsiteX980" fmla="*/ 7647427 w 9713575"/>
              <a:gd name="connsiteY980" fmla="*/ 2531577 h 2727713"/>
              <a:gd name="connsiteX981" fmla="*/ 7627303 w 9713575"/>
              <a:gd name="connsiteY981" fmla="*/ 2538341 h 2727713"/>
              <a:gd name="connsiteX982" fmla="*/ 7479721 w 9713575"/>
              <a:gd name="connsiteY982" fmla="*/ 2470707 h 2727713"/>
              <a:gd name="connsiteX983" fmla="*/ 7452888 w 9713575"/>
              <a:gd name="connsiteY983" fmla="*/ 2504524 h 2727713"/>
              <a:gd name="connsiteX984" fmla="*/ 7412639 w 9713575"/>
              <a:gd name="connsiteY984" fmla="*/ 2511287 h 2727713"/>
              <a:gd name="connsiteX985" fmla="*/ 7372389 w 9713575"/>
              <a:gd name="connsiteY985" fmla="*/ 2511287 h 2727713"/>
              <a:gd name="connsiteX986" fmla="*/ 7379097 w 9713575"/>
              <a:gd name="connsiteY986" fmla="*/ 2470707 h 2727713"/>
              <a:gd name="connsiteX987" fmla="*/ 7352265 w 9713575"/>
              <a:gd name="connsiteY987" fmla="*/ 2450417 h 2727713"/>
              <a:gd name="connsiteX988" fmla="*/ 7332139 w 9713575"/>
              <a:gd name="connsiteY988" fmla="*/ 2457181 h 2727713"/>
              <a:gd name="connsiteX989" fmla="*/ 7338847 w 9713575"/>
              <a:gd name="connsiteY989" fmla="*/ 2436891 h 2727713"/>
              <a:gd name="connsiteX990" fmla="*/ 7157724 w 9713575"/>
              <a:gd name="connsiteY990" fmla="*/ 2450417 h 2727713"/>
              <a:gd name="connsiteX991" fmla="*/ 7204682 w 9713575"/>
              <a:gd name="connsiteY991" fmla="*/ 2477470 h 2727713"/>
              <a:gd name="connsiteX992" fmla="*/ 7197974 w 9713575"/>
              <a:gd name="connsiteY992" fmla="*/ 2477470 h 2727713"/>
              <a:gd name="connsiteX993" fmla="*/ 7218099 w 9713575"/>
              <a:gd name="connsiteY993" fmla="*/ 2470707 h 2727713"/>
              <a:gd name="connsiteX994" fmla="*/ 7218099 w 9713575"/>
              <a:gd name="connsiteY994" fmla="*/ 2531577 h 2727713"/>
              <a:gd name="connsiteX995" fmla="*/ 7157724 w 9713575"/>
              <a:gd name="connsiteY995" fmla="*/ 2518050 h 2727713"/>
              <a:gd name="connsiteX996" fmla="*/ 7130892 w 9713575"/>
              <a:gd name="connsiteY996" fmla="*/ 2504524 h 2727713"/>
              <a:gd name="connsiteX997" fmla="*/ 7144308 w 9713575"/>
              <a:gd name="connsiteY997" fmla="*/ 2477470 h 2727713"/>
              <a:gd name="connsiteX998" fmla="*/ 7117475 w 9713575"/>
              <a:gd name="connsiteY998" fmla="*/ 2484234 h 2727713"/>
              <a:gd name="connsiteX999" fmla="*/ 7117475 w 9713575"/>
              <a:gd name="connsiteY999" fmla="*/ 2504524 h 2727713"/>
              <a:gd name="connsiteX1000" fmla="*/ 7124183 w 9713575"/>
              <a:gd name="connsiteY1000" fmla="*/ 2443654 h 2727713"/>
              <a:gd name="connsiteX1001" fmla="*/ 7151016 w 9713575"/>
              <a:gd name="connsiteY1001" fmla="*/ 2443654 h 2727713"/>
              <a:gd name="connsiteX1002" fmla="*/ 7144308 w 9713575"/>
              <a:gd name="connsiteY1002" fmla="*/ 2389548 h 2727713"/>
              <a:gd name="connsiteX1003" fmla="*/ 7124183 w 9713575"/>
              <a:gd name="connsiteY1003" fmla="*/ 2396311 h 2727713"/>
              <a:gd name="connsiteX1004" fmla="*/ 7050392 w 9713575"/>
              <a:gd name="connsiteY1004" fmla="*/ 2497760 h 2727713"/>
              <a:gd name="connsiteX1005" fmla="*/ 7043684 w 9713575"/>
              <a:gd name="connsiteY1005" fmla="*/ 2470707 h 2727713"/>
              <a:gd name="connsiteX1006" fmla="*/ 6990017 w 9713575"/>
              <a:gd name="connsiteY1006" fmla="*/ 2463944 h 2727713"/>
              <a:gd name="connsiteX1007" fmla="*/ 7003435 w 9713575"/>
              <a:gd name="connsiteY1007" fmla="*/ 2436891 h 2727713"/>
              <a:gd name="connsiteX1008" fmla="*/ 6969893 w 9713575"/>
              <a:gd name="connsiteY1008" fmla="*/ 2470707 h 2727713"/>
              <a:gd name="connsiteX1009" fmla="*/ 6949768 w 9713575"/>
              <a:gd name="connsiteY1009" fmla="*/ 2463944 h 2727713"/>
              <a:gd name="connsiteX1010" fmla="*/ 6936352 w 9713575"/>
              <a:gd name="connsiteY1010" fmla="*/ 2423364 h 2727713"/>
              <a:gd name="connsiteX1011" fmla="*/ 6922935 w 9713575"/>
              <a:gd name="connsiteY1011" fmla="*/ 2436891 h 2727713"/>
              <a:gd name="connsiteX1012" fmla="*/ 6929643 w 9713575"/>
              <a:gd name="connsiteY1012" fmla="*/ 2463944 h 2727713"/>
              <a:gd name="connsiteX1013" fmla="*/ 6902810 w 9713575"/>
              <a:gd name="connsiteY1013" fmla="*/ 2477470 h 2727713"/>
              <a:gd name="connsiteX1014" fmla="*/ 6896102 w 9713575"/>
              <a:gd name="connsiteY1014" fmla="*/ 2443654 h 2727713"/>
              <a:gd name="connsiteX1015" fmla="*/ 6875977 w 9713575"/>
              <a:gd name="connsiteY1015" fmla="*/ 2443654 h 2727713"/>
              <a:gd name="connsiteX1016" fmla="*/ 6875977 w 9713575"/>
              <a:gd name="connsiteY1016" fmla="*/ 2484234 h 2727713"/>
              <a:gd name="connsiteX1017" fmla="*/ 6909518 w 9713575"/>
              <a:gd name="connsiteY1017" fmla="*/ 2490997 h 2727713"/>
              <a:gd name="connsiteX1018" fmla="*/ 6902810 w 9713575"/>
              <a:gd name="connsiteY1018" fmla="*/ 2524814 h 2727713"/>
              <a:gd name="connsiteX1019" fmla="*/ 6875977 w 9713575"/>
              <a:gd name="connsiteY1019" fmla="*/ 2524814 h 2727713"/>
              <a:gd name="connsiteX1020" fmla="*/ 6896102 w 9713575"/>
              <a:gd name="connsiteY1020" fmla="*/ 2558630 h 2727713"/>
              <a:gd name="connsiteX1021" fmla="*/ 6849144 w 9713575"/>
              <a:gd name="connsiteY1021" fmla="*/ 2497760 h 2727713"/>
              <a:gd name="connsiteX1022" fmla="*/ 6808894 w 9713575"/>
              <a:gd name="connsiteY1022" fmla="*/ 2463944 h 2727713"/>
              <a:gd name="connsiteX1023" fmla="*/ 6822311 w 9713575"/>
              <a:gd name="connsiteY1023" fmla="*/ 2409837 h 2727713"/>
              <a:gd name="connsiteX1024" fmla="*/ 6775353 w 9713575"/>
              <a:gd name="connsiteY1024" fmla="*/ 2409837 h 2727713"/>
              <a:gd name="connsiteX1025" fmla="*/ 6761937 w 9713575"/>
              <a:gd name="connsiteY1025" fmla="*/ 2436891 h 2727713"/>
              <a:gd name="connsiteX1026" fmla="*/ 6768645 w 9713575"/>
              <a:gd name="connsiteY1026" fmla="*/ 2396311 h 2727713"/>
              <a:gd name="connsiteX1027" fmla="*/ 6748520 w 9713575"/>
              <a:gd name="connsiteY1027" fmla="*/ 2403074 h 2727713"/>
              <a:gd name="connsiteX1028" fmla="*/ 6741812 w 9713575"/>
              <a:gd name="connsiteY1028" fmla="*/ 2443654 h 2727713"/>
              <a:gd name="connsiteX1029" fmla="*/ 6761937 w 9713575"/>
              <a:gd name="connsiteY1029" fmla="*/ 2463944 h 2727713"/>
              <a:gd name="connsiteX1030" fmla="*/ 6735103 w 9713575"/>
              <a:gd name="connsiteY1030" fmla="*/ 2463944 h 2727713"/>
              <a:gd name="connsiteX1031" fmla="*/ 6748520 w 9713575"/>
              <a:gd name="connsiteY1031" fmla="*/ 2484234 h 2727713"/>
              <a:gd name="connsiteX1032" fmla="*/ 6735103 w 9713575"/>
              <a:gd name="connsiteY1032" fmla="*/ 2504524 h 2727713"/>
              <a:gd name="connsiteX1033" fmla="*/ 6728395 w 9713575"/>
              <a:gd name="connsiteY1033" fmla="*/ 2457181 h 2727713"/>
              <a:gd name="connsiteX1034" fmla="*/ 6701562 w 9713575"/>
              <a:gd name="connsiteY1034" fmla="*/ 2450417 h 2727713"/>
              <a:gd name="connsiteX1035" fmla="*/ 6681437 w 9713575"/>
              <a:gd name="connsiteY1035" fmla="*/ 2403074 h 2727713"/>
              <a:gd name="connsiteX1036" fmla="*/ 6668021 w 9713575"/>
              <a:gd name="connsiteY1036" fmla="*/ 2457181 h 2727713"/>
              <a:gd name="connsiteX1037" fmla="*/ 6668021 w 9713575"/>
              <a:gd name="connsiteY1037" fmla="*/ 2403074 h 2727713"/>
              <a:gd name="connsiteX1038" fmla="*/ 6594230 w 9713575"/>
              <a:gd name="connsiteY1038" fmla="*/ 2416601 h 2727713"/>
              <a:gd name="connsiteX1039" fmla="*/ 6567397 w 9713575"/>
              <a:gd name="connsiteY1039" fmla="*/ 2403074 h 2727713"/>
              <a:gd name="connsiteX1040" fmla="*/ 6547272 w 9713575"/>
              <a:gd name="connsiteY1040" fmla="*/ 2362494 h 2727713"/>
              <a:gd name="connsiteX1041" fmla="*/ 6513730 w 9713575"/>
              <a:gd name="connsiteY1041" fmla="*/ 2430127 h 2727713"/>
              <a:gd name="connsiteX1042" fmla="*/ 6500314 w 9713575"/>
              <a:gd name="connsiteY1042" fmla="*/ 2396311 h 2727713"/>
              <a:gd name="connsiteX1043" fmla="*/ 6513730 w 9713575"/>
              <a:gd name="connsiteY1043" fmla="*/ 2369257 h 2727713"/>
              <a:gd name="connsiteX1044" fmla="*/ 6466772 w 9713575"/>
              <a:gd name="connsiteY1044" fmla="*/ 2382784 h 2727713"/>
              <a:gd name="connsiteX1045" fmla="*/ 6486898 w 9713575"/>
              <a:gd name="connsiteY1045" fmla="*/ 2403074 h 2727713"/>
              <a:gd name="connsiteX1046" fmla="*/ 6399690 w 9713575"/>
              <a:gd name="connsiteY1046" fmla="*/ 2409837 h 2727713"/>
              <a:gd name="connsiteX1047" fmla="*/ 6332607 w 9713575"/>
              <a:gd name="connsiteY1047" fmla="*/ 2382784 h 2727713"/>
              <a:gd name="connsiteX1048" fmla="*/ 6312483 w 9713575"/>
              <a:gd name="connsiteY1048" fmla="*/ 2362494 h 2727713"/>
              <a:gd name="connsiteX1049" fmla="*/ 6325899 w 9713575"/>
              <a:gd name="connsiteY1049" fmla="*/ 2389548 h 2727713"/>
              <a:gd name="connsiteX1050" fmla="*/ 6305775 w 9713575"/>
              <a:gd name="connsiteY1050" fmla="*/ 2423364 h 2727713"/>
              <a:gd name="connsiteX1051" fmla="*/ 6258816 w 9713575"/>
              <a:gd name="connsiteY1051" fmla="*/ 2396311 h 2727713"/>
              <a:gd name="connsiteX1052" fmla="*/ 6272233 w 9713575"/>
              <a:gd name="connsiteY1052" fmla="*/ 2376021 h 2727713"/>
              <a:gd name="connsiteX1053" fmla="*/ 6245400 w 9713575"/>
              <a:gd name="connsiteY1053" fmla="*/ 2369257 h 2727713"/>
              <a:gd name="connsiteX1054" fmla="*/ 6225275 w 9713575"/>
              <a:gd name="connsiteY1054" fmla="*/ 2396311 h 2727713"/>
              <a:gd name="connsiteX1055" fmla="*/ 6218567 w 9713575"/>
              <a:gd name="connsiteY1055" fmla="*/ 2362494 h 2727713"/>
              <a:gd name="connsiteX1056" fmla="*/ 6205150 w 9713575"/>
              <a:gd name="connsiteY1056" fmla="*/ 2369257 h 2727713"/>
              <a:gd name="connsiteX1057" fmla="*/ 6231983 w 9713575"/>
              <a:gd name="connsiteY1057" fmla="*/ 2315151 h 2727713"/>
              <a:gd name="connsiteX1058" fmla="*/ 6178317 w 9713575"/>
              <a:gd name="connsiteY1058" fmla="*/ 2335441 h 2727713"/>
              <a:gd name="connsiteX1059" fmla="*/ 6171608 w 9713575"/>
              <a:gd name="connsiteY1059" fmla="*/ 2308387 h 2727713"/>
              <a:gd name="connsiteX1060" fmla="*/ 6144776 w 9713575"/>
              <a:gd name="connsiteY1060" fmla="*/ 2335441 h 2727713"/>
              <a:gd name="connsiteX1061" fmla="*/ 6164900 w 9713575"/>
              <a:gd name="connsiteY1061" fmla="*/ 2342204 h 2727713"/>
              <a:gd name="connsiteX1062" fmla="*/ 6111234 w 9713575"/>
              <a:gd name="connsiteY1062" fmla="*/ 2389548 h 2727713"/>
              <a:gd name="connsiteX1063" fmla="*/ 6111234 w 9713575"/>
              <a:gd name="connsiteY1063" fmla="*/ 2335441 h 2727713"/>
              <a:gd name="connsiteX1064" fmla="*/ 6138068 w 9713575"/>
              <a:gd name="connsiteY1064" fmla="*/ 2301623 h 2727713"/>
              <a:gd name="connsiteX1065" fmla="*/ 6091110 w 9713575"/>
              <a:gd name="connsiteY1065" fmla="*/ 2321914 h 2727713"/>
              <a:gd name="connsiteX1066" fmla="*/ 6104526 w 9713575"/>
              <a:gd name="connsiteY1066" fmla="*/ 2355731 h 2727713"/>
              <a:gd name="connsiteX1067" fmla="*/ 6070985 w 9713575"/>
              <a:gd name="connsiteY1067" fmla="*/ 2382784 h 2727713"/>
              <a:gd name="connsiteX1068" fmla="*/ 6064277 w 9713575"/>
              <a:gd name="connsiteY1068" fmla="*/ 2342204 h 2727713"/>
              <a:gd name="connsiteX1069" fmla="*/ 5977069 w 9713575"/>
              <a:gd name="connsiteY1069" fmla="*/ 2382784 h 2727713"/>
              <a:gd name="connsiteX1070" fmla="*/ 5983777 w 9713575"/>
              <a:gd name="connsiteY1070" fmla="*/ 2328678 h 2727713"/>
              <a:gd name="connsiteX1071" fmla="*/ 5956944 w 9713575"/>
              <a:gd name="connsiteY1071" fmla="*/ 2348967 h 2727713"/>
              <a:gd name="connsiteX1072" fmla="*/ 5956944 w 9713575"/>
              <a:gd name="connsiteY1072" fmla="*/ 2328678 h 2727713"/>
              <a:gd name="connsiteX1073" fmla="*/ 5936819 w 9713575"/>
              <a:gd name="connsiteY1073" fmla="*/ 2362494 h 2727713"/>
              <a:gd name="connsiteX1074" fmla="*/ 5963653 w 9713575"/>
              <a:gd name="connsiteY1074" fmla="*/ 2369257 h 2727713"/>
              <a:gd name="connsiteX1075" fmla="*/ 5970361 w 9713575"/>
              <a:gd name="connsiteY1075" fmla="*/ 2403074 h 2727713"/>
              <a:gd name="connsiteX1076" fmla="*/ 5909986 w 9713575"/>
              <a:gd name="connsiteY1076" fmla="*/ 2396311 h 2727713"/>
              <a:gd name="connsiteX1077" fmla="*/ 5903278 w 9713575"/>
              <a:gd name="connsiteY1077" fmla="*/ 2450417 h 2727713"/>
              <a:gd name="connsiteX1078" fmla="*/ 5883153 w 9713575"/>
              <a:gd name="connsiteY1078" fmla="*/ 2403074 h 2727713"/>
              <a:gd name="connsiteX1079" fmla="*/ 5943527 w 9713575"/>
              <a:gd name="connsiteY1079" fmla="*/ 2376021 h 2727713"/>
              <a:gd name="connsiteX1080" fmla="*/ 5923403 w 9713575"/>
              <a:gd name="connsiteY1080" fmla="*/ 2342204 h 2727713"/>
              <a:gd name="connsiteX1081" fmla="*/ 5936819 w 9713575"/>
              <a:gd name="connsiteY1081" fmla="*/ 2281334 h 2727713"/>
              <a:gd name="connsiteX1082" fmla="*/ 5956944 w 9713575"/>
              <a:gd name="connsiteY1082" fmla="*/ 2267807 h 2727713"/>
              <a:gd name="connsiteX1083" fmla="*/ 5930111 w 9713575"/>
              <a:gd name="connsiteY1083" fmla="*/ 2301623 h 2727713"/>
              <a:gd name="connsiteX1084" fmla="*/ 5896570 w 9713575"/>
              <a:gd name="connsiteY1084" fmla="*/ 2308387 h 2727713"/>
              <a:gd name="connsiteX1085" fmla="*/ 5916695 w 9713575"/>
              <a:gd name="connsiteY1085" fmla="*/ 2315151 h 2727713"/>
              <a:gd name="connsiteX1086" fmla="*/ 5923403 w 9713575"/>
              <a:gd name="connsiteY1086" fmla="*/ 2342204 h 2727713"/>
              <a:gd name="connsiteX1087" fmla="*/ 5789238 w 9713575"/>
              <a:gd name="connsiteY1087" fmla="*/ 2376021 h 2727713"/>
              <a:gd name="connsiteX1088" fmla="*/ 5802654 w 9713575"/>
              <a:gd name="connsiteY1088" fmla="*/ 2389548 h 2727713"/>
              <a:gd name="connsiteX1089" fmla="*/ 5782529 w 9713575"/>
              <a:gd name="connsiteY1089" fmla="*/ 2396311 h 2727713"/>
              <a:gd name="connsiteX1090" fmla="*/ 5829487 w 9713575"/>
              <a:gd name="connsiteY1090" fmla="*/ 2362494 h 2727713"/>
              <a:gd name="connsiteX1091" fmla="*/ 5869736 w 9713575"/>
              <a:gd name="connsiteY1091" fmla="*/ 2382784 h 2727713"/>
              <a:gd name="connsiteX1092" fmla="*/ 5842904 w 9713575"/>
              <a:gd name="connsiteY1092" fmla="*/ 2382784 h 2727713"/>
              <a:gd name="connsiteX1093" fmla="*/ 5849612 w 9713575"/>
              <a:gd name="connsiteY1093" fmla="*/ 2423364 h 2727713"/>
              <a:gd name="connsiteX1094" fmla="*/ 5822778 w 9713575"/>
              <a:gd name="connsiteY1094" fmla="*/ 2443654 h 2727713"/>
              <a:gd name="connsiteX1095" fmla="*/ 5836196 w 9713575"/>
              <a:gd name="connsiteY1095" fmla="*/ 2382784 h 2727713"/>
              <a:gd name="connsiteX1096" fmla="*/ 5802654 w 9713575"/>
              <a:gd name="connsiteY1096" fmla="*/ 2457181 h 2727713"/>
              <a:gd name="connsiteX1097" fmla="*/ 5822778 w 9713575"/>
              <a:gd name="connsiteY1097" fmla="*/ 2477470 h 2727713"/>
              <a:gd name="connsiteX1098" fmla="*/ 5809362 w 9713575"/>
              <a:gd name="connsiteY1098" fmla="*/ 2484234 h 2727713"/>
              <a:gd name="connsiteX1099" fmla="*/ 5775821 w 9713575"/>
              <a:gd name="connsiteY1099" fmla="*/ 2416601 h 2727713"/>
              <a:gd name="connsiteX1100" fmla="*/ 5702030 w 9713575"/>
              <a:gd name="connsiteY1100" fmla="*/ 2443654 h 2727713"/>
              <a:gd name="connsiteX1101" fmla="*/ 5702030 w 9713575"/>
              <a:gd name="connsiteY1101" fmla="*/ 2463944 h 2727713"/>
              <a:gd name="connsiteX1102" fmla="*/ 5688613 w 9713575"/>
              <a:gd name="connsiteY1102" fmla="*/ 2463944 h 2727713"/>
              <a:gd name="connsiteX1103" fmla="*/ 5695321 w 9713575"/>
              <a:gd name="connsiteY1103" fmla="*/ 2416601 h 2727713"/>
              <a:gd name="connsiteX1104" fmla="*/ 5742280 w 9713575"/>
              <a:gd name="connsiteY1104" fmla="*/ 2423364 h 2727713"/>
              <a:gd name="connsiteX1105" fmla="*/ 5742280 w 9713575"/>
              <a:gd name="connsiteY1105" fmla="*/ 2382784 h 2727713"/>
              <a:gd name="connsiteX1106" fmla="*/ 5675197 w 9713575"/>
              <a:gd name="connsiteY1106" fmla="*/ 2416601 h 2727713"/>
              <a:gd name="connsiteX1107" fmla="*/ 5681905 w 9713575"/>
              <a:gd name="connsiteY1107" fmla="*/ 2443654 h 2727713"/>
              <a:gd name="connsiteX1108" fmla="*/ 5628239 w 9713575"/>
              <a:gd name="connsiteY1108" fmla="*/ 2470707 h 2727713"/>
              <a:gd name="connsiteX1109" fmla="*/ 5601406 w 9713575"/>
              <a:gd name="connsiteY1109" fmla="*/ 2450417 h 2727713"/>
              <a:gd name="connsiteX1110" fmla="*/ 5587989 w 9713575"/>
              <a:gd name="connsiteY1110" fmla="*/ 2416601 h 2727713"/>
              <a:gd name="connsiteX1111" fmla="*/ 5608114 w 9713575"/>
              <a:gd name="connsiteY1111" fmla="*/ 2409837 h 2727713"/>
              <a:gd name="connsiteX1112" fmla="*/ 5614823 w 9713575"/>
              <a:gd name="connsiteY1112" fmla="*/ 2382784 h 2727713"/>
              <a:gd name="connsiteX1113" fmla="*/ 5587989 w 9713575"/>
              <a:gd name="connsiteY1113" fmla="*/ 2376021 h 2727713"/>
              <a:gd name="connsiteX1114" fmla="*/ 5581281 w 9713575"/>
              <a:gd name="connsiteY1114" fmla="*/ 2443654 h 2727713"/>
              <a:gd name="connsiteX1115" fmla="*/ 5547740 w 9713575"/>
              <a:gd name="connsiteY1115" fmla="*/ 2423364 h 2727713"/>
              <a:gd name="connsiteX1116" fmla="*/ 5534323 w 9713575"/>
              <a:gd name="connsiteY1116" fmla="*/ 2409837 h 2727713"/>
              <a:gd name="connsiteX1117" fmla="*/ 5554448 w 9713575"/>
              <a:gd name="connsiteY1117" fmla="*/ 2348967 h 2727713"/>
              <a:gd name="connsiteX1118" fmla="*/ 5661781 w 9713575"/>
              <a:gd name="connsiteY1118" fmla="*/ 2342204 h 2727713"/>
              <a:gd name="connsiteX1119" fmla="*/ 5628239 w 9713575"/>
              <a:gd name="connsiteY1119" fmla="*/ 2315151 h 2727713"/>
              <a:gd name="connsiteX1120" fmla="*/ 5608114 w 9713575"/>
              <a:gd name="connsiteY1120" fmla="*/ 2348967 h 2727713"/>
              <a:gd name="connsiteX1121" fmla="*/ 5601406 w 9713575"/>
              <a:gd name="connsiteY1121" fmla="*/ 2315151 h 2727713"/>
              <a:gd name="connsiteX1122" fmla="*/ 5581281 w 9713575"/>
              <a:gd name="connsiteY1122" fmla="*/ 2342204 h 2727713"/>
              <a:gd name="connsiteX1123" fmla="*/ 5581281 w 9713575"/>
              <a:gd name="connsiteY1123" fmla="*/ 2274570 h 2727713"/>
              <a:gd name="connsiteX1124" fmla="*/ 5541032 w 9713575"/>
              <a:gd name="connsiteY1124" fmla="*/ 2274570 h 2727713"/>
              <a:gd name="connsiteX1125" fmla="*/ 5547740 w 9713575"/>
              <a:gd name="connsiteY1125" fmla="*/ 2308387 h 2727713"/>
              <a:gd name="connsiteX1126" fmla="*/ 5567865 w 9713575"/>
              <a:gd name="connsiteY1126" fmla="*/ 2288097 h 2727713"/>
              <a:gd name="connsiteX1127" fmla="*/ 5571638 w 9713575"/>
              <a:gd name="connsiteY1127" fmla="*/ 2302046 h 2727713"/>
              <a:gd name="connsiteX1128" fmla="*/ 5572177 w 9713575"/>
              <a:gd name="connsiteY1128" fmla="*/ 2309111 h 2727713"/>
              <a:gd name="connsiteX1129" fmla="*/ 5571638 w 9713575"/>
              <a:gd name="connsiteY1129" fmla="*/ 2305851 h 2727713"/>
              <a:gd name="connsiteX1130" fmla="*/ 5567865 w 9713575"/>
              <a:gd name="connsiteY1130" fmla="*/ 2308387 h 2727713"/>
              <a:gd name="connsiteX1131" fmla="*/ 5554448 w 9713575"/>
              <a:gd name="connsiteY1131" fmla="*/ 2342204 h 2727713"/>
              <a:gd name="connsiteX1132" fmla="*/ 5514198 w 9713575"/>
              <a:gd name="connsiteY1132" fmla="*/ 2335441 h 2727713"/>
              <a:gd name="connsiteX1133" fmla="*/ 5547740 w 9713575"/>
              <a:gd name="connsiteY1133" fmla="*/ 2348967 h 2727713"/>
              <a:gd name="connsiteX1134" fmla="*/ 5520906 w 9713575"/>
              <a:gd name="connsiteY1134" fmla="*/ 2376021 h 2727713"/>
              <a:gd name="connsiteX1135" fmla="*/ 5467240 w 9713575"/>
              <a:gd name="connsiteY1135" fmla="*/ 2376021 h 2727713"/>
              <a:gd name="connsiteX1136" fmla="*/ 5447116 w 9713575"/>
              <a:gd name="connsiteY1136" fmla="*/ 2348967 h 2727713"/>
              <a:gd name="connsiteX1137" fmla="*/ 5440408 w 9713575"/>
              <a:gd name="connsiteY1137" fmla="*/ 2376021 h 2727713"/>
              <a:gd name="connsiteX1138" fmla="*/ 5426991 w 9713575"/>
              <a:gd name="connsiteY1138" fmla="*/ 2389548 h 2727713"/>
              <a:gd name="connsiteX1139" fmla="*/ 5393450 w 9713575"/>
              <a:gd name="connsiteY1139" fmla="*/ 2369257 h 2727713"/>
              <a:gd name="connsiteX1140" fmla="*/ 5428668 w 9713575"/>
              <a:gd name="connsiteY1140" fmla="*/ 2326986 h 2727713"/>
              <a:gd name="connsiteX1141" fmla="*/ 5438610 w 9713575"/>
              <a:gd name="connsiteY1141" fmla="*/ 2306270 h 2727713"/>
              <a:gd name="connsiteX1142" fmla="*/ 5440408 w 9713575"/>
              <a:gd name="connsiteY1142" fmla="*/ 2308387 h 2727713"/>
              <a:gd name="connsiteX1143" fmla="*/ 5440939 w 9713575"/>
              <a:gd name="connsiteY1143" fmla="*/ 2301418 h 2727713"/>
              <a:gd name="connsiteX1144" fmla="*/ 5453824 w 9713575"/>
              <a:gd name="connsiteY1144" fmla="*/ 2274570 h 2727713"/>
              <a:gd name="connsiteX1145" fmla="*/ 5442085 w 9713575"/>
              <a:gd name="connsiteY1145" fmla="*/ 2286406 h 2727713"/>
              <a:gd name="connsiteX1146" fmla="*/ 5440939 w 9713575"/>
              <a:gd name="connsiteY1146" fmla="*/ 2301418 h 2727713"/>
              <a:gd name="connsiteX1147" fmla="*/ 5438610 w 9713575"/>
              <a:gd name="connsiteY1147" fmla="*/ 2306270 h 2727713"/>
              <a:gd name="connsiteX1148" fmla="*/ 5430450 w 9713575"/>
              <a:gd name="connsiteY1148" fmla="*/ 2296657 h 2727713"/>
              <a:gd name="connsiteX1149" fmla="*/ 5406866 w 9713575"/>
              <a:gd name="connsiteY1149" fmla="*/ 2288097 h 2727713"/>
              <a:gd name="connsiteX1150" fmla="*/ 5400158 w 9713575"/>
              <a:gd name="connsiteY1150" fmla="*/ 2247517 h 2727713"/>
              <a:gd name="connsiteX1151" fmla="*/ 5366617 w 9713575"/>
              <a:gd name="connsiteY1151" fmla="*/ 2240754 h 2727713"/>
              <a:gd name="connsiteX1152" fmla="*/ 5359908 w 9713575"/>
              <a:gd name="connsiteY1152" fmla="*/ 2274570 h 2727713"/>
              <a:gd name="connsiteX1153" fmla="*/ 5373325 w 9713575"/>
              <a:gd name="connsiteY1153" fmla="*/ 2281334 h 2727713"/>
              <a:gd name="connsiteX1154" fmla="*/ 5353200 w 9713575"/>
              <a:gd name="connsiteY1154" fmla="*/ 2308387 h 2727713"/>
              <a:gd name="connsiteX1155" fmla="*/ 5373325 w 9713575"/>
              <a:gd name="connsiteY1155" fmla="*/ 2321914 h 2727713"/>
              <a:gd name="connsiteX1156" fmla="*/ 5333075 w 9713575"/>
              <a:gd name="connsiteY1156" fmla="*/ 2362494 h 2727713"/>
              <a:gd name="connsiteX1157" fmla="*/ 5333075 w 9713575"/>
              <a:gd name="connsiteY1157" fmla="*/ 2335441 h 2727713"/>
              <a:gd name="connsiteX1158" fmla="*/ 5292825 w 9713575"/>
              <a:gd name="connsiteY1158" fmla="*/ 2348967 h 2727713"/>
              <a:gd name="connsiteX1159" fmla="*/ 5239159 w 9713575"/>
              <a:gd name="connsiteY1159" fmla="*/ 2362494 h 2727713"/>
              <a:gd name="connsiteX1160" fmla="*/ 5225743 w 9713575"/>
              <a:gd name="connsiteY1160" fmla="*/ 2369257 h 2727713"/>
              <a:gd name="connsiteX1161" fmla="*/ 5212326 w 9713575"/>
              <a:gd name="connsiteY1161" fmla="*/ 2335441 h 2727713"/>
              <a:gd name="connsiteX1162" fmla="*/ 5165368 w 9713575"/>
              <a:gd name="connsiteY1162" fmla="*/ 2348967 h 2727713"/>
              <a:gd name="connsiteX1163" fmla="*/ 5158660 w 9713575"/>
              <a:gd name="connsiteY1163" fmla="*/ 2315151 h 2727713"/>
              <a:gd name="connsiteX1164" fmla="*/ 5145244 w 9713575"/>
              <a:gd name="connsiteY1164" fmla="*/ 2328678 h 2727713"/>
              <a:gd name="connsiteX1165" fmla="*/ 5138536 w 9713575"/>
              <a:gd name="connsiteY1165" fmla="*/ 2301623 h 2727713"/>
              <a:gd name="connsiteX1166" fmla="*/ 5125118 w 9713575"/>
              <a:gd name="connsiteY1166" fmla="*/ 2301623 h 2727713"/>
              <a:gd name="connsiteX1167" fmla="*/ 5118410 w 9713575"/>
              <a:gd name="connsiteY1167" fmla="*/ 2335441 h 2727713"/>
              <a:gd name="connsiteX1168" fmla="*/ 5058036 w 9713575"/>
              <a:gd name="connsiteY1168" fmla="*/ 2342204 h 2727713"/>
              <a:gd name="connsiteX1169" fmla="*/ 5064744 w 9713575"/>
              <a:gd name="connsiteY1169" fmla="*/ 2315151 h 2727713"/>
              <a:gd name="connsiteX1170" fmla="*/ 5037911 w 9713575"/>
              <a:gd name="connsiteY1170" fmla="*/ 2301623 h 2727713"/>
              <a:gd name="connsiteX1171" fmla="*/ 4977537 w 9713575"/>
              <a:gd name="connsiteY1171" fmla="*/ 2301623 h 2727713"/>
              <a:gd name="connsiteX1172" fmla="*/ 4943995 w 9713575"/>
              <a:gd name="connsiteY1172" fmla="*/ 2308387 h 2727713"/>
              <a:gd name="connsiteX1173" fmla="*/ 4930579 w 9713575"/>
              <a:gd name="connsiteY1173" fmla="*/ 2348967 h 2727713"/>
              <a:gd name="connsiteX1174" fmla="*/ 4910454 w 9713575"/>
              <a:gd name="connsiteY1174" fmla="*/ 2321914 h 2727713"/>
              <a:gd name="connsiteX1175" fmla="*/ 4937287 w 9713575"/>
              <a:gd name="connsiteY1175" fmla="*/ 2301623 h 2727713"/>
              <a:gd name="connsiteX1176" fmla="*/ 4943995 w 9713575"/>
              <a:gd name="connsiteY1176" fmla="*/ 2233990 h 2727713"/>
              <a:gd name="connsiteX1177" fmla="*/ 4917163 w 9713575"/>
              <a:gd name="connsiteY1177" fmla="*/ 2254280 h 2727713"/>
              <a:gd name="connsiteX1178" fmla="*/ 4856788 w 9713575"/>
              <a:gd name="connsiteY1178" fmla="*/ 2261043 h 2727713"/>
              <a:gd name="connsiteX1179" fmla="*/ 4850080 w 9713575"/>
              <a:gd name="connsiteY1179" fmla="*/ 2227227 h 2727713"/>
              <a:gd name="connsiteX1180" fmla="*/ 4850080 w 9713575"/>
              <a:gd name="connsiteY1180" fmla="*/ 2247517 h 2727713"/>
              <a:gd name="connsiteX1181" fmla="*/ 4736039 w 9713575"/>
              <a:gd name="connsiteY1181" fmla="*/ 2227227 h 2727713"/>
              <a:gd name="connsiteX1182" fmla="*/ 4762872 w 9713575"/>
              <a:gd name="connsiteY1182" fmla="*/ 2274570 h 2727713"/>
              <a:gd name="connsiteX1183" fmla="*/ 4782998 w 9713575"/>
              <a:gd name="connsiteY1183" fmla="*/ 2261043 h 2727713"/>
              <a:gd name="connsiteX1184" fmla="*/ 4776288 w 9713575"/>
              <a:gd name="connsiteY1184" fmla="*/ 2254280 h 2727713"/>
              <a:gd name="connsiteX1185" fmla="*/ 4843372 w 9713575"/>
              <a:gd name="connsiteY1185" fmla="*/ 2261043 h 2727713"/>
              <a:gd name="connsiteX1186" fmla="*/ 4836663 w 9713575"/>
              <a:gd name="connsiteY1186" fmla="*/ 2294860 h 2727713"/>
              <a:gd name="connsiteX1187" fmla="*/ 4809830 w 9713575"/>
              <a:gd name="connsiteY1187" fmla="*/ 2281334 h 2727713"/>
              <a:gd name="connsiteX1188" fmla="*/ 4756164 w 9713575"/>
              <a:gd name="connsiteY1188" fmla="*/ 2308387 h 2727713"/>
              <a:gd name="connsiteX1189" fmla="*/ 4756164 w 9713575"/>
              <a:gd name="connsiteY1189" fmla="*/ 2281334 h 2727713"/>
              <a:gd name="connsiteX1190" fmla="*/ 4736039 w 9713575"/>
              <a:gd name="connsiteY1190" fmla="*/ 2288097 h 2727713"/>
              <a:gd name="connsiteX1191" fmla="*/ 4742748 w 9713575"/>
              <a:gd name="connsiteY1191" fmla="*/ 2308387 h 2727713"/>
              <a:gd name="connsiteX1192" fmla="*/ 4655540 w 9713575"/>
              <a:gd name="connsiteY1192" fmla="*/ 2315151 h 2727713"/>
              <a:gd name="connsiteX1193" fmla="*/ 4642123 w 9713575"/>
              <a:gd name="connsiteY1193" fmla="*/ 2281334 h 2727713"/>
              <a:gd name="connsiteX1194" fmla="*/ 4628707 w 9713575"/>
              <a:gd name="connsiteY1194" fmla="*/ 2301623 h 2727713"/>
              <a:gd name="connsiteX1195" fmla="*/ 4628707 w 9713575"/>
              <a:gd name="connsiteY1195" fmla="*/ 2274570 h 2727713"/>
              <a:gd name="connsiteX1196" fmla="*/ 4608583 w 9713575"/>
              <a:gd name="connsiteY1196" fmla="*/ 2281334 h 2727713"/>
              <a:gd name="connsiteX1197" fmla="*/ 4615291 w 9713575"/>
              <a:gd name="connsiteY1197" fmla="*/ 2301623 h 2727713"/>
              <a:gd name="connsiteX1198" fmla="*/ 4588457 w 9713575"/>
              <a:gd name="connsiteY1198" fmla="*/ 2294860 h 2727713"/>
              <a:gd name="connsiteX1199" fmla="*/ 4588457 w 9713575"/>
              <a:gd name="connsiteY1199" fmla="*/ 2267807 h 2727713"/>
              <a:gd name="connsiteX1200" fmla="*/ 4575041 w 9713575"/>
              <a:gd name="connsiteY1200" fmla="*/ 2288097 h 2727713"/>
              <a:gd name="connsiteX1201" fmla="*/ 4575041 w 9713575"/>
              <a:gd name="connsiteY1201" fmla="*/ 2315151 h 2727713"/>
              <a:gd name="connsiteX1202" fmla="*/ 4521375 w 9713575"/>
              <a:gd name="connsiteY1202" fmla="*/ 2308387 h 2727713"/>
              <a:gd name="connsiteX1203" fmla="*/ 4528083 w 9713575"/>
              <a:gd name="connsiteY1203" fmla="*/ 2274570 h 2727713"/>
              <a:gd name="connsiteX1204" fmla="*/ 4387209 w 9713575"/>
              <a:gd name="connsiteY1204" fmla="*/ 2233990 h 2727713"/>
              <a:gd name="connsiteX1205" fmla="*/ 4387209 w 9713575"/>
              <a:gd name="connsiteY1205" fmla="*/ 2261043 h 2727713"/>
              <a:gd name="connsiteX1206" fmla="*/ 4373792 w 9713575"/>
              <a:gd name="connsiteY1206" fmla="*/ 2233990 h 2727713"/>
              <a:gd name="connsiteX1207" fmla="*/ 4367084 w 9713575"/>
              <a:gd name="connsiteY1207" fmla="*/ 2261043 h 2727713"/>
              <a:gd name="connsiteX1208" fmla="*/ 4353668 w 9713575"/>
              <a:gd name="connsiteY1208" fmla="*/ 2220463 h 2727713"/>
              <a:gd name="connsiteX1209" fmla="*/ 4313418 w 9713575"/>
              <a:gd name="connsiteY1209" fmla="*/ 2233990 h 2727713"/>
              <a:gd name="connsiteX1210" fmla="*/ 4320127 w 9713575"/>
              <a:gd name="connsiteY1210" fmla="*/ 2267807 h 2727713"/>
              <a:gd name="connsiteX1211" fmla="*/ 4306710 w 9713575"/>
              <a:gd name="connsiteY1211" fmla="*/ 2274570 h 2727713"/>
              <a:gd name="connsiteX1212" fmla="*/ 4253043 w 9713575"/>
              <a:gd name="connsiteY1212" fmla="*/ 2267807 h 2727713"/>
              <a:gd name="connsiteX1213" fmla="*/ 4286585 w 9713575"/>
              <a:gd name="connsiteY1213" fmla="*/ 2247517 h 2727713"/>
              <a:gd name="connsiteX1214" fmla="*/ 4279877 w 9713575"/>
              <a:gd name="connsiteY1214" fmla="*/ 2227227 h 2727713"/>
              <a:gd name="connsiteX1215" fmla="*/ 4212794 w 9713575"/>
              <a:gd name="connsiteY1215" fmla="*/ 2220463 h 2727713"/>
              <a:gd name="connsiteX1216" fmla="*/ 4253043 w 9713575"/>
              <a:gd name="connsiteY1216" fmla="*/ 2240754 h 2727713"/>
              <a:gd name="connsiteX1217" fmla="*/ 4253043 w 9713575"/>
              <a:gd name="connsiteY1217" fmla="*/ 2267807 h 2727713"/>
              <a:gd name="connsiteX1218" fmla="*/ 4219503 w 9713575"/>
              <a:gd name="connsiteY1218" fmla="*/ 2267807 h 2727713"/>
              <a:gd name="connsiteX1219" fmla="*/ 4192669 w 9713575"/>
              <a:gd name="connsiteY1219" fmla="*/ 2227227 h 2727713"/>
              <a:gd name="connsiteX1220" fmla="*/ 4199377 w 9713575"/>
              <a:gd name="connsiteY1220" fmla="*/ 2274570 h 2727713"/>
              <a:gd name="connsiteX1221" fmla="*/ 4179253 w 9713575"/>
              <a:gd name="connsiteY1221" fmla="*/ 2247517 h 2727713"/>
              <a:gd name="connsiteX1222" fmla="*/ 4152420 w 9713575"/>
              <a:gd name="connsiteY1222" fmla="*/ 2240754 h 2727713"/>
              <a:gd name="connsiteX1223" fmla="*/ 4078628 w 9713575"/>
              <a:gd name="connsiteY1223" fmla="*/ 2254280 h 2727713"/>
              <a:gd name="connsiteX1224" fmla="*/ 4058504 w 9713575"/>
              <a:gd name="connsiteY1224" fmla="*/ 2294860 h 2727713"/>
              <a:gd name="connsiteX1225" fmla="*/ 4045088 w 9713575"/>
              <a:gd name="connsiteY1225" fmla="*/ 2247517 h 2727713"/>
              <a:gd name="connsiteX1226" fmla="*/ 3971296 w 9713575"/>
              <a:gd name="connsiteY1226" fmla="*/ 2308387 h 2727713"/>
              <a:gd name="connsiteX1227" fmla="*/ 3944463 w 9713575"/>
              <a:gd name="connsiteY1227" fmla="*/ 2308387 h 2727713"/>
              <a:gd name="connsiteX1228" fmla="*/ 3870673 w 9713575"/>
              <a:gd name="connsiteY1228" fmla="*/ 2308387 h 2727713"/>
              <a:gd name="connsiteX1229" fmla="*/ 3890797 w 9713575"/>
              <a:gd name="connsiteY1229" fmla="*/ 2267807 h 2727713"/>
              <a:gd name="connsiteX1230" fmla="*/ 3863964 w 9713575"/>
              <a:gd name="connsiteY1230" fmla="*/ 2240754 h 2727713"/>
              <a:gd name="connsiteX1231" fmla="*/ 3857255 w 9713575"/>
              <a:gd name="connsiteY1231" fmla="*/ 2247517 h 2727713"/>
              <a:gd name="connsiteX1232" fmla="*/ 3843839 w 9713575"/>
              <a:gd name="connsiteY1232" fmla="*/ 2294860 h 2727713"/>
              <a:gd name="connsiteX1233" fmla="*/ 3850547 w 9713575"/>
              <a:gd name="connsiteY1233" fmla="*/ 2247517 h 2727713"/>
              <a:gd name="connsiteX1234" fmla="*/ 3823714 w 9713575"/>
              <a:gd name="connsiteY1234" fmla="*/ 2186647 h 2727713"/>
              <a:gd name="connsiteX1235" fmla="*/ 3810298 w 9713575"/>
              <a:gd name="connsiteY1235" fmla="*/ 2261043 h 2727713"/>
              <a:gd name="connsiteX1236" fmla="*/ 3770048 w 9713575"/>
              <a:gd name="connsiteY1236" fmla="*/ 2213700 h 2727713"/>
              <a:gd name="connsiteX1237" fmla="*/ 3790173 w 9713575"/>
              <a:gd name="connsiteY1237" fmla="*/ 2288097 h 2727713"/>
              <a:gd name="connsiteX1238" fmla="*/ 3736506 w 9713575"/>
              <a:gd name="connsiteY1238" fmla="*/ 2261043 h 2727713"/>
              <a:gd name="connsiteX1239" fmla="*/ 3796881 w 9713575"/>
              <a:gd name="connsiteY1239" fmla="*/ 2328678 h 2727713"/>
              <a:gd name="connsiteX1240" fmla="*/ 3749924 w 9713575"/>
              <a:gd name="connsiteY1240" fmla="*/ 2315151 h 2727713"/>
              <a:gd name="connsiteX1241" fmla="*/ 3763340 w 9713575"/>
              <a:gd name="connsiteY1241" fmla="*/ 2308387 h 2727713"/>
              <a:gd name="connsiteX1242" fmla="*/ 3723090 w 9713575"/>
              <a:gd name="connsiteY1242" fmla="*/ 2267807 h 2727713"/>
              <a:gd name="connsiteX1243" fmla="*/ 3723090 w 9713575"/>
              <a:gd name="connsiteY1243" fmla="*/ 2220463 h 2727713"/>
              <a:gd name="connsiteX1244" fmla="*/ 3702966 w 9713575"/>
              <a:gd name="connsiteY1244" fmla="*/ 2220463 h 2727713"/>
              <a:gd name="connsiteX1245" fmla="*/ 3709674 w 9713575"/>
              <a:gd name="connsiteY1245" fmla="*/ 2247517 h 2727713"/>
              <a:gd name="connsiteX1246" fmla="*/ 3676132 w 9713575"/>
              <a:gd name="connsiteY1246" fmla="*/ 2261043 h 2727713"/>
              <a:gd name="connsiteX1247" fmla="*/ 3635883 w 9713575"/>
              <a:gd name="connsiteY1247" fmla="*/ 2261043 h 2727713"/>
              <a:gd name="connsiteX1248" fmla="*/ 3622466 w 9713575"/>
              <a:gd name="connsiteY1248" fmla="*/ 2240754 h 2727713"/>
              <a:gd name="connsiteX1249" fmla="*/ 3595633 w 9713575"/>
              <a:gd name="connsiteY1249" fmla="*/ 2261043 h 2727713"/>
              <a:gd name="connsiteX1250" fmla="*/ 3582217 w 9713575"/>
              <a:gd name="connsiteY1250" fmla="*/ 2213700 h 2727713"/>
              <a:gd name="connsiteX1251" fmla="*/ 3535259 w 9713575"/>
              <a:gd name="connsiteY1251" fmla="*/ 2233990 h 2727713"/>
              <a:gd name="connsiteX1252" fmla="*/ 3562091 w 9713575"/>
              <a:gd name="connsiteY1252" fmla="*/ 2206937 h 2727713"/>
              <a:gd name="connsiteX1253" fmla="*/ 3541967 w 9713575"/>
              <a:gd name="connsiteY1253" fmla="*/ 2186647 h 2727713"/>
              <a:gd name="connsiteX1254" fmla="*/ 3501717 w 9713575"/>
              <a:gd name="connsiteY1254" fmla="*/ 2240754 h 2727713"/>
              <a:gd name="connsiteX1255" fmla="*/ 3407802 w 9713575"/>
              <a:gd name="connsiteY1255" fmla="*/ 2227227 h 2727713"/>
              <a:gd name="connsiteX1256" fmla="*/ 3401094 w 9713575"/>
              <a:gd name="connsiteY1256" fmla="*/ 2254280 h 2727713"/>
              <a:gd name="connsiteX1257" fmla="*/ 3380968 w 9713575"/>
              <a:gd name="connsiteY1257" fmla="*/ 2206937 h 2727713"/>
              <a:gd name="connsiteX1258" fmla="*/ 3374260 w 9713575"/>
              <a:gd name="connsiteY1258" fmla="*/ 2240754 h 2727713"/>
              <a:gd name="connsiteX1259" fmla="*/ 3327302 w 9713575"/>
              <a:gd name="connsiteY1259" fmla="*/ 2261043 h 2727713"/>
              <a:gd name="connsiteX1260" fmla="*/ 3327302 w 9713575"/>
              <a:gd name="connsiteY1260" fmla="*/ 2227227 h 2727713"/>
              <a:gd name="connsiteX1261" fmla="*/ 3280345 w 9713575"/>
              <a:gd name="connsiteY1261" fmla="*/ 2254280 h 2727713"/>
              <a:gd name="connsiteX1262" fmla="*/ 3240095 w 9713575"/>
              <a:gd name="connsiteY1262" fmla="*/ 2254280 h 2727713"/>
              <a:gd name="connsiteX1263" fmla="*/ 3226679 w 9713575"/>
              <a:gd name="connsiteY1263" fmla="*/ 2213700 h 2727713"/>
              <a:gd name="connsiteX1264" fmla="*/ 3199845 w 9713575"/>
              <a:gd name="connsiteY1264" fmla="*/ 2220463 h 2727713"/>
              <a:gd name="connsiteX1265" fmla="*/ 3193137 w 9713575"/>
              <a:gd name="connsiteY1265" fmla="*/ 2267807 h 2727713"/>
              <a:gd name="connsiteX1266" fmla="*/ 3193137 w 9713575"/>
              <a:gd name="connsiteY1266" fmla="*/ 2193410 h 2727713"/>
              <a:gd name="connsiteX1267" fmla="*/ 3173012 w 9713575"/>
              <a:gd name="connsiteY1267" fmla="*/ 2193410 h 2727713"/>
              <a:gd name="connsiteX1268" fmla="*/ 3173012 w 9713575"/>
              <a:gd name="connsiteY1268" fmla="*/ 2233990 h 2727713"/>
              <a:gd name="connsiteX1269" fmla="*/ 3159595 w 9713575"/>
              <a:gd name="connsiteY1269" fmla="*/ 2200174 h 2727713"/>
              <a:gd name="connsiteX1270" fmla="*/ 3159595 w 9713575"/>
              <a:gd name="connsiteY1270" fmla="*/ 2254280 h 2727713"/>
              <a:gd name="connsiteX1271" fmla="*/ 3146179 w 9713575"/>
              <a:gd name="connsiteY1271" fmla="*/ 2261043 h 2727713"/>
              <a:gd name="connsiteX1272" fmla="*/ 3132762 w 9713575"/>
              <a:gd name="connsiteY1272" fmla="*/ 2240754 h 2727713"/>
              <a:gd name="connsiteX1273" fmla="*/ 3146179 w 9713575"/>
              <a:gd name="connsiteY1273" fmla="*/ 2227227 h 2727713"/>
              <a:gd name="connsiteX1274" fmla="*/ 3112638 w 9713575"/>
              <a:gd name="connsiteY1274" fmla="*/ 2227227 h 2727713"/>
              <a:gd name="connsiteX1275" fmla="*/ 3132762 w 9713575"/>
              <a:gd name="connsiteY1275" fmla="*/ 2240754 h 2727713"/>
              <a:gd name="connsiteX1276" fmla="*/ 3099221 w 9713575"/>
              <a:gd name="connsiteY1276" fmla="*/ 2294860 h 2727713"/>
              <a:gd name="connsiteX1277" fmla="*/ 3085804 w 9713575"/>
              <a:gd name="connsiteY1277" fmla="*/ 2247517 h 2727713"/>
              <a:gd name="connsiteX1278" fmla="*/ 3099221 w 9713575"/>
              <a:gd name="connsiteY1278" fmla="*/ 2206937 h 2727713"/>
              <a:gd name="connsiteX1279" fmla="*/ 3058972 w 9713575"/>
              <a:gd name="connsiteY1279" fmla="*/ 2220463 h 2727713"/>
              <a:gd name="connsiteX1280" fmla="*/ 3085804 w 9713575"/>
              <a:gd name="connsiteY1280" fmla="*/ 2247517 h 2727713"/>
              <a:gd name="connsiteX1281" fmla="*/ 3025430 w 9713575"/>
              <a:gd name="connsiteY1281" fmla="*/ 2281334 h 2727713"/>
              <a:gd name="connsiteX1282" fmla="*/ 2991889 w 9713575"/>
              <a:gd name="connsiteY1282" fmla="*/ 2254280 h 2727713"/>
              <a:gd name="connsiteX1283" fmla="*/ 2958348 w 9713575"/>
              <a:gd name="connsiteY1283" fmla="*/ 2281334 h 2727713"/>
              <a:gd name="connsiteX1284" fmla="*/ 2924807 w 9713575"/>
              <a:gd name="connsiteY1284" fmla="*/ 2261043 h 2727713"/>
              <a:gd name="connsiteX1285" fmla="*/ 2951639 w 9713575"/>
              <a:gd name="connsiteY1285" fmla="*/ 2247517 h 2727713"/>
              <a:gd name="connsiteX1286" fmla="*/ 2965056 w 9713575"/>
              <a:gd name="connsiteY1286" fmla="*/ 2206937 h 2727713"/>
              <a:gd name="connsiteX1287" fmla="*/ 2938223 w 9713575"/>
              <a:gd name="connsiteY1287" fmla="*/ 2193410 h 2727713"/>
              <a:gd name="connsiteX1288" fmla="*/ 2884557 w 9713575"/>
              <a:gd name="connsiteY1288" fmla="*/ 2267807 h 2727713"/>
              <a:gd name="connsiteX1289" fmla="*/ 2891265 w 9713575"/>
              <a:gd name="connsiteY1289" fmla="*/ 2213700 h 2727713"/>
              <a:gd name="connsiteX1290" fmla="*/ 2911389 w 9713575"/>
              <a:gd name="connsiteY1290" fmla="*/ 2186647 h 2727713"/>
              <a:gd name="connsiteX1291" fmla="*/ 2857724 w 9713575"/>
              <a:gd name="connsiteY1291" fmla="*/ 2179884 h 2727713"/>
              <a:gd name="connsiteX1292" fmla="*/ 2817474 w 9713575"/>
              <a:gd name="connsiteY1292" fmla="*/ 2186647 h 2727713"/>
              <a:gd name="connsiteX1293" fmla="*/ 2770516 w 9713575"/>
              <a:gd name="connsiteY1293" fmla="*/ 2233990 h 2727713"/>
              <a:gd name="connsiteX1294" fmla="*/ 2783932 w 9713575"/>
              <a:gd name="connsiteY1294" fmla="*/ 2179884 h 2727713"/>
              <a:gd name="connsiteX1295" fmla="*/ 2710142 w 9713575"/>
              <a:gd name="connsiteY1295" fmla="*/ 2220463 h 2727713"/>
              <a:gd name="connsiteX1296" fmla="*/ 2723558 w 9713575"/>
              <a:gd name="connsiteY1296" fmla="*/ 2227227 h 2727713"/>
              <a:gd name="connsiteX1297" fmla="*/ 2703434 w 9713575"/>
              <a:gd name="connsiteY1297" fmla="*/ 2254280 h 2727713"/>
              <a:gd name="connsiteX1298" fmla="*/ 2676600 w 9713575"/>
              <a:gd name="connsiteY1298" fmla="*/ 2220463 h 2727713"/>
              <a:gd name="connsiteX1299" fmla="*/ 2636351 w 9713575"/>
              <a:gd name="connsiteY1299" fmla="*/ 2261043 h 2727713"/>
              <a:gd name="connsiteX1300" fmla="*/ 2616226 w 9713575"/>
              <a:gd name="connsiteY1300" fmla="*/ 2233990 h 2727713"/>
              <a:gd name="connsiteX1301" fmla="*/ 2616226 w 9713575"/>
              <a:gd name="connsiteY1301" fmla="*/ 2301623 h 2727713"/>
              <a:gd name="connsiteX1302" fmla="*/ 2562559 w 9713575"/>
              <a:gd name="connsiteY1302" fmla="*/ 2240754 h 2727713"/>
              <a:gd name="connsiteX1303" fmla="*/ 2562559 w 9713575"/>
              <a:gd name="connsiteY1303" fmla="*/ 2267807 h 2727713"/>
              <a:gd name="connsiteX1304" fmla="*/ 2549143 w 9713575"/>
              <a:gd name="connsiteY1304" fmla="*/ 2233990 h 2727713"/>
              <a:gd name="connsiteX1305" fmla="*/ 2515602 w 9713575"/>
              <a:gd name="connsiteY1305" fmla="*/ 2240754 h 2727713"/>
              <a:gd name="connsiteX1306" fmla="*/ 2508894 w 9713575"/>
              <a:gd name="connsiteY1306" fmla="*/ 2281334 h 2727713"/>
              <a:gd name="connsiteX1307" fmla="*/ 2502185 w 9713575"/>
              <a:gd name="connsiteY1307" fmla="*/ 2247517 h 2727713"/>
              <a:gd name="connsiteX1308" fmla="*/ 2455228 w 9713575"/>
              <a:gd name="connsiteY1308" fmla="*/ 2254280 h 2727713"/>
              <a:gd name="connsiteX1309" fmla="*/ 2448519 w 9713575"/>
              <a:gd name="connsiteY1309" fmla="*/ 2294860 h 2727713"/>
              <a:gd name="connsiteX1310" fmla="*/ 2421686 w 9713575"/>
              <a:gd name="connsiteY1310" fmla="*/ 2301623 h 2727713"/>
              <a:gd name="connsiteX1311" fmla="*/ 2428394 w 9713575"/>
              <a:gd name="connsiteY1311" fmla="*/ 2267807 h 2727713"/>
              <a:gd name="connsiteX1312" fmla="*/ 2280813 w 9713575"/>
              <a:gd name="connsiteY1312" fmla="*/ 2281334 h 2727713"/>
              <a:gd name="connsiteX1313" fmla="*/ 2280813 w 9713575"/>
              <a:gd name="connsiteY1313" fmla="*/ 2301623 h 2727713"/>
              <a:gd name="connsiteX1314" fmla="*/ 2260687 w 9713575"/>
              <a:gd name="connsiteY1314" fmla="*/ 2294860 h 2727713"/>
              <a:gd name="connsiteX1315" fmla="*/ 2253979 w 9713575"/>
              <a:gd name="connsiteY1315" fmla="*/ 2267807 h 2727713"/>
              <a:gd name="connsiteX1316" fmla="*/ 2213729 w 9713575"/>
              <a:gd name="connsiteY1316" fmla="*/ 2288097 h 2727713"/>
              <a:gd name="connsiteX1317" fmla="*/ 2207021 w 9713575"/>
              <a:gd name="connsiteY1317" fmla="*/ 2254280 h 2727713"/>
              <a:gd name="connsiteX1318" fmla="*/ 2146647 w 9713575"/>
              <a:gd name="connsiteY1318" fmla="*/ 2274570 h 2727713"/>
              <a:gd name="connsiteX1319" fmla="*/ 2153355 w 9713575"/>
              <a:gd name="connsiteY1319" fmla="*/ 2288097 h 2727713"/>
              <a:gd name="connsiteX1320" fmla="*/ 2180189 w 9713575"/>
              <a:gd name="connsiteY1320" fmla="*/ 2301623 h 2727713"/>
              <a:gd name="connsiteX1321" fmla="*/ 2146647 w 9713575"/>
              <a:gd name="connsiteY1321" fmla="*/ 2348967 h 2727713"/>
              <a:gd name="connsiteX1322" fmla="*/ 2153355 w 9713575"/>
              <a:gd name="connsiteY1322" fmla="*/ 2301623 h 2727713"/>
              <a:gd name="connsiteX1323" fmla="*/ 1999065 w 9713575"/>
              <a:gd name="connsiteY1323" fmla="*/ 2369257 h 2727713"/>
              <a:gd name="connsiteX1324" fmla="*/ 1978940 w 9713575"/>
              <a:gd name="connsiteY1324" fmla="*/ 2382784 h 2727713"/>
              <a:gd name="connsiteX1325" fmla="*/ 2005774 w 9713575"/>
              <a:gd name="connsiteY1325" fmla="*/ 2315151 h 2727713"/>
              <a:gd name="connsiteX1326" fmla="*/ 1918565 w 9713575"/>
              <a:gd name="connsiteY1326" fmla="*/ 2355731 h 2727713"/>
              <a:gd name="connsiteX1327" fmla="*/ 1918565 w 9713575"/>
              <a:gd name="connsiteY1327" fmla="*/ 2348967 h 2727713"/>
              <a:gd name="connsiteX1328" fmla="*/ 1945399 w 9713575"/>
              <a:gd name="connsiteY1328" fmla="*/ 2288097 h 2727713"/>
              <a:gd name="connsiteX1329" fmla="*/ 1891733 w 9713575"/>
              <a:gd name="connsiteY1329" fmla="*/ 2342204 h 2727713"/>
              <a:gd name="connsiteX1330" fmla="*/ 1885025 w 9713575"/>
              <a:gd name="connsiteY1330" fmla="*/ 2315151 h 2727713"/>
              <a:gd name="connsiteX1331" fmla="*/ 1764276 w 9713575"/>
              <a:gd name="connsiteY1331" fmla="*/ 2443654 h 2727713"/>
              <a:gd name="connsiteX1332" fmla="*/ 1757568 w 9713575"/>
              <a:gd name="connsiteY1332" fmla="*/ 2389548 h 2727713"/>
              <a:gd name="connsiteX1333" fmla="*/ 1770984 w 9713575"/>
              <a:gd name="connsiteY1333" fmla="*/ 2409837 h 2727713"/>
              <a:gd name="connsiteX1334" fmla="*/ 1777692 w 9713575"/>
              <a:gd name="connsiteY1334" fmla="*/ 2382784 h 2727713"/>
              <a:gd name="connsiteX1335" fmla="*/ 1744150 w 9713575"/>
              <a:gd name="connsiteY1335" fmla="*/ 2382784 h 2727713"/>
              <a:gd name="connsiteX1336" fmla="*/ 1744150 w 9713575"/>
              <a:gd name="connsiteY1336" fmla="*/ 2409837 h 2727713"/>
              <a:gd name="connsiteX1337" fmla="*/ 1717318 w 9713575"/>
              <a:gd name="connsiteY1337" fmla="*/ 2382784 h 2727713"/>
              <a:gd name="connsiteX1338" fmla="*/ 1710610 w 9713575"/>
              <a:gd name="connsiteY1338" fmla="*/ 2409837 h 2727713"/>
              <a:gd name="connsiteX1339" fmla="*/ 1730734 w 9713575"/>
              <a:gd name="connsiteY1339" fmla="*/ 2430127 h 2727713"/>
              <a:gd name="connsiteX1340" fmla="*/ 1757568 w 9713575"/>
              <a:gd name="connsiteY1340" fmla="*/ 2430127 h 2727713"/>
              <a:gd name="connsiteX1341" fmla="*/ 1764276 w 9713575"/>
              <a:gd name="connsiteY1341" fmla="*/ 2457181 h 2727713"/>
              <a:gd name="connsiteX1342" fmla="*/ 1744150 w 9713575"/>
              <a:gd name="connsiteY1342" fmla="*/ 2436891 h 2727713"/>
              <a:gd name="connsiteX1343" fmla="*/ 1683776 w 9713575"/>
              <a:gd name="connsiteY1343" fmla="*/ 2477470 h 2727713"/>
              <a:gd name="connsiteX1344" fmla="*/ 1703902 w 9713575"/>
              <a:gd name="connsiteY1344" fmla="*/ 2376021 h 2727713"/>
              <a:gd name="connsiteX1345" fmla="*/ 1650235 w 9713575"/>
              <a:gd name="connsiteY1345" fmla="*/ 2416601 h 2727713"/>
              <a:gd name="connsiteX1346" fmla="*/ 1616694 w 9713575"/>
              <a:gd name="connsiteY1346" fmla="*/ 2396311 h 2727713"/>
              <a:gd name="connsiteX1347" fmla="*/ 1576444 w 9713575"/>
              <a:gd name="connsiteY1347" fmla="*/ 2430127 h 2727713"/>
              <a:gd name="connsiteX1348" fmla="*/ 1589861 w 9713575"/>
              <a:gd name="connsiteY1348" fmla="*/ 2396311 h 2727713"/>
              <a:gd name="connsiteX1349" fmla="*/ 1563027 w 9713575"/>
              <a:gd name="connsiteY1349" fmla="*/ 2416601 h 2727713"/>
              <a:gd name="connsiteX1350" fmla="*/ 1569735 w 9713575"/>
              <a:gd name="connsiteY1350" fmla="*/ 2443654 h 2727713"/>
              <a:gd name="connsiteX1351" fmla="*/ 1522777 w 9713575"/>
              <a:gd name="connsiteY1351" fmla="*/ 2477470 h 2727713"/>
              <a:gd name="connsiteX1352" fmla="*/ 1455695 w 9713575"/>
              <a:gd name="connsiteY1352" fmla="*/ 2457181 h 2727713"/>
              <a:gd name="connsiteX1353" fmla="*/ 1428862 w 9713575"/>
              <a:gd name="connsiteY1353" fmla="*/ 2490997 h 2727713"/>
              <a:gd name="connsiteX1354" fmla="*/ 1455695 w 9713575"/>
              <a:gd name="connsiteY1354" fmla="*/ 2389548 h 2727713"/>
              <a:gd name="connsiteX1355" fmla="*/ 1348362 w 9713575"/>
              <a:gd name="connsiteY1355" fmla="*/ 2463944 h 2727713"/>
              <a:gd name="connsiteX1356" fmla="*/ 1254447 w 9713575"/>
              <a:gd name="connsiteY1356" fmla="*/ 2524814 h 2727713"/>
              <a:gd name="connsiteX1357" fmla="*/ 1361780 w 9713575"/>
              <a:gd name="connsiteY1357" fmla="*/ 2497760 h 2727713"/>
              <a:gd name="connsiteX1358" fmla="*/ 1375196 w 9713575"/>
              <a:gd name="connsiteY1358" fmla="*/ 2463944 h 2727713"/>
              <a:gd name="connsiteX1359" fmla="*/ 1375196 w 9713575"/>
              <a:gd name="connsiteY1359" fmla="*/ 2497760 h 2727713"/>
              <a:gd name="connsiteX1360" fmla="*/ 1435570 w 9713575"/>
              <a:gd name="connsiteY1360" fmla="*/ 2423364 h 2727713"/>
              <a:gd name="connsiteX1361" fmla="*/ 1361780 w 9713575"/>
              <a:gd name="connsiteY1361" fmla="*/ 2538341 h 2727713"/>
              <a:gd name="connsiteX1362" fmla="*/ 1368488 w 9713575"/>
              <a:gd name="connsiteY1362" fmla="*/ 2497760 h 2727713"/>
              <a:gd name="connsiteX1363" fmla="*/ 1314822 w 9713575"/>
              <a:gd name="connsiteY1363" fmla="*/ 2585683 h 2727713"/>
              <a:gd name="connsiteX1364" fmla="*/ 1261155 w 9713575"/>
              <a:gd name="connsiteY1364" fmla="*/ 2558630 h 2727713"/>
              <a:gd name="connsiteX1365" fmla="*/ 1220905 w 9713575"/>
              <a:gd name="connsiteY1365" fmla="*/ 2639790 h 2727713"/>
              <a:gd name="connsiteX1366" fmla="*/ 1214197 w 9713575"/>
              <a:gd name="connsiteY1366" fmla="*/ 2592447 h 2727713"/>
              <a:gd name="connsiteX1367" fmla="*/ 1200781 w 9713575"/>
              <a:gd name="connsiteY1367" fmla="*/ 2565394 h 2727713"/>
              <a:gd name="connsiteX1368" fmla="*/ 1173947 w 9713575"/>
              <a:gd name="connsiteY1368" fmla="*/ 2612737 h 2727713"/>
              <a:gd name="connsiteX1369" fmla="*/ 1140407 w 9713575"/>
              <a:gd name="connsiteY1369" fmla="*/ 2612737 h 2727713"/>
              <a:gd name="connsiteX1370" fmla="*/ 1160531 w 9713575"/>
              <a:gd name="connsiteY1370" fmla="*/ 2619500 h 2727713"/>
              <a:gd name="connsiteX1371" fmla="*/ 1147115 w 9713575"/>
              <a:gd name="connsiteY1371" fmla="*/ 2666843 h 2727713"/>
              <a:gd name="connsiteX1372" fmla="*/ 1120282 w 9713575"/>
              <a:gd name="connsiteY1372" fmla="*/ 2653317 h 2727713"/>
              <a:gd name="connsiteX1373" fmla="*/ 1120282 w 9713575"/>
              <a:gd name="connsiteY1373" fmla="*/ 2605973 h 2727713"/>
              <a:gd name="connsiteX1374" fmla="*/ 1073324 w 9713575"/>
              <a:gd name="connsiteY1374" fmla="*/ 2700660 h 2727713"/>
              <a:gd name="connsiteX1375" fmla="*/ 1033074 w 9713575"/>
              <a:gd name="connsiteY1375" fmla="*/ 2707423 h 2727713"/>
              <a:gd name="connsiteX1376" fmla="*/ 1046490 w 9713575"/>
              <a:gd name="connsiteY1376" fmla="*/ 2666843 h 2727713"/>
              <a:gd name="connsiteX1377" fmla="*/ 1066616 w 9713575"/>
              <a:gd name="connsiteY1377" fmla="*/ 2660080 h 2727713"/>
              <a:gd name="connsiteX1378" fmla="*/ 1059908 w 9713575"/>
              <a:gd name="connsiteY1378" fmla="*/ 2633027 h 2727713"/>
              <a:gd name="connsiteX1379" fmla="*/ 1039782 w 9713575"/>
              <a:gd name="connsiteY1379" fmla="*/ 2660080 h 2727713"/>
              <a:gd name="connsiteX1380" fmla="*/ 1006240 w 9713575"/>
              <a:gd name="connsiteY1380" fmla="*/ 2639790 h 2727713"/>
              <a:gd name="connsiteX1381" fmla="*/ 1073324 w 9713575"/>
              <a:gd name="connsiteY1381" fmla="*/ 2551867 h 2727713"/>
              <a:gd name="connsiteX1382" fmla="*/ 992824 w 9713575"/>
              <a:gd name="connsiteY1382" fmla="*/ 2551867 h 2727713"/>
              <a:gd name="connsiteX1383" fmla="*/ 965991 w 9713575"/>
              <a:gd name="connsiteY1383" fmla="*/ 2578920 h 2727713"/>
              <a:gd name="connsiteX1384" fmla="*/ 972699 w 9713575"/>
              <a:gd name="connsiteY1384" fmla="*/ 2605973 h 2727713"/>
              <a:gd name="connsiteX1385" fmla="*/ 838534 w 9713575"/>
              <a:gd name="connsiteY1385" fmla="*/ 2612737 h 2727713"/>
              <a:gd name="connsiteX1386" fmla="*/ 831826 w 9713575"/>
              <a:gd name="connsiteY1386" fmla="*/ 2639790 h 2727713"/>
              <a:gd name="connsiteX1387" fmla="*/ 804993 w 9713575"/>
              <a:gd name="connsiteY1387" fmla="*/ 2633027 h 2727713"/>
              <a:gd name="connsiteX1388" fmla="*/ 825118 w 9713575"/>
              <a:gd name="connsiteY1388" fmla="*/ 2592447 h 2727713"/>
              <a:gd name="connsiteX1389" fmla="*/ 771452 w 9713575"/>
              <a:gd name="connsiteY1389" fmla="*/ 2599210 h 2727713"/>
              <a:gd name="connsiteX1390" fmla="*/ 758034 w 9713575"/>
              <a:gd name="connsiteY1390" fmla="*/ 2565394 h 2727713"/>
              <a:gd name="connsiteX1391" fmla="*/ 751326 w 9713575"/>
              <a:gd name="connsiteY1391" fmla="*/ 2592447 h 2727713"/>
              <a:gd name="connsiteX1392" fmla="*/ 731202 w 9713575"/>
              <a:gd name="connsiteY1392" fmla="*/ 2551867 h 2727713"/>
              <a:gd name="connsiteX1393" fmla="*/ 717786 w 9713575"/>
              <a:gd name="connsiteY1393" fmla="*/ 2585683 h 2727713"/>
              <a:gd name="connsiteX1394" fmla="*/ 711077 w 9713575"/>
              <a:gd name="connsiteY1394" fmla="*/ 2518050 h 2727713"/>
              <a:gd name="connsiteX1395" fmla="*/ 677536 w 9713575"/>
              <a:gd name="connsiteY1395" fmla="*/ 2524814 h 2727713"/>
              <a:gd name="connsiteX1396" fmla="*/ 684244 w 9713575"/>
              <a:gd name="connsiteY1396" fmla="*/ 2511287 h 2727713"/>
              <a:gd name="connsiteX1397" fmla="*/ 684244 w 9713575"/>
              <a:gd name="connsiteY1397" fmla="*/ 2504524 h 2727713"/>
              <a:gd name="connsiteX1398" fmla="*/ 704368 w 9713575"/>
              <a:gd name="connsiteY1398" fmla="*/ 2497760 h 2727713"/>
              <a:gd name="connsiteX1399" fmla="*/ 643994 w 9713575"/>
              <a:gd name="connsiteY1399" fmla="*/ 2524814 h 2727713"/>
              <a:gd name="connsiteX1400" fmla="*/ 630578 w 9713575"/>
              <a:gd name="connsiteY1400" fmla="*/ 2490997 h 2727713"/>
              <a:gd name="connsiteX1401" fmla="*/ 617161 w 9713575"/>
              <a:gd name="connsiteY1401" fmla="*/ 2504524 h 2727713"/>
              <a:gd name="connsiteX1402" fmla="*/ 617161 w 9713575"/>
              <a:gd name="connsiteY1402" fmla="*/ 2436891 h 2727713"/>
              <a:gd name="connsiteX1403" fmla="*/ 650703 w 9713575"/>
              <a:gd name="connsiteY1403" fmla="*/ 2416601 h 2727713"/>
              <a:gd name="connsiteX1404" fmla="*/ 650703 w 9713575"/>
              <a:gd name="connsiteY1404" fmla="*/ 2369257 h 2727713"/>
              <a:gd name="connsiteX1405" fmla="*/ 590328 w 9713575"/>
              <a:gd name="connsiteY1405" fmla="*/ 2423364 h 2727713"/>
              <a:gd name="connsiteX1406" fmla="*/ 589339 w 9713575"/>
              <a:gd name="connsiteY1406" fmla="*/ 2440327 h 2727713"/>
              <a:gd name="connsiteX1407" fmla="*/ 582782 w 9713575"/>
              <a:gd name="connsiteY1407" fmla="*/ 2418291 h 2727713"/>
              <a:gd name="connsiteX1408" fmla="*/ 570203 w 9713575"/>
              <a:gd name="connsiteY1408" fmla="*/ 2403074 h 2727713"/>
              <a:gd name="connsiteX1409" fmla="*/ 556787 w 9713575"/>
              <a:gd name="connsiteY1409" fmla="*/ 2436891 h 2727713"/>
              <a:gd name="connsiteX1410" fmla="*/ 556787 w 9713575"/>
              <a:gd name="connsiteY1410" fmla="*/ 2416601 h 2727713"/>
              <a:gd name="connsiteX1411" fmla="*/ 536661 w 9713575"/>
              <a:gd name="connsiteY1411" fmla="*/ 2463944 h 2727713"/>
              <a:gd name="connsiteX1412" fmla="*/ 523245 w 9713575"/>
              <a:gd name="connsiteY1412" fmla="*/ 2423364 h 2727713"/>
              <a:gd name="connsiteX1413" fmla="*/ 503121 w 9713575"/>
              <a:gd name="connsiteY1413" fmla="*/ 2477470 h 2727713"/>
              <a:gd name="connsiteX1414" fmla="*/ 509829 w 9713575"/>
              <a:gd name="connsiteY1414" fmla="*/ 2443654 h 2727713"/>
              <a:gd name="connsiteX1415" fmla="*/ 496412 w 9713575"/>
              <a:gd name="connsiteY1415" fmla="*/ 2423364 h 2727713"/>
              <a:gd name="connsiteX1416" fmla="*/ 460565 w 9713575"/>
              <a:gd name="connsiteY1416" fmla="*/ 2481381 h 2727713"/>
              <a:gd name="connsiteX1417" fmla="*/ 443314 w 9713575"/>
              <a:gd name="connsiteY1417" fmla="*/ 2477594 h 2727713"/>
              <a:gd name="connsiteX1418" fmla="*/ 462871 w 9713575"/>
              <a:gd name="connsiteY1418" fmla="*/ 2463944 h 2727713"/>
              <a:gd name="connsiteX1419" fmla="*/ 456163 w 9713575"/>
              <a:gd name="connsiteY1419" fmla="*/ 2443654 h 2727713"/>
              <a:gd name="connsiteX1420" fmla="*/ 321997 w 9713575"/>
              <a:gd name="connsiteY1420" fmla="*/ 2524814 h 2727713"/>
              <a:gd name="connsiteX1421" fmla="*/ 301873 w 9713575"/>
              <a:gd name="connsiteY1421" fmla="*/ 2497760 h 2727713"/>
              <a:gd name="connsiteX1422" fmla="*/ 368956 w 9713575"/>
              <a:gd name="connsiteY1422" fmla="*/ 2396311 h 2727713"/>
              <a:gd name="connsiteX1423" fmla="*/ 368956 w 9713575"/>
              <a:gd name="connsiteY1423" fmla="*/ 2382784 h 2727713"/>
              <a:gd name="connsiteX1424" fmla="*/ 261623 w 9713575"/>
              <a:gd name="connsiteY1424" fmla="*/ 2443654 h 2727713"/>
              <a:gd name="connsiteX1425" fmla="*/ 167707 w 9713575"/>
              <a:gd name="connsiteY1425" fmla="*/ 2457181 h 2727713"/>
              <a:gd name="connsiteX1426" fmla="*/ 154291 w 9713575"/>
              <a:gd name="connsiteY1426" fmla="*/ 2470707 h 2727713"/>
              <a:gd name="connsiteX1427" fmla="*/ 160999 w 9713575"/>
              <a:gd name="connsiteY1427" fmla="*/ 2430127 h 2727713"/>
              <a:gd name="connsiteX1428" fmla="*/ 134166 w 9713575"/>
              <a:gd name="connsiteY1428" fmla="*/ 2409837 h 2727713"/>
              <a:gd name="connsiteX1429" fmla="*/ 127457 w 9713575"/>
              <a:gd name="connsiteY1429" fmla="*/ 2436891 h 2727713"/>
              <a:gd name="connsiteX1430" fmla="*/ 134166 w 9713575"/>
              <a:gd name="connsiteY1430" fmla="*/ 2423364 h 2727713"/>
              <a:gd name="connsiteX1431" fmla="*/ 100624 w 9713575"/>
              <a:gd name="connsiteY1431" fmla="*/ 2477470 h 2727713"/>
              <a:gd name="connsiteX1432" fmla="*/ 26834 w 9713575"/>
              <a:gd name="connsiteY1432" fmla="*/ 2382784 h 2727713"/>
              <a:gd name="connsiteX1433" fmla="*/ 0 w 9713575"/>
              <a:gd name="connsiteY1433" fmla="*/ 2321914 h 2727713"/>
              <a:gd name="connsiteX1434" fmla="*/ 100624 w 9713575"/>
              <a:gd name="connsiteY1434" fmla="*/ 2146067 h 2727713"/>
              <a:gd name="connsiteX1435" fmla="*/ 93916 w 9713575"/>
              <a:gd name="connsiteY1435" fmla="*/ 2186647 h 2727713"/>
              <a:gd name="connsiteX1436" fmla="*/ 140874 w 9713575"/>
              <a:gd name="connsiteY1436" fmla="*/ 2166357 h 2727713"/>
              <a:gd name="connsiteX1437" fmla="*/ 261623 w 9713575"/>
              <a:gd name="connsiteY1437" fmla="*/ 2071671 h 2727713"/>
              <a:gd name="connsiteX1438" fmla="*/ 375664 w 9713575"/>
              <a:gd name="connsiteY1438" fmla="*/ 2051381 h 2727713"/>
              <a:gd name="connsiteX1439" fmla="*/ 342122 w 9713575"/>
              <a:gd name="connsiteY1439" fmla="*/ 2031091 h 2727713"/>
              <a:gd name="connsiteX1440" fmla="*/ 409204 w 9713575"/>
              <a:gd name="connsiteY1440" fmla="*/ 1997274 h 2727713"/>
              <a:gd name="connsiteX1441" fmla="*/ 476287 w 9713575"/>
              <a:gd name="connsiteY1441" fmla="*/ 1970221 h 2727713"/>
              <a:gd name="connsiteX1442" fmla="*/ 482996 w 9713575"/>
              <a:gd name="connsiteY1442" fmla="*/ 2004037 h 2727713"/>
              <a:gd name="connsiteX1443" fmla="*/ 536661 w 9713575"/>
              <a:gd name="connsiteY1443" fmla="*/ 1970221 h 2727713"/>
              <a:gd name="connsiteX1444" fmla="*/ 509829 w 9713575"/>
              <a:gd name="connsiteY1444" fmla="*/ 1990511 h 2727713"/>
              <a:gd name="connsiteX1445" fmla="*/ 550079 w 9713575"/>
              <a:gd name="connsiteY1445" fmla="*/ 1963457 h 2727713"/>
              <a:gd name="connsiteX1446" fmla="*/ 657410 w 9713575"/>
              <a:gd name="connsiteY1446" fmla="*/ 1956694 h 2727713"/>
              <a:gd name="connsiteX1447" fmla="*/ 731202 w 9713575"/>
              <a:gd name="connsiteY1447" fmla="*/ 1862008 h 2727713"/>
              <a:gd name="connsiteX1448" fmla="*/ 717786 w 9713575"/>
              <a:gd name="connsiteY1448" fmla="*/ 1787611 h 2727713"/>
              <a:gd name="connsiteX1449" fmla="*/ 697660 w 9713575"/>
              <a:gd name="connsiteY1449" fmla="*/ 1814665 h 2727713"/>
              <a:gd name="connsiteX1450" fmla="*/ 697660 w 9713575"/>
              <a:gd name="connsiteY1450" fmla="*/ 1855244 h 2727713"/>
              <a:gd name="connsiteX1451" fmla="*/ 637286 w 9713575"/>
              <a:gd name="connsiteY1451" fmla="*/ 1862008 h 2727713"/>
              <a:gd name="connsiteX1452" fmla="*/ 630578 w 9713575"/>
              <a:gd name="connsiteY1452" fmla="*/ 1834955 h 2727713"/>
              <a:gd name="connsiteX1453" fmla="*/ 603745 w 9713575"/>
              <a:gd name="connsiteY1453" fmla="*/ 1855244 h 2727713"/>
              <a:gd name="connsiteX1454" fmla="*/ 610453 w 9713575"/>
              <a:gd name="connsiteY1454" fmla="*/ 1868771 h 2727713"/>
              <a:gd name="connsiteX1455" fmla="*/ 590328 w 9713575"/>
              <a:gd name="connsiteY1455" fmla="*/ 1855244 h 2727713"/>
              <a:gd name="connsiteX1456" fmla="*/ 630578 w 9713575"/>
              <a:gd name="connsiteY1456" fmla="*/ 1780848 h 2727713"/>
              <a:gd name="connsiteX1457" fmla="*/ 563495 w 9713575"/>
              <a:gd name="connsiteY1457" fmla="*/ 1814665 h 2727713"/>
              <a:gd name="connsiteX1458" fmla="*/ 563495 w 9713575"/>
              <a:gd name="connsiteY1458" fmla="*/ 1774085 h 2727713"/>
              <a:gd name="connsiteX1459" fmla="*/ 516537 w 9713575"/>
              <a:gd name="connsiteY1459" fmla="*/ 1767321 h 2727713"/>
              <a:gd name="connsiteX1460" fmla="*/ 523245 w 9713575"/>
              <a:gd name="connsiteY1460" fmla="*/ 1733505 h 2727713"/>
              <a:gd name="connsiteX1461" fmla="*/ 482996 w 9713575"/>
              <a:gd name="connsiteY1461" fmla="*/ 1713215 h 2727713"/>
              <a:gd name="connsiteX1462" fmla="*/ 476287 w 9713575"/>
              <a:gd name="connsiteY1462" fmla="*/ 1733505 h 2727713"/>
              <a:gd name="connsiteX1463" fmla="*/ 429330 w 9713575"/>
              <a:gd name="connsiteY1463" fmla="*/ 1713215 h 2727713"/>
              <a:gd name="connsiteX1464" fmla="*/ 382372 w 9713575"/>
              <a:gd name="connsiteY1464" fmla="*/ 1659108 h 2727713"/>
              <a:gd name="connsiteX1465" fmla="*/ 597036 w 9713575"/>
              <a:gd name="connsiteY1465" fmla="*/ 1550894 h 2727713"/>
              <a:gd name="connsiteX1466" fmla="*/ 670827 w 9713575"/>
              <a:gd name="connsiteY1466" fmla="*/ 1517078 h 2727713"/>
              <a:gd name="connsiteX1467" fmla="*/ 737910 w 9713575"/>
              <a:gd name="connsiteY1467" fmla="*/ 1476498 h 2727713"/>
              <a:gd name="connsiteX1468" fmla="*/ 684244 w 9713575"/>
              <a:gd name="connsiteY1468" fmla="*/ 1517078 h 2727713"/>
              <a:gd name="connsiteX1469" fmla="*/ 771452 w 9713575"/>
              <a:gd name="connsiteY1469" fmla="*/ 1462971 h 2727713"/>
              <a:gd name="connsiteX1470" fmla="*/ 798284 w 9713575"/>
              <a:gd name="connsiteY1470" fmla="*/ 1429155 h 2727713"/>
              <a:gd name="connsiteX1471" fmla="*/ 771452 w 9713575"/>
              <a:gd name="connsiteY1471" fmla="*/ 1490024 h 2727713"/>
              <a:gd name="connsiteX1472" fmla="*/ 831826 w 9713575"/>
              <a:gd name="connsiteY1472" fmla="*/ 1402101 h 2727713"/>
              <a:gd name="connsiteX1473" fmla="*/ 838534 w 9713575"/>
              <a:gd name="connsiteY1473" fmla="*/ 1429155 h 2727713"/>
              <a:gd name="connsiteX1474" fmla="*/ 865367 w 9713575"/>
              <a:gd name="connsiteY1474" fmla="*/ 1435918 h 2727713"/>
              <a:gd name="connsiteX1475" fmla="*/ 878783 w 9713575"/>
              <a:gd name="connsiteY1475" fmla="*/ 1429155 h 2727713"/>
              <a:gd name="connsiteX1476" fmla="*/ 892201 w 9713575"/>
              <a:gd name="connsiteY1476" fmla="*/ 1375048 h 2727713"/>
              <a:gd name="connsiteX1477" fmla="*/ 878783 w 9713575"/>
              <a:gd name="connsiteY1477" fmla="*/ 1375048 h 2727713"/>
              <a:gd name="connsiteX1478" fmla="*/ 865367 w 9713575"/>
              <a:gd name="connsiteY1478" fmla="*/ 1402101 h 2727713"/>
              <a:gd name="connsiteX1479" fmla="*/ 845242 w 9713575"/>
              <a:gd name="connsiteY1479" fmla="*/ 1408864 h 2727713"/>
              <a:gd name="connsiteX1480" fmla="*/ 872075 w 9713575"/>
              <a:gd name="connsiteY1480" fmla="*/ 1375048 h 2727713"/>
              <a:gd name="connsiteX1481" fmla="*/ 851951 w 9713575"/>
              <a:gd name="connsiteY1481" fmla="*/ 1341231 h 2727713"/>
              <a:gd name="connsiteX1482" fmla="*/ 865367 w 9713575"/>
              <a:gd name="connsiteY1482" fmla="*/ 1287125 h 2727713"/>
              <a:gd name="connsiteX1483" fmla="*/ 798284 w 9713575"/>
              <a:gd name="connsiteY1483" fmla="*/ 1354758 h 2727713"/>
              <a:gd name="connsiteX1484" fmla="*/ 771452 w 9713575"/>
              <a:gd name="connsiteY1484" fmla="*/ 1368285 h 2727713"/>
              <a:gd name="connsiteX1485" fmla="*/ 771452 w 9713575"/>
              <a:gd name="connsiteY1485" fmla="*/ 1395338 h 2727713"/>
              <a:gd name="connsiteX1486" fmla="*/ 751326 w 9713575"/>
              <a:gd name="connsiteY1486" fmla="*/ 1381811 h 2727713"/>
              <a:gd name="connsiteX1487" fmla="*/ 496412 w 9713575"/>
              <a:gd name="connsiteY1487" fmla="*/ 1476498 h 2727713"/>
              <a:gd name="connsiteX1488" fmla="*/ 543371 w 9713575"/>
              <a:gd name="connsiteY1488" fmla="*/ 1402101 h 2727713"/>
              <a:gd name="connsiteX1489" fmla="*/ 489704 w 9713575"/>
              <a:gd name="connsiteY1489" fmla="*/ 1415628 h 2727713"/>
              <a:gd name="connsiteX1490" fmla="*/ 469579 w 9713575"/>
              <a:gd name="connsiteY1490" fmla="*/ 1381811 h 2727713"/>
              <a:gd name="connsiteX1491" fmla="*/ 422622 w 9713575"/>
              <a:gd name="connsiteY1491" fmla="*/ 1408864 h 2727713"/>
              <a:gd name="connsiteX1492" fmla="*/ 389080 w 9713575"/>
              <a:gd name="connsiteY1492" fmla="*/ 1395338 h 2727713"/>
              <a:gd name="connsiteX1493" fmla="*/ 415913 w 9713575"/>
              <a:gd name="connsiteY1493" fmla="*/ 1375048 h 2727713"/>
              <a:gd name="connsiteX1494" fmla="*/ 402496 w 9713575"/>
              <a:gd name="connsiteY1494" fmla="*/ 1334468 h 2727713"/>
              <a:gd name="connsiteX1495" fmla="*/ 516537 w 9713575"/>
              <a:gd name="connsiteY1495" fmla="*/ 1199202 h 2727713"/>
              <a:gd name="connsiteX1496" fmla="*/ 630578 w 9713575"/>
              <a:gd name="connsiteY1496" fmla="*/ 1111279 h 2727713"/>
              <a:gd name="connsiteX1497" fmla="*/ 771452 w 9713575"/>
              <a:gd name="connsiteY1497" fmla="*/ 1016592 h 2727713"/>
              <a:gd name="connsiteX1498" fmla="*/ 892201 w 9713575"/>
              <a:gd name="connsiteY1498" fmla="*/ 948958 h 2727713"/>
              <a:gd name="connsiteX1499" fmla="*/ 892201 w 9713575"/>
              <a:gd name="connsiteY1499" fmla="*/ 969249 h 2727713"/>
              <a:gd name="connsiteX1500" fmla="*/ 932450 w 9713575"/>
              <a:gd name="connsiteY1500" fmla="*/ 921905 h 2727713"/>
              <a:gd name="connsiteX1501" fmla="*/ 952575 w 9713575"/>
              <a:gd name="connsiteY1501" fmla="*/ 955722 h 2727713"/>
              <a:gd name="connsiteX1502" fmla="*/ 1093448 w 9713575"/>
              <a:gd name="connsiteY1502" fmla="*/ 800165 h 2727713"/>
              <a:gd name="connsiteX1503" fmla="*/ 1133698 w 9713575"/>
              <a:gd name="connsiteY1503" fmla="*/ 759585 h 2727713"/>
              <a:gd name="connsiteX1504" fmla="*/ 1287988 w 9713575"/>
              <a:gd name="connsiteY1504" fmla="*/ 779875 h 2727713"/>
              <a:gd name="connsiteX1505" fmla="*/ 1267863 w 9713575"/>
              <a:gd name="connsiteY1505" fmla="*/ 779875 h 2727713"/>
              <a:gd name="connsiteX1506" fmla="*/ 1287988 w 9713575"/>
              <a:gd name="connsiteY1506" fmla="*/ 719005 h 2727713"/>
              <a:gd name="connsiteX1507" fmla="*/ 1314822 w 9713575"/>
              <a:gd name="connsiteY1507" fmla="*/ 705479 h 2727713"/>
              <a:gd name="connsiteX1508" fmla="*/ 1348362 w 9713575"/>
              <a:gd name="connsiteY1508" fmla="*/ 732532 h 2727713"/>
              <a:gd name="connsiteX1509" fmla="*/ 1361780 w 9713575"/>
              <a:gd name="connsiteY1509" fmla="*/ 678425 h 2727713"/>
              <a:gd name="connsiteX1510" fmla="*/ 1549611 w 9713575"/>
              <a:gd name="connsiteY1510" fmla="*/ 664899 h 2727713"/>
              <a:gd name="connsiteX1511" fmla="*/ 1603277 w 9713575"/>
              <a:gd name="connsiteY1511" fmla="*/ 651372 h 2727713"/>
              <a:gd name="connsiteX1512" fmla="*/ 1643527 w 9713575"/>
              <a:gd name="connsiteY1512" fmla="*/ 543159 h 2727713"/>
              <a:gd name="connsiteX1513" fmla="*/ 1885025 w 9713575"/>
              <a:gd name="connsiteY1513" fmla="*/ 509343 h 2727713"/>
              <a:gd name="connsiteX1514" fmla="*/ 1972232 w 9713575"/>
              <a:gd name="connsiteY1514" fmla="*/ 455236 h 2727713"/>
              <a:gd name="connsiteX1515" fmla="*/ 2113106 w 9713575"/>
              <a:gd name="connsiteY1515" fmla="*/ 401129 h 2727713"/>
              <a:gd name="connsiteX1516" fmla="*/ 2207021 w 9713575"/>
              <a:gd name="connsiteY1516" fmla="*/ 326733 h 2727713"/>
              <a:gd name="connsiteX1517" fmla="*/ 2220438 w 9713575"/>
              <a:gd name="connsiteY1517" fmla="*/ 353786 h 2727713"/>
              <a:gd name="connsiteX1518" fmla="*/ 2280813 w 9713575"/>
              <a:gd name="connsiteY1518" fmla="*/ 299680 h 2727713"/>
              <a:gd name="connsiteX1519" fmla="*/ 2274104 w 9713575"/>
              <a:gd name="connsiteY1519" fmla="*/ 326733 h 2727713"/>
              <a:gd name="connsiteX1520" fmla="*/ 2401562 w 9713575"/>
              <a:gd name="connsiteY1520" fmla="*/ 286153 h 2727713"/>
              <a:gd name="connsiteX1521" fmla="*/ 2341187 w 9713575"/>
              <a:gd name="connsiteY1521" fmla="*/ 292916 h 2727713"/>
              <a:gd name="connsiteX1522" fmla="*/ 2287521 w 9713575"/>
              <a:gd name="connsiteY1522" fmla="*/ 353786 h 2727713"/>
              <a:gd name="connsiteX1523" fmla="*/ 2307645 w 9713575"/>
              <a:gd name="connsiteY1523" fmla="*/ 367313 h 2727713"/>
              <a:gd name="connsiteX1524" fmla="*/ 2267396 w 9713575"/>
              <a:gd name="connsiteY1524" fmla="*/ 401129 h 2727713"/>
              <a:gd name="connsiteX1525" fmla="*/ 2327770 w 9713575"/>
              <a:gd name="connsiteY1525" fmla="*/ 347023 h 2727713"/>
              <a:gd name="connsiteX1526" fmla="*/ 2488769 w 9713575"/>
              <a:gd name="connsiteY1526" fmla="*/ 340260 h 2727713"/>
              <a:gd name="connsiteX1527" fmla="*/ 2508894 w 9713575"/>
              <a:gd name="connsiteY1527" fmla="*/ 306443 h 2727713"/>
              <a:gd name="connsiteX1528" fmla="*/ 2529019 w 9713575"/>
              <a:gd name="connsiteY1528" fmla="*/ 319970 h 2727713"/>
              <a:gd name="connsiteX1529" fmla="*/ 2522310 w 9713575"/>
              <a:gd name="connsiteY1529" fmla="*/ 340260 h 2727713"/>
              <a:gd name="connsiteX1530" fmla="*/ 2582685 w 9713575"/>
              <a:gd name="connsiteY1530" fmla="*/ 306443 h 2727713"/>
              <a:gd name="connsiteX1531" fmla="*/ 2575977 w 9713575"/>
              <a:gd name="connsiteY1531" fmla="*/ 279390 h 2727713"/>
              <a:gd name="connsiteX1532" fmla="*/ 2602809 w 9713575"/>
              <a:gd name="connsiteY1532" fmla="*/ 286153 h 2727713"/>
              <a:gd name="connsiteX1533" fmla="*/ 2616226 w 9713575"/>
              <a:gd name="connsiteY1533" fmla="*/ 319970 h 2727713"/>
              <a:gd name="connsiteX1534" fmla="*/ 2669892 w 9713575"/>
              <a:gd name="connsiteY1534" fmla="*/ 279390 h 2727713"/>
              <a:gd name="connsiteX1535" fmla="*/ 2664127 w 9713575"/>
              <a:gd name="connsiteY1535" fmla="*/ 269561 h 2727713"/>
              <a:gd name="connsiteX1536" fmla="*/ 2664052 w 9713575"/>
              <a:gd name="connsiteY1536" fmla="*/ 260266 h 2727713"/>
              <a:gd name="connsiteX1537" fmla="*/ 2665699 w 9713575"/>
              <a:gd name="connsiteY1537" fmla="*/ 262481 h 2727713"/>
              <a:gd name="connsiteX1538" fmla="*/ 2683309 w 9713575"/>
              <a:gd name="connsiteY1538" fmla="*/ 286153 h 2727713"/>
              <a:gd name="connsiteX1539" fmla="*/ 2790641 w 9713575"/>
              <a:gd name="connsiteY1539" fmla="*/ 225282 h 2727713"/>
              <a:gd name="connsiteX1540" fmla="*/ 2770516 w 9713575"/>
              <a:gd name="connsiteY1540" fmla="*/ 259100 h 2727713"/>
              <a:gd name="connsiteX1541" fmla="*/ 2824182 w 9713575"/>
              <a:gd name="connsiteY1541" fmla="*/ 232046 h 2727713"/>
              <a:gd name="connsiteX1542" fmla="*/ 2817474 w 9713575"/>
              <a:gd name="connsiteY1542" fmla="*/ 252337 h 2727713"/>
              <a:gd name="connsiteX1543" fmla="*/ 2851015 w 9713575"/>
              <a:gd name="connsiteY1543" fmla="*/ 238809 h 2727713"/>
              <a:gd name="connsiteX1544" fmla="*/ 2844307 w 9713575"/>
              <a:gd name="connsiteY1544" fmla="*/ 225282 h 2727713"/>
              <a:gd name="connsiteX1545" fmla="*/ 2871140 w 9713575"/>
              <a:gd name="connsiteY1545" fmla="*/ 204992 h 2727713"/>
              <a:gd name="connsiteX1546" fmla="*/ 2877849 w 9713575"/>
              <a:gd name="connsiteY1546" fmla="*/ 238809 h 2727713"/>
              <a:gd name="connsiteX1547" fmla="*/ 2978473 w 9713575"/>
              <a:gd name="connsiteY1547" fmla="*/ 211756 h 2727713"/>
              <a:gd name="connsiteX1548" fmla="*/ 3005306 w 9713575"/>
              <a:gd name="connsiteY1548" fmla="*/ 211756 h 2727713"/>
              <a:gd name="connsiteX1549" fmla="*/ 3012014 w 9713575"/>
              <a:gd name="connsiteY1549" fmla="*/ 238809 h 2727713"/>
              <a:gd name="connsiteX1550" fmla="*/ 3079096 w 9713575"/>
              <a:gd name="connsiteY1550" fmla="*/ 232046 h 2727713"/>
              <a:gd name="connsiteX1551" fmla="*/ 3085804 w 9713575"/>
              <a:gd name="connsiteY1551" fmla="*/ 211756 h 2727713"/>
              <a:gd name="connsiteX1552" fmla="*/ 3427926 w 9713575"/>
              <a:gd name="connsiteY1552" fmla="*/ 225282 h 2727713"/>
              <a:gd name="connsiteX1553" fmla="*/ 3495009 w 9713575"/>
              <a:gd name="connsiteY1553" fmla="*/ 218519 h 2727713"/>
              <a:gd name="connsiteX1554" fmla="*/ 3508425 w 9713575"/>
              <a:gd name="connsiteY1554" fmla="*/ 191466 h 2727713"/>
              <a:gd name="connsiteX1555" fmla="*/ 3562091 w 9713575"/>
              <a:gd name="connsiteY1555" fmla="*/ 191466 h 2727713"/>
              <a:gd name="connsiteX1556" fmla="*/ 3588925 w 9713575"/>
              <a:gd name="connsiteY1556" fmla="*/ 177939 h 2727713"/>
              <a:gd name="connsiteX1557" fmla="*/ 3790173 w 9713575"/>
              <a:gd name="connsiteY1557" fmla="*/ 177939 h 2727713"/>
              <a:gd name="connsiteX1558" fmla="*/ 3796881 w 9713575"/>
              <a:gd name="connsiteY1558" fmla="*/ 157649 h 2727713"/>
              <a:gd name="connsiteX1559" fmla="*/ 5259285 w 9713575"/>
              <a:gd name="connsiteY1559" fmla="*/ 42673 h 2727713"/>
              <a:gd name="connsiteX1560" fmla="*/ 5279409 w 9713575"/>
              <a:gd name="connsiteY1560" fmla="*/ 29146 h 2727713"/>
              <a:gd name="connsiteX1561" fmla="*/ 5272701 w 9713575"/>
              <a:gd name="connsiteY1561" fmla="*/ 42673 h 2727713"/>
              <a:gd name="connsiteX1562" fmla="*/ 5292825 w 9713575"/>
              <a:gd name="connsiteY1562" fmla="*/ 22383 h 2727713"/>
              <a:gd name="connsiteX1563" fmla="*/ 5306243 w 9713575"/>
              <a:gd name="connsiteY1563" fmla="*/ 42673 h 2727713"/>
              <a:gd name="connsiteX1564" fmla="*/ 5487366 w 9713575"/>
              <a:gd name="connsiteY1564" fmla="*/ 15619 h 2727713"/>
              <a:gd name="connsiteX1565" fmla="*/ 5494074 w 9713575"/>
              <a:gd name="connsiteY1565" fmla="*/ 35909 h 2727713"/>
              <a:gd name="connsiteX1566" fmla="*/ 5500782 w 9713575"/>
              <a:gd name="connsiteY1566" fmla="*/ 15619 h 2727713"/>
              <a:gd name="connsiteX1567" fmla="*/ 5876445 w 9713575"/>
              <a:gd name="connsiteY1567" fmla="*/ 15619 h 2727713"/>
              <a:gd name="connsiteX1568" fmla="*/ 5963653 w 9713575"/>
              <a:gd name="connsiteY1568" fmla="*/ 402 h 27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</a:cxnLst>
            <a:rect l="l" t="t" r="r" b="b"/>
            <a:pathLst>
              <a:path w="9713575" h="2727713">
                <a:moveTo>
                  <a:pt x="442746" y="2477990"/>
                </a:moveTo>
                <a:lnTo>
                  <a:pt x="442746" y="2501142"/>
                </a:lnTo>
                <a:cubicBezTo>
                  <a:pt x="442746" y="2509597"/>
                  <a:pt x="442746" y="2518050"/>
                  <a:pt x="442746" y="2524814"/>
                </a:cubicBezTo>
                <a:cubicBezTo>
                  <a:pt x="436038" y="2511287"/>
                  <a:pt x="422622" y="2511287"/>
                  <a:pt x="429330" y="2538341"/>
                </a:cubicBezTo>
                <a:cubicBezTo>
                  <a:pt x="422622" y="2524814"/>
                  <a:pt x="409204" y="2545104"/>
                  <a:pt x="402496" y="2524814"/>
                </a:cubicBezTo>
                <a:cubicBezTo>
                  <a:pt x="409205" y="2511287"/>
                  <a:pt x="419268" y="2497760"/>
                  <a:pt x="430168" y="2486770"/>
                </a:cubicBezTo>
                <a:close/>
                <a:moveTo>
                  <a:pt x="442746" y="2477470"/>
                </a:moveTo>
                <a:lnTo>
                  <a:pt x="443314" y="2477594"/>
                </a:lnTo>
                <a:lnTo>
                  <a:pt x="442746" y="2477990"/>
                </a:lnTo>
                <a:close/>
                <a:moveTo>
                  <a:pt x="588579" y="2447403"/>
                </a:moveTo>
                <a:lnTo>
                  <a:pt x="585297" y="2463944"/>
                </a:lnTo>
                <a:cubicBezTo>
                  <a:pt x="581942" y="2474088"/>
                  <a:pt x="576911" y="2477470"/>
                  <a:pt x="570203" y="2463944"/>
                </a:cubicBezTo>
                <a:cubicBezTo>
                  <a:pt x="575234" y="2458871"/>
                  <a:pt x="580265" y="2461408"/>
                  <a:pt x="585297" y="2454433"/>
                </a:cubicBezTo>
                <a:close/>
                <a:moveTo>
                  <a:pt x="589339" y="2440327"/>
                </a:moveTo>
                <a:lnTo>
                  <a:pt x="590328" y="2443654"/>
                </a:lnTo>
                <a:lnTo>
                  <a:pt x="588579" y="2447403"/>
                </a:lnTo>
                <a:lnTo>
                  <a:pt x="589070" y="2444922"/>
                </a:lnTo>
                <a:close/>
                <a:moveTo>
                  <a:pt x="9452210" y="2382518"/>
                </a:moveTo>
                <a:lnTo>
                  <a:pt x="9453257" y="2384662"/>
                </a:lnTo>
                <a:lnTo>
                  <a:pt x="9451953" y="2382784"/>
                </a:lnTo>
                <a:close/>
                <a:moveTo>
                  <a:pt x="9451953" y="2342204"/>
                </a:moveTo>
                <a:cubicBezTo>
                  <a:pt x="9458661" y="2362494"/>
                  <a:pt x="9465369" y="2362494"/>
                  <a:pt x="9472077" y="2342204"/>
                </a:cubicBezTo>
                <a:cubicBezTo>
                  <a:pt x="9472077" y="2369257"/>
                  <a:pt x="9492202" y="2362494"/>
                  <a:pt x="9485494" y="2389548"/>
                </a:cubicBezTo>
                <a:cubicBezTo>
                  <a:pt x="9480463" y="2389548"/>
                  <a:pt x="9475431" y="2366721"/>
                  <a:pt x="9464740" y="2369574"/>
                </a:cubicBezTo>
                <a:lnTo>
                  <a:pt x="9452210" y="2382518"/>
                </a:lnTo>
                <a:lnTo>
                  <a:pt x="9450275" y="2378556"/>
                </a:lnTo>
                <a:cubicBezTo>
                  <a:pt x="9446921" y="2376021"/>
                  <a:pt x="9441890" y="2376021"/>
                  <a:pt x="9438536" y="2369257"/>
                </a:cubicBezTo>
                <a:cubicBezTo>
                  <a:pt x="9438536" y="2348967"/>
                  <a:pt x="9445244" y="2362494"/>
                  <a:pt x="9451953" y="2342204"/>
                </a:cubicBezTo>
                <a:close/>
                <a:moveTo>
                  <a:pt x="5572657" y="2315391"/>
                </a:moveTo>
                <a:lnTo>
                  <a:pt x="5572896" y="2318532"/>
                </a:lnTo>
                <a:cubicBezTo>
                  <a:pt x="5572896" y="2328678"/>
                  <a:pt x="5571219" y="2335441"/>
                  <a:pt x="5567865" y="2328678"/>
                </a:cubicBezTo>
                <a:cubicBezTo>
                  <a:pt x="5569542" y="2328678"/>
                  <a:pt x="5570799" y="2326564"/>
                  <a:pt x="5571638" y="2323605"/>
                </a:cubicBezTo>
                <a:close/>
                <a:moveTo>
                  <a:pt x="5572177" y="2309111"/>
                </a:moveTo>
                <a:lnTo>
                  <a:pt x="5572896" y="2313459"/>
                </a:lnTo>
                <a:lnTo>
                  <a:pt x="5572657" y="2315391"/>
                </a:lnTo>
                <a:close/>
                <a:moveTo>
                  <a:pt x="9170205" y="2078434"/>
                </a:moveTo>
                <a:lnTo>
                  <a:pt x="9170214" y="2078624"/>
                </a:lnTo>
                <a:lnTo>
                  <a:pt x="9170066" y="2078600"/>
                </a:lnTo>
                <a:close/>
                <a:moveTo>
                  <a:pt x="9158465" y="2076743"/>
                </a:moveTo>
                <a:lnTo>
                  <a:pt x="9170066" y="2078600"/>
                </a:lnTo>
                <a:lnTo>
                  <a:pt x="9156788" y="2094497"/>
                </a:lnTo>
                <a:cubicBezTo>
                  <a:pt x="9151757" y="2100414"/>
                  <a:pt x="9146726" y="2105487"/>
                  <a:pt x="9143372" y="2105487"/>
                </a:cubicBezTo>
                <a:cubicBezTo>
                  <a:pt x="9143372" y="2081816"/>
                  <a:pt x="9150080" y="2076743"/>
                  <a:pt x="9158465" y="2076743"/>
                </a:cubicBezTo>
                <a:close/>
                <a:moveTo>
                  <a:pt x="8356827" y="1667774"/>
                </a:moveTo>
                <a:cubicBezTo>
                  <a:pt x="8358505" y="1667562"/>
                  <a:pt x="8360181" y="1668408"/>
                  <a:pt x="8361859" y="1669253"/>
                </a:cubicBezTo>
                <a:lnTo>
                  <a:pt x="8362149" y="1669338"/>
                </a:lnTo>
                <a:lnTo>
                  <a:pt x="8351908" y="1672971"/>
                </a:lnTo>
                <a:lnTo>
                  <a:pt x="8351797" y="1672635"/>
                </a:lnTo>
                <a:cubicBezTo>
                  <a:pt x="8353473" y="1669253"/>
                  <a:pt x="8355151" y="1667985"/>
                  <a:pt x="8356827" y="1667774"/>
                </a:cubicBezTo>
                <a:close/>
                <a:moveTo>
                  <a:pt x="8371921" y="1665872"/>
                </a:moveTo>
                <a:cubicBezTo>
                  <a:pt x="8370244" y="1669253"/>
                  <a:pt x="8368567" y="1670522"/>
                  <a:pt x="8366890" y="1670733"/>
                </a:cubicBezTo>
                <a:lnTo>
                  <a:pt x="8362149" y="1669338"/>
                </a:lnTo>
                <a:close/>
                <a:moveTo>
                  <a:pt x="9492202" y="1192438"/>
                </a:moveTo>
                <a:lnTo>
                  <a:pt x="9498104" y="1197567"/>
                </a:lnTo>
                <a:lnTo>
                  <a:pt x="9497233" y="1197933"/>
                </a:lnTo>
                <a:cubicBezTo>
                  <a:pt x="9495556" y="1197511"/>
                  <a:pt x="9493879" y="1195820"/>
                  <a:pt x="9492202" y="1192438"/>
                </a:cubicBezTo>
                <a:close/>
                <a:moveTo>
                  <a:pt x="8921431" y="387411"/>
                </a:moveTo>
                <a:lnTo>
                  <a:pt x="8921999" y="387603"/>
                </a:lnTo>
                <a:lnTo>
                  <a:pt x="8921792" y="388070"/>
                </a:lnTo>
                <a:close/>
                <a:moveTo>
                  <a:pt x="8908556" y="373112"/>
                </a:moveTo>
                <a:cubicBezTo>
                  <a:pt x="8910522" y="372042"/>
                  <a:pt x="8912251" y="372332"/>
                  <a:pt x="8913824" y="373547"/>
                </a:cubicBezTo>
                <a:lnTo>
                  <a:pt x="8921431" y="387411"/>
                </a:lnTo>
                <a:lnTo>
                  <a:pt x="8911936" y="384221"/>
                </a:lnTo>
                <a:cubicBezTo>
                  <a:pt x="8908582" y="382530"/>
                  <a:pt x="8905228" y="380840"/>
                  <a:pt x="8901874" y="380840"/>
                </a:cubicBezTo>
                <a:cubicBezTo>
                  <a:pt x="8904390" y="376612"/>
                  <a:pt x="8906591" y="374181"/>
                  <a:pt x="8908556" y="373112"/>
                </a:cubicBezTo>
                <a:close/>
                <a:moveTo>
                  <a:pt x="2665176" y="249905"/>
                </a:moveTo>
                <a:cubicBezTo>
                  <a:pt x="2665071" y="250012"/>
                  <a:pt x="2664441" y="252758"/>
                  <a:pt x="2664023" y="256563"/>
                </a:cubicBezTo>
                <a:lnTo>
                  <a:pt x="2664052" y="260266"/>
                </a:lnTo>
                <a:lnTo>
                  <a:pt x="2663184" y="259100"/>
                </a:lnTo>
                <a:cubicBezTo>
                  <a:pt x="2664861" y="252337"/>
                  <a:pt x="2665280" y="249800"/>
                  <a:pt x="2665176" y="249905"/>
                </a:cubicBezTo>
                <a:close/>
                <a:moveTo>
                  <a:pt x="5963653" y="402"/>
                </a:moveTo>
                <a:cubicBezTo>
                  <a:pt x="5992162" y="-1288"/>
                  <a:pt x="6020673" y="2093"/>
                  <a:pt x="6050860" y="15619"/>
                </a:cubicBezTo>
                <a:cubicBezTo>
                  <a:pt x="6070985" y="-11434"/>
                  <a:pt x="6091110" y="29146"/>
                  <a:pt x="6111234" y="2093"/>
                </a:cubicBezTo>
                <a:cubicBezTo>
                  <a:pt x="6144776" y="35909"/>
                  <a:pt x="6178317" y="-18197"/>
                  <a:pt x="6211858" y="22383"/>
                </a:cubicBezTo>
                <a:cubicBezTo>
                  <a:pt x="6292357" y="-18197"/>
                  <a:pt x="6366149" y="35909"/>
                  <a:pt x="6446648" y="2093"/>
                </a:cubicBezTo>
                <a:cubicBezTo>
                  <a:pt x="6446648" y="2093"/>
                  <a:pt x="6446648" y="2093"/>
                  <a:pt x="6460064" y="29146"/>
                </a:cubicBezTo>
                <a:cubicBezTo>
                  <a:pt x="6520438" y="-4671"/>
                  <a:pt x="6587522" y="49436"/>
                  <a:pt x="6641187" y="15619"/>
                </a:cubicBezTo>
                <a:cubicBezTo>
                  <a:pt x="6661313" y="56199"/>
                  <a:pt x="6688145" y="2093"/>
                  <a:pt x="6701562" y="42673"/>
                </a:cubicBezTo>
                <a:cubicBezTo>
                  <a:pt x="6701562" y="42673"/>
                  <a:pt x="6701562" y="42673"/>
                  <a:pt x="6714979" y="22383"/>
                </a:cubicBezTo>
                <a:cubicBezTo>
                  <a:pt x="6735103" y="49436"/>
                  <a:pt x="6755228" y="29146"/>
                  <a:pt x="6775353" y="35909"/>
                </a:cubicBezTo>
                <a:cubicBezTo>
                  <a:pt x="6822311" y="35909"/>
                  <a:pt x="6896102" y="76489"/>
                  <a:pt x="6916227" y="42673"/>
                </a:cubicBezTo>
                <a:cubicBezTo>
                  <a:pt x="7016851" y="62963"/>
                  <a:pt x="7124183" y="42673"/>
                  <a:pt x="7231515" y="76489"/>
                </a:cubicBezTo>
                <a:cubicBezTo>
                  <a:pt x="7238223" y="76489"/>
                  <a:pt x="7231515" y="69726"/>
                  <a:pt x="7238223" y="62963"/>
                </a:cubicBezTo>
                <a:cubicBezTo>
                  <a:pt x="7298597" y="83253"/>
                  <a:pt x="7358973" y="110306"/>
                  <a:pt x="7419347" y="83253"/>
                </a:cubicBezTo>
                <a:cubicBezTo>
                  <a:pt x="7419347" y="83253"/>
                  <a:pt x="7419347" y="83253"/>
                  <a:pt x="7439471" y="123832"/>
                </a:cubicBezTo>
                <a:cubicBezTo>
                  <a:pt x="7466305" y="96779"/>
                  <a:pt x="7486429" y="110306"/>
                  <a:pt x="7506554" y="123832"/>
                </a:cubicBezTo>
                <a:cubicBezTo>
                  <a:pt x="7506554" y="117069"/>
                  <a:pt x="7499846" y="110306"/>
                  <a:pt x="7506554" y="103542"/>
                </a:cubicBezTo>
                <a:cubicBezTo>
                  <a:pt x="7519971" y="103542"/>
                  <a:pt x="7533387" y="144122"/>
                  <a:pt x="7546803" y="130596"/>
                </a:cubicBezTo>
                <a:cubicBezTo>
                  <a:pt x="7600469" y="110306"/>
                  <a:pt x="7660845" y="130596"/>
                  <a:pt x="7714511" y="157649"/>
                </a:cubicBezTo>
                <a:cubicBezTo>
                  <a:pt x="7714511" y="150886"/>
                  <a:pt x="7714511" y="137359"/>
                  <a:pt x="7721219" y="130596"/>
                </a:cubicBezTo>
                <a:cubicBezTo>
                  <a:pt x="7788302" y="171176"/>
                  <a:pt x="7862092" y="164412"/>
                  <a:pt x="7929175" y="171176"/>
                </a:cubicBezTo>
                <a:cubicBezTo>
                  <a:pt x="7935883" y="184702"/>
                  <a:pt x="7929175" y="191466"/>
                  <a:pt x="7942591" y="204992"/>
                </a:cubicBezTo>
                <a:cubicBezTo>
                  <a:pt x="7956008" y="171176"/>
                  <a:pt x="7969425" y="198229"/>
                  <a:pt x="7982841" y="171176"/>
                </a:cubicBezTo>
                <a:cubicBezTo>
                  <a:pt x="7996257" y="211756"/>
                  <a:pt x="8016383" y="177939"/>
                  <a:pt x="8036507" y="211756"/>
                </a:cubicBezTo>
                <a:cubicBezTo>
                  <a:pt x="8063341" y="184702"/>
                  <a:pt x="8117007" y="218519"/>
                  <a:pt x="8157256" y="218519"/>
                </a:cubicBezTo>
                <a:cubicBezTo>
                  <a:pt x="8157256" y="272626"/>
                  <a:pt x="8210922" y="211756"/>
                  <a:pt x="8237755" y="252337"/>
                </a:cubicBezTo>
                <a:cubicBezTo>
                  <a:pt x="8244463" y="245573"/>
                  <a:pt x="8237755" y="232046"/>
                  <a:pt x="8244463" y="218519"/>
                </a:cubicBezTo>
                <a:cubicBezTo>
                  <a:pt x="8251172" y="225282"/>
                  <a:pt x="8264589" y="259100"/>
                  <a:pt x="8278005" y="225282"/>
                </a:cubicBezTo>
                <a:cubicBezTo>
                  <a:pt x="8311547" y="259100"/>
                  <a:pt x="8345089" y="252337"/>
                  <a:pt x="8371921" y="252337"/>
                </a:cubicBezTo>
                <a:cubicBezTo>
                  <a:pt x="8385337" y="272626"/>
                  <a:pt x="8358505" y="286153"/>
                  <a:pt x="8378629" y="306443"/>
                </a:cubicBezTo>
                <a:cubicBezTo>
                  <a:pt x="8412171" y="272626"/>
                  <a:pt x="8432296" y="265863"/>
                  <a:pt x="8472545" y="265863"/>
                </a:cubicBezTo>
                <a:cubicBezTo>
                  <a:pt x="8472545" y="292916"/>
                  <a:pt x="8459128" y="279390"/>
                  <a:pt x="8452420" y="292916"/>
                </a:cubicBezTo>
                <a:cubicBezTo>
                  <a:pt x="8465837" y="306443"/>
                  <a:pt x="8445712" y="319970"/>
                  <a:pt x="8459128" y="333496"/>
                </a:cubicBezTo>
                <a:cubicBezTo>
                  <a:pt x="8479253" y="313206"/>
                  <a:pt x="8499378" y="299680"/>
                  <a:pt x="8512794" y="319970"/>
                </a:cubicBezTo>
                <a:cubicBezTo>
                  <a:pt x="8506086" y="326733"/>
                  <a:pt x="8485962" y="313206"/>
                  <a:pt x="8492670" y="340260"/>
                </a:cubicBezTo>
                <a:cubicBezTo>
                  <a:pt x="8506086" y="340260"/>
                  <a:pt x="8526212" y="347023"/>
                  <a:pt x="8546336" y="326733"/>
                </a:cubicBezTo>
                <a:cubicBezTo>
                  <a:pt x="8553044" y="340260"/>
                  <a:pt x="8546336" y="347023"/>
                  <a:pt x="8559752" y="360550"/>
                </a:cubicBezTo>
                <a:cubicBezTo>
                  <a:pt x="8573169" y="347023"/>
                  <a:pt x="8586586" y="367313"/>
                  <a:pt x="8593294" y="326733"/>
                </a:cubicBezTo>
                <a:cubicBezTo>
                  <a:pt x="8620127" y="367313"/>
                  <a:pt x="8646960" y="340260"/>
                  <a:pt x="8673793" y="340260"/>
                </a:cubicBezTo>
                <a:cubicBezTo>
                  <a:pt x="8680501" y="326733"/>
                  <a:pt x="8653669" y="313206"/>
                  <a:pt x="8667085" y="299680"/>
                </a:cubicBezTo>
                <a:cubicBezTo>
                  <a:pt x="8687209" y="313206"/>
                  <a:pt x="8667085" y="353786"/>
                  <a:pt x="8687209" y="347023"/>
                </a:cubicBezTo>
                <a:cubicBezTo>
                  <a:pt x="8687209" y="333496"/>
                  <a:pt x="8693918" y="292916"/>
                  <a:pt x="8707335" y="319970"/>
                </a:cubicBezTo>
                <a:cubicBezTo>
                  <a:pt x="8700627" y="333496"/>
                  <a:pt x="8693918" y="340260"/>
                  <a:pt x="8700627" y="347023"/>
                </a:cubicBezTo>
                <a:cubicBezTo>
                  <a:pt x="8734167" y="367313"/>
                  <a:pt x="8767709" y="367313"/>
                  <a:pt x="8801250" y="367313"/>
                </a:cubicBezTo>
                <a:cubicBezTo>
                  <a:pt x="8801250" y="367313"/>
                  <a:pt x="8801250" y="374076"/>
                  <a:pt x="8801250" y="374076"/>
                </a:cubicBezTo>
                <a:cubicBezTo>
                  <a:pt x="8828084" y="387603"/>
                  <a:pt x="8881750" y="414656"/>
                  <a:pt x="8881750" y="374076"/>
                </a:cubicBezTo>
                <a:cubicBezTo>
                  <a:pt x="8888458" y="387603"/>
                  <a:pt x="8895166" y="380840"/>
                  <a:pt x="8901874" y="380840"/>
                </a:cubicBezTo>
                <a:cubicBezTo>
                  <a:pt x="8895166" y="394366"/>
                  <a:pt x="8888458" y="401129"/>
                  <a:pt x="8895166" y="414656"/>
                </a:cubicBezTo>
                <a:cubicBezTo>
                  <a:pt x="8900197" y="389293"/>
                  <a:pt x="8909002" y="405779"/>
                  <a:pt x="8915920" y="401341"/>
                </a:cubicBezTo>
                <a:lnTo>
                  <a:pt x="8921792" y="388070"/>
                </a:lnTo>
                <a:lnTo>
                  <a:pt x="8921999" y="388448"/>
                </a:lnTo>
                <a:cubicBezTo>
                  <a:pt x="8927030" y="401129"/>
                  <a:pt x="8932062" y="414656"/>
                  <a:pt x="8942124" y="401129"/>
                </a:cubicBezTo>
                <a:cubicBezTo>
                  <a:pt x="8948832" y="428183"/>
                  <a:pt x="8962249" y="401129"/>
                  <a:pt x="8968957" y="414656"/>
                </a:cubicBezTo>
                <a:cubicBezTo>
                  <a:pt x="8962249" y="434946"/>
                  <a:pt x="8948832" y="421419"/>
                  <a:pt x="8955541" y="441709"/>
                </a:cubicBezTo>
                <a:cubicBezTo>
                  <a:pt x="8982373" y="448473"/>
                  <a:pt x="9009207" y="455236"/>
                  <a:pt x="9036039" y="434946"/>
                </a:cubicBezTo>
                <a:cubicBezTo>
                  <a:pt x="9029331" y="441709"/>
                  <a:pt x="9029331" y="455236"/>
                  <a:pt x="9029331" y="461999"/>
                </a:cubicBezTo>
                <a:cubicBezTo>
                  <a:pt x="9036039" y="455236"/>
                  <a:pt x="9042748" y="468763"/>
                  <a:pt x="9049457" y="455236"/>
                </a:cubicBezTo>
                <a:cubicBezTo>
                  <a:pt x="9056165" y="448473"/>
                  <a:pt x="9049457" y="441709"/>
                  <a:pt x="9056165" y="428183"/>
                </a:cubicBezTo>
                <a:cubicBezTo>
                  <a:pt x="9069581" y="448473"/>
                  <a:pt x="9076289" y="448473"/>
                  <a:pt x="9089706" y="448473"/>
                </a:cubicBezTo>
                <a:cubicBezTo>
                  <a:pt x="9082997" y="441709"/>
                  <a:pt x="9089706" y="414656"/>
                  <a:pt x="9096414" y="428183"/>
                </a:cubicBezTo>
                <a:cubicBezTo>
                  <a:pt x="9082997" y="475526"/>
                  <a:pt x="9116539" y="434946"/>
                  <a:pt x="9129956" y="455236"/>
                </a:cubicBezTo>
                <a:cubicBezTo>
                  <a:pt x="9129956" y="468763"/>
                  <a:pt x="9109831" y="482289"/>
                  <a:pt x="9116539" y="495816"/>
                </a:cubicBezTo>
                <a:cubicBezTo>
                  <a:pt x="9129956" y="461999"/>
                  <a:pt x="9143372" y="489053"/>
                  <a:pt x="9156788" y="482289"/>
                </a:cubicBezTo>
                <a:cubicBezTo>
                  <a:pt x="9143372" y="455236"/>
                  <a:pt x="9176914" y="455236"/>
                  <a:pt x="9183622" y="461999"/>
                </a:cubicBezTo>
                <a:cubicBezTo>
                  <a:pt x="9170205" y="468763"/>
                  <a:pt x="9163497" y="489053"/>
                  <a:pt x="9170205" y="516106"/>
                </a:cubicBezTo>
                <a:cubicBezTo>
                  <a:pt x="9176914" y="509343"/>
                  <a:pt x="9183622" y="475526"/>
                  <a:pt x="9190330" y="489053"/>
                </a:cubicBezTo>
                <a:cubicBezTo>
                  <a:pt x="9176914" y="549922"/>
                  <a:pt x="9237288" y="536396"/>
                  <a:pt x="9257412" y="543159"/>
                </a:cubicBezTo>
                <a:cubicBezTo>
                  <a:pt x="9250704" y="536396"/>
                  <a:pt x="9250704" y="529632"/>
                  <a:pt x="9257412" y="522869"/>
                </a:cubicBezTo>
                <a:cubicBezTo>
                  <a:pt x="9270829" y="549922"/>
                  <a:pt x="9264121" y="516106"/>
                  <a:pt x="9270829" y="522869"/>
                </a:cubicBezTo>
                <a:cubicBezTo>
                  <a:pt x="9270829" y="522869"/>
                  <a:pt x="9270829" y="522869"/>
                  <a:pt x="9290954" y="549922"/>
                </a:cubicBezTo>
                <a:cubicBezTo>
                  <a:pt x="9270829" y="563449"/>
                  <a:pt x="9284246" y="583739"/>
                  <a:pt x="9284246" y="597266"/>
                </a:cubicBezTo>
                <a:cubicBezTo>
                  <a:pt x="9264121" y="583739"/>
                  <a:pt x="9257412" y="570212"/>
                  <a:pt x="9237288" y="590502"/>
                </a:cubicBezTo>
                <a:cubicBezTo>
                  <a:pt x="9223872" y="549922"/>
                  <a:pt x="9223872" y="583739"/>
                  <a:pt x="9203746" y="543159"/>
                </a:cubicBezTo>
                <a:cubicBezTo>
                  <a:pt x="9210454" y="563449"/>
                  <a:pt x="9190330" y="576976"/>
                  <a:pt x="9183622" y="570212"/>
                </a:cubicBezTo>
                <a:cubicBezTo>
                  <a:pt x="9183622" y="563449"/>
                  <a:pt x="9197038" y="549922"/>
                  <a:pt x="9190330" y="543159"/>
                </a:cubicBezTo>
                <a:cubicBezTo>
                  <a:pt x="9183622" y="549922"/>
                  <a:pt x="9183622" y="509343"/>
                  <a:pt x="9176914" y="529632"/>
                </a:cubicBezTo>
                <a:cubicBezTo>
                  <a:pt x="9170205" y="549922"/>
                  <a:pt x="9176914" y="570212"/>
                  <a:pt x="9163497" y="590502"/>
                </a:cubicBezTo>
                <a:cubicBezTo>
                  <a:pt x="9156788" y="570212"/>
                  <a:pt x="9183622" y="549922"/>
                  <a:pt x="9163497" y="529632"/>
                </a:cubicBezTo>
                <a:cubicBezTo>
                  <a:pt x="9143372" y="570212"/>
                  <a:pt x="9129956" y="489053"/>
                  <a:pt x="9116539" y="536396"/>
                </a:cubicBezTo>
                <a:cubicBezTo>
                  <a:pt x="9116539" y="556686"/>
                  <a:pt x="9129956" y="570212"/>
                  <a:pt x="9123247" y="590502"/>
                </a:cubicBezTo>
                <a:cubicBezTo>
                  <a:pt x="9109831" y="556686"/>
                  <a:pt x="9109831" y="563449"/>
                  <a:pt x="9109831" y="529632"/>
                </a:cubicBezTo>
                <a:cubicBezTo>
                  <a:pt x="9082997" y="576976"/>
                  <a:pt x="9049457" y="543159"/>
                  <a:pt x="9022623" y="536396"/>
                </a:cubicBezTo>
                <a:cubicBezTo>
                  <a:pt x="9022623" y="543159"/>
                  <a:pt x="9022623" y="549922"/>
                  <a:pt x="9015915" y="549922"/>
                </a:cubicBezTo>
                <a:cubicBezTo>
                  <a:pt x="9022623" y="563449"/>
                  <a:pt x="9029331" y="543159"/>
                  <a:pt x="9036039" y="563449"/>
                </a:cubicBezTo>
                <a:cubicBezTo>
                  <a:pt x="9015915" y="590502"/>
                  <a:pt x="9015915" y="529632"/>
                  <a:pt x="9002499" y="536396"/>
                </a:cubicBezTo>
                <a:cubicBezTo>
                  <a:pt x="9002499" y="549922"/>
                  <a:pt x="9002499" y="570212"/>
                  <a:pt x="8989082" y="563449"/>
                </a:cubicBezTo>
                <a:cubicBezTo>
                  <a:pt x="9009207" y="536396"/>
                  <a:pt x="8982373" y="543159"/>
                  <a:pt x="8975665" y="516106"/>
                </a:cubicBezTo>
                <a:cubicBezTo>
                  <a:pt x="8955541" y="543159"/>
                  <a:pt x="8888458" y="495816"/>
                  <a:pt x="8881750" y="549922"/>
                </a:cubicBezTo>
                <a:cubicBezTo>
                  <a:pt x="8868333" y="543159"/>
                  <a:pt x="8875042" y="529632"/>
                  <a:pt x="8875042" y="516106"/>
                </a:cubicBezTo>
                <a:cubicBezTo>
                  <a:pt x="8854916" y="516106"/>
                  <a:pt x="8828084" y="495816"/>
                  <a:pt x="8807958" y="516106"/>
                </a:cubicBezTo>
                <a:cubicBezTo>
                  <a:pt x="8814667" y="509343"/>
                  <a:pt x="8821375" y="495816"/>
                  <a:pt x="8814667" y="482289"/>
                </a:cubicBezTo>
                <a:cubicBezTo>
                  <a:pt x="8807958" y="489053"/>
                  <a:pt x="8801250" y="482289"/>
                  <a:pt x="8794542" y="502579"/>
                </a:cubicBezTo>
                <a:cubicBezTo>
                  <a:pt x="8794542" y="516106"/>
                  <a:pt x="8801250" y="522869"/>
                  <a:pt x="8801250" y="536396"/>
                </a:cubicBezTo>
                <a:cubicBezTo>
                  <a:pt x="8794542" y="522869"/>
                  <a:pt x="8781126" y="543159"/>
                  <a:pt x="8774417" y="522869"/>
                </a:cubicBezTo>
                <a:cubicBezTo>
                  <a:pt x="8787834" y="509343"/>
                  <a:pt x="8787834" y="489053"/>
                  <a:pt x="8774417" y="475526"/>
                </a:cubicBezTo>
                <a:cubicBezTo>
                  <a:pt x="8754293" y="516106"/>
                  <a:pt x="8720751" y="428183"/>
                  <a:pt x="8707335" y="489053"/>
                </a:cubicBezTo>
                <a:cubicBezTo>
                  <a:pt x="8693918" y="489053"/>
                  <a:pt x="8693918" y="482289"/>
                  <a:pt x="8693918" y="468763"/>
                </a:cubicBezTo>
                <a:cubicBezTo>
                  <a:pt x="8687209" y="495816"/>
                  <a:pt x="8667085" y="468763"/>
                  <a:pt x="8673793" y="489053"/>
                </a:cubicBezTo>
                <a:cubicBezTo>
                  <a:pt x="8680501" y="495816"/>
                  <a:pt x="8687209" y="495816"/>
                  <a:pt x="8680501" y="509343"/>
                </a:cubicBezTo>
                <a:cubicBezTo>
                  <a:pt x="8667085" y="502579"/>
                  <a:pt x="8646960" y="475526"/>
                  <a:pt x="8626835" y="468763"/>
                </a:cubicBezTo>
                <a:cubicBezTo>
                  <a:pt x="8633543" y="475526"/>
                  <a:pt x="8626835" y="482289"/>
                  <a:pt x="8626835" y="489053"/>
                </a:cubicBezTo>
                <a:cubicBezTo>
                  <a:pt x="8633543" y="502579"/>
                  <a:pt x="8640252" y="495816"/>
                  <a:pt x="8646960" y="509343"/>
                </a:cubicBezTo>
                <a:cubicBezTo>
                  <a:pt x="8600002" y="536396"/>
                  <a:pt x="8566460" y="461999"/>
                  <a:pt x="8526212" y="509343"/>
                </a:cubicBezTo>
                <a:cubicBezTo>
                  <a:pt x="8506086" y="489053"/>
                  <a:pt x="8532920" y="502579"/>
                  <a:pt x="8526212" y="489053"/>
                </a:cubicBezTo>
                <a:cubicBezTo>
                  <a:pt x="8499378" y="468763"/>
                  <a:pt x="8472545" y="482289"/>
                  <a:pt x="8445712" y="461999"/>
                </a:cubicBezTo>
                <a:cubicBezTo>
                  <a:pt x="8418879" y="516106"/>
                  <a:pt x="8385337" y="407893"/>
                  <a:pt x="8365213" y="475526"/>
                </a:cubicBezTo>
                <a:cubicBezTo>
                  <a:pt x="8358505" y="434946"/>
                  <a:pt x="8331671" y="482289"/>
                  <a:pt x="8318255" y="434946"/>
                </a:cubicBezTo>
                <a:cubicBezTo>
                  <a:pt x="8304838" y="468763"/>
                  <a:pt x="8291421" y="448473"/>
                  <a:pt x="8278005" y="448473"/>
                </a:cubicBezTo>
                <a:cubicBezTo>
                  <a:pt x="8278005" y="407893"/>
                  <a:pt x="8231047" y="414656"/>
                  <a:pt x="8217631" y="455236"/>
                </a:cubicBezTo>
                <a:cubicBezTo>
                  <a:pt x="8204214" y="441709"/>
                  <a:pt x="8217631" y="434946"/>
                  <a:pt x="8210922" y="421419"/>
                </a:cubicBezTo>
                <a:cubicBezTo>
                  <a:pt x="8204214" y="441709"/>
                  <a:pt x="8197506" y="401129"/>
                  <a:pt x="8184089" y="414656"/>
                </a:cubicBezTo>
                <a:cubicBezTo>
                  <a:pt x="8190798" y="428183"/>
                  <a:pt x="8184089" y="455236"/>
                  <a:pt x="8170673" y="441709"/>
                </a:cubicBezTo>
                <a:cubicBezTo>
                  <a:pt x="8177381" y="428183"/>
                  <a:pt x="8190798" y="421419"/>
                  <a:pt x="8184089" y="407893"/>
                </a:cubicBezTo>
                <a:cubicBezTo>
                  <a:pt x="8170673" y="387603"/>
                  <a:pt x="8157256" y="434946"/>
                  <a:pt x="8143840" y="434946"/>
                </a:cubicBezTo>
                <a:cubicBezTo>
                  <a:pt x="8143840" y="414656"/>
                  <a:pt x="8143840" y="407893"/>
                  <a:pt x="8130423" y="401129"/>
                </a:cubicBezTo>
                <a:cubicBezTo>
                  <a:pt x="8117007" y="428183"/>
                  <a:pt x="8103591" y="414656"/>
                  <a:pt x="8083465" y="448473"/>
                </a:cubicBezTo>
                <a:cubicBezTo>
                  <a:pt x="8096882" y="448473"/>
                  <a:pt x="8096882" y="455236"/>
                  <a:pt x="8090174" y="468763"/>
                </a:cubicBezTo>
                <a:cubicBezTo>
                  <a:pt x="8090174" y="468763"/>
                  <a:pt x="8083465" y="455236"/>
                  <a:pt x="8083465" y="461999"/>
                </a:cubicBezTo>
                <a:cubicBezTo>
                  <a:pt x="8083465" y="475526"/>
                  <a:pt x="8096882" y="489053"/>
                  <a:pt x="8090174" y="495816"/>
                </a:cubicBezTo>
                <a:cubicBezTo>
                  <a:pt x="8063341" y="468763"/>
                  <a:pt x="8063341" y="516106"/>
                  <a:pt x="8036507" y="468763"/>
                </a:cubicBezTo>
                <a:cubicBezTo>
                  <a:pt x="8043215" y="455236"/>
                  <a:pt x="8070049" y="482289"/>
                  <a:pt x="8049925" y="441709"/>
                </a:cubicBezTo>
                <a:cubicBezTo>
                  <a:pt x="8056633" y="421419"/>
                  <a:pt x="8076757" y="455236"/>
                  <a:pt x="8076757" y="428183"/>
                </a:cubicBezTo>
                <a:cubicBezTo>
                  <a:pt x="8070049" y="421419"/>
                  <a:pt x="8056633" y="434946"/>
                  <a:pt x="8049925" y="401129"/>
                </a:cubicBezTo>
                <a:cubicBezTo>
                  <a:pt x="8036507" y="434946"/>
                  <a:pt x="8029799" y="401129"/>
                  <a:pt x="8016383" y="421419"/>
                </a:cubicBezTo>
                <a:cubicBezTo>
                  <a:pt x="8023091" y="441709"/>
                  <a:pt x="8029799" y="421419"/>
                  <a:pt x="8036507" y="434946"/>
                </a:cubicBezTo>
                <a:cubicBezTo>
                  <a:pt x="8023091" y="448473"/>
                  <a:pt x="8036507" y="455236"/>
                  <a:pt x="8036507" y="468763"/>
                </a:cubicBezTo>
                <a:cubicBezTo>
                  <a:pt x="8023091" y="489053"/>
                  <a:pt x="8016383" y="489053"/>
                  <a:pt x="8009675" y="475526"/>
                </a:cubicBezTo>
                <a:cubicBezTo>
                  <a:pt x="8009675" y="461999"/>
                  <a:pt x="8023091" y="455236"/>
                  <a:pt x="8016383" y="448473"/>
                </a:cubicBezTo>
                <a:cubicBezTo>
                  <a:pt x="8009675" y="455236"/>
                  <a:pt x="8009675" y="441709"/>
                  <a:pt x="8002967" y="441709"/>
                </a:cubicBezTo>
                <a:cubicBezTo>
                  <a:pt x="7996257" y="455236"/>
                  <a:pt x="8009675" y="468763"/>
                  <a:pt x="7996257" y="482289"/>
                </a:cubicBezTo>
                <a:cubicBezTo>
                  <a:pt x="7962717" y="448473"/>
                  <a:pt x="7922467" y="495816"/>
                  <a:pt x="7902342" y="421419"/>
                </a:cubicBezTo>
                <a:cubicBezTo>
                  <a:pt x="7902342" y="421419"/>
                  <a:pt x="7882217" y="414656"/>
                  <a:pt x="7888925" y="441709"/>
                </a:cubicBezTo>
                <a:cubicBezTo>
                  <a:pt x="7888925" y="455236"/>
                  <a:pt x="7909050" y="434946"/>
                  <a:pt x="7902342" y="461999"/>
                </a:cubicBezTo>
                <a:cubicBezTo>
                  <a:pt x="7888925" y="448473"/>
                  <a:pt x="7835259" y="475526"/>
                  <a:pt x="7848676" y="414656"/>
                </a:cubicBezTo>
                <a:cubicBezTo>
                  <a:pt x="7848676" y="407893"/>
                  <a:pt x="7841968" y="407893"/>
                  <a:pt x="7841968" y="414656"/>
                </a:cubicBezTo>
                <a:cubicBezTo>
                  <a:pt x="7828551" y="428183"/>
                  <a:pt x="7841968" y="441709"/>
                  <a:pt x="7828551" y="455236"/>
                </a:cubicBezTo>
                <a:cubicBezTo>
                  <a:pt x="7781593" y="441709"/>
                  <a:pt x="7714511" y="414656"/>
                  <a:pt x="7680969" y="441709"/>
                </a:cubicBezTo>
                <a:cubicBezTo>
                  <a:pt x="7627303" y="401129"/>
                  <a:pt x="7566929" y="414656"/>
                  <a:pt x="7513262" y="401129"/>
                </a:cubicBezTo>
                <a:cubicBezTo>
                  <a:pt x="7519971" y="407893"/>
                  <a:pt x="7519971" y="414656"/>
                  <a:pt x="7519971" y="421419"/>
                </a:cubicBezTo>
                <a:cubicBezTo>
                  <a:pt x="7479721" y="360550"/>
                  <a:pt x="7412639" y="401129"/>
                  <a:pt x="7365681" y="374076"/>
                </a:cubicBezTo>
                <a:cubicBezTo>
                  <a:pt x="7358973" y="387603"/>
                  <a:pt x="7365681" y="394366"/>
                  <a:pt x="7358973" y="407893"/>
                </a:cubicBezTo>
                <a:cubicBezTo>
                  <a:pt x="7325431" y="380840"/>
                  <a:pt x="7291889" y="394366"/>
                  <a:pt x="7258349" y="374076"/>
                </a:cubicBezTo>
                <a:cubicBezTo>
                  <a:pt x="7265057" y="380840"/>
                  <a:pt x="7265057" y="387603"/>
                  <a:pt x="7258349" y="394366"/>
                </a:cubicBezTo>
                <a:cubicBezTo>
                  <a:pt x="7244931" y="360550"/>
                  <a:pt x="7218099" y="347023"/>
                  <a:pt x="7204682" y="387603"/>
                </a:cubicBezTo>
                <a:cubicBezTo>
                  <a:pt x="7171141" y="340260"/>
                  <a:pt x="7130892" y="401129"/>
                  <a:pt x="7090642" y="353786"/>
                </a:cubicBezTo>
                <a:cubicBezTo>
                  <a:pt x="7097350" y="380840"/>
                  <a:pt x="7063809" y="367313"/>
                  <a:pt x="7077225" y="340260"/>
                </a:cubicBezTo>
                <a:cubicBezTo>
                  <a:pt x="7077225" y="360550"/>
                  <a:pt x="7104058" y="340260"/>
                  <a:pt x="7097350" y="326733"/>
                </a:cubicBezTo>
                <a:cubicBezTo>
                  <a:pt x="7077225" y="313206"/>
                  <a:pt x="7090642" y="299680"/>
                  <a:pt x="7077225" y="279390"/>
                </a:cubicBezTo>
                <a:cubicBezTo>
                  <a:pt x="7050392" y="286153"/>
                  <a:pt x="7057101" y="340260"/>
                  <a:pt x="7057101" y="353786"/>
                </a:cubicBezTo>
                <a:cubicBezTo>
                  <a:pt x="7030267" y="340260"/>
                  <a:pt x="7003435" y="353786"/>
                  <a:pt x="6976601" y="360550"/>
                </a:cubicBezTo>
                <a:cubicBezTo>
                  <a:pt x="6969893" y="347023"/>
                  <a:pt x="6969893" y="340260"/>
                  <a:pt x="6969893" y="326733"/>
                </a:cubicBezTo>
                <a:cubicBezTo>
                  <a:pt x="6889394" y="380840"/>
                  <a:pt x="6808894" y="313206"/>
                  <a:pt x="6741812" y="347023"/>
                </a:cubicBezTo>
                <a:cubicBezTo>
                  <a:pt x="6728395" y="326733"/>
                  <a:pt x="6721687" y="326733"/>
                  <a:pt x="6714979" y="313206"/>
                </a:cubicBezTo>
                <a:cubicBezTo>
                  <a:pt x="6714979" y="319970"/>
                  <a:pt x="6714979" y="326733"/>
                  <a:pt x="6708271" y="333496"/>
                </a:cubicBezTo>
                <a:cubicBezTo>
                  <a:pt x="6594230" y="306443"/>
                  <a:pt x="6486898" y="333496"/>
                  <a:pt x="6372857" y="313206"/>
                </a:cubicBezTo>
                <a:cubicBezTo>
                  <a:pt x="6366149" y="340260"/>
                  <a:pt x="6339315" y="319970"/>
                  <a:pt x="6319191" y="292916"/>
                </a:cubicBezTo>
                <a:cubicBezTo>
                  <a:pt x="6299066" y="333496"/>
                  <a:pt x="6285649" y="292916"/>
                  <a:pt x="6265525" y="299680"/>
                </a:cubicBezTo>
                <a:cubicBezTo>
                  <a:pt x="6258816" y="326733"/>
                  <a:pt x="6171608" y="313206"/>
                  <a:pt x="6138068" y="319970"/>
                </a:cubicBezTo>
                <a:cubicBezTo>
                  <a:pt x="6138068" y="313206"/>
                  <a:pt x="6138068" y="306443"/>
                  <a:pt x="6138068" y="292916"/>
                </a:cubicBezTo>
                <a:cubicBezTo>
                  <a:pt x="6104526" y="340260"/>
                  <a:pt x="6077693" y="279390"/>
                  <a:pt x="6064277" y="319970"/>
                </a:cubicBezTo>
                <a:cubicBezTo>
                  <a:pt x="6057568" y="313206"/>
                  <a:pt x="6050860" y="299680"/>
                  <a:pt x="6050860" y="292916"/>
                </a:cubicBezTo>
                <a:cubicBezTo>
                  <a:pt x="6044152" y="292916"/>
                  <a:pt x="6037443" y="306443"/>
                  <a:pt x="6037443" y="319970"/>
                </a:cubicBezTo>
                <a:cubicBezTo>
                  <a:pt x="6024027" y="299680"/>
                  <a:pt x="6024027" y="340260"/>
                  <a:pt x="6017319" y="292916"/>
                </a:cubicBezTo>
                <a:cubicBezTo>
                  <a:pt x="5997193" y="306443"/>
                  <a:pt x="5977069" y="286153"/>
                  <a:pt x="5956944" y="319970"/>
                </a:cubicBezTo>
                <a:cubicBezTo>
                  <a:pt x="5956944" y="313206"/>
                  <a:pt x="5963653" y="299680"/>
                  <a:pt x="5956944" y="292916"/>
                </a:cubicBezTo>
                <a:cubicBezTo>
                  <a:pt x="5936819" y="313206"/>
                  <a:pt x="5923403" y="286153"/>
                  <a:pt x="5909986" y="313206"/>
                </a:cubicBezTo>
                <a:cubicBezTo>
                  <a:pt x="5916695" y="306443"/>
                  <a:pt x="5896570" y="272626"/>
                  <a:pt x="5896570" y="286153"/>
                </a:cubicBezTo>
                <a:cubicBezTo>
                  <a:pt x="5883153" y="299680"/>
                  <a:pt x="5903278" y="313206"/>
                  <a:pt x="5889862" y="319970"/>
                </a:cubicBezTo>
                <a:cubicBezTo>
                  <a:pt x="5863028" y="292916"/>
                  <a:pt x="5842904" y="292916"/>
                  <a:pt x="5816070" y="313206"/>
                </a:cubicBezTo>
                <a:cubicBezTo>
                  <a:pt x="5802654" y="286153"/>
                  <a:pt x="5782529" y="319970"/>
                  <a:pt x="5755696" y="319970"/>
                </a:cubicBezTo>
                <a:cubicBezTo>
                  <a:pt x="5742280" y="319970"/>
                  <a:pt x="5702030" y="286153"/>
                  <a:pt x="5695321" y="319970"/>
                </a:cubicBezTo>
                <a:cubicBezTo>
                  <a:pt x="5628239" y="272626"/>
                  <a:pt x="5574573" y="347023"/>
                  <a:pt x="5507490" y="306443"/>
                </a:cubicBezTo>
                <a:cubicBezTo>
                  <a:pt x="5507490" y="313206"/>
                  <a:pt x="5514198" y="319970"/>
                  <a:pt x="5507490" y="326733"/>
                </a:cubicBezTo>
                <a:cubicBezTo>
                  <a:pt x="5500782" y="326733"/>
                  <a:pt x="5507490" y="319970"/>
                  <a:pt x="5500782" y="306443"/>
                </a:cubicBezTo>
                <a:cubicBezTo>
                  <a:pt x="5460532" y="347023"/>
                  <a:pt x="5386741" y="299680"/>
                  <a:pt x="5333075" y="333496"/>
                </a:cubicBezTo>
                <a:cubicBezTo>
                  <a:pt x="5333075" y="326733"/>
                  <a:pt x="5333075" y="319970"/>
                  <a:pt x="5333075" y="313206"/>
                </a:cubicBezTo>
                <a:cubicBezTo>
                  <a:pt x="5299533" y="347023"/>
                  <a:pt x="5259285" y="326733"/>
                  <a:pt x="5225743" y="319970"/>
                </a:cubicBezTo>
                <a:cubicBezTo>
                  <a:pt x="5185493" y="347023"/>
                  <a:pt x="5131828" y="360550"/>
                  <a:pt x="5098286" y="306443"/>
                </a:cubicBezTo>
                <a:cubicBezTo>
                  <a:pt x="5091578" y="319970"/>
                  <a:pt x="5104994" y="340260"/>
                  <a:pt x="5091578" y="353786"/>
                </a:cubicBezTo>
                <a:cubicBezTo>
                  <a:pt x="5084870" y="319970"/>
                  <a:pt x="5071452" y="360550"/>
                  <a:pt x="5058036" y="347023"/>
                </a:cubicBezTo>
                <a:cubicBezTo>
                  <a:pt x="5064744" y="333496"/>
                  <a:pt x="5071452" y="340260"/>
                  <a:pt x="5064744" y="333496"/>
                </a:cubicBezTo>
                <a:cubicBezTo>
                  <a:pt x="5058036" y="340260"/>
                  <a:pt x="5051328" y="333496"/>
                  <a:pt x="5044620" y="360550"/>
                </a:cubicBezTo>
                <a:cubicBezTo>
                  <a:pt x="4970829" y="319970"/>
                  <a:pt x="4890329" y="387603"/>
                  <a:pt x="4816538" y="347023"/>
                </a:cubicBezTo>
                <a:cubicBezTo>
                  <a:pt x="4809830" y="360550"/>
                  <a:pt x="4803122" y="374076"/>
                  <a:pt x="4809830" y="387603"/>
                </a:cubicBezTo>
                <a:cubicBezTo>
                  <a:pt x="5836196" y="353786"/>
                  <a:pt x="6855852" y="326733"/>
                  <a:pt x="7875509" y="543159"/>
                </a:cubicBezTo>
                <a:cubicBezTo>
                  <a:pt x="7909050" y="549922"/>
                  <a:pt x="7962717" y="543159"/>
                  <a:pt x="7989549" y="570212"/>
                </a:cubicBezTo>
                <a:cubicBezTo>
                  <a:pt x="8009675" y="543159"/>
                  <a:pt x="8029799" y="563449"/>
                  <a:pt x="8056633" y="543159"/>
                </a:cubicBezTo>
                <a:cubicBezTo>
                  <a:pt x="8056633" y="549922"/>
                  <a:pt x="8063341" y="583739"/>
                  <a:pt x="8070049" y="570212"/>
                </a:cubicBezTo>
                <a:cubicBezTo>
                  <a:pt x="8076757" y="536396"/>
                  <a:pt x="8110299" y="570212"/>
                  <a:pt x="8117007" y="576976"/>
                </a:cubicBezTo>
                <a:cubicBezTo>
                  <a:pt x="8137132" y="597266"/>
                  <a:pt x="8170673" y="549922"/>
                  <a:pt x="8177381" y="583739"/>
                </a:cubicBezTo>
                <a:cubicBezTo>
                  <a:pt x="8170673" y="590502"/>
                  <a:pt x="8157256" y="597266"/>
                  <a:pt x="8150548" y="590502"/>
                </a:cubicBezTo>
                <a:cubicBezTo>
                  <a:pt x="8170673" y="651372"/>
                  <a:pt x="8217631" y="556686"/>
                  <a:pt x="8244463" y="617556"/>
                </a:cubicBezTo>
                <a:cubicBezTo>
                  <a:pt x="8284713" y="570212"/>
                  <a:pt x="8345089" y="664899"/>
                  <a:pt x="8358505" y="597266"/>
                </a:cubicBezTo>
                <a:cubicBezTo>
                  <a:pt x="8365213" y="617556"/>
                  <a:pt x="8371921" y="604029"/>
                  <a:pt x="8378629" y="624319"/>
                </a:cubicBezTo>
                <a:cubicBezTo>
                  <a:pt x="8385337" y="597266"/>
                  <a:pt x="8418879" y="604029"/>
                  <a:pt x="8412171" y="644609"/>
                </a:cubicBezTo>
                <a:cubicBezTo>
                  <a:pt x="8445712" y="644609"/>
                  <a:pt x="8472545" y="610792"/>
                  <a:pt x="8499378" y="637846"/>
                </a:cubicBezTo>
                <a:cubicBezTo>
                  <a:pt x="8499378" y="651372"/>
                  <a:pt x="8485962" y="664899"/>
                  <a:pt x="8492670" y="678425"/>
                </a:cubicBezTo>
                <a:cubicBezTo>
                  <a:pt x="8492670" y="671662"/>
                  <a:pt x="8512794" y="664899"/>
                  <a:pt x="8499378" y="644609"/>
                </a:cubicBezTo>
                <a:cubicBezTo>
                  <a:pt x="8532920" y="631082"/>
                  <a:pt x="8566460" y="678425"/>
                  <a:pt x="8600002" y="651372"/>
                </a:cubicBezTo>
                <a:cubicBezTo>
                  <a:pt x="8600002" y="671662"/>
                  <a:pt x="8620127" y="678425"/>
                  <a:pt x="8620127" y="644609"/>
                </a:cubicBezTo>
                <a:cubicBezTo>
                  <a:pt x="8626835" y="658135"/>
                  <a:pt x="8626835" y="664899"/>
                  <a:pt x="8626835" y="671662"/>
                </a:cubicBezTo>
                <a:cubicBezTo>
                  <a:pt x="8640252" y="664899"/>
                  <a:pt x="8660377" y="698715"/>
                  <a:pt x="8667085" y="658135"/>
                </a:cubicBezTo>
                <a:cubicBezTo>
                  <a:pt x="8680501" y="664899"/>
                  <a:pt x="8693918" y="664899"/>
                  <a:pt x="8707335" y="671662"/>
                </a:cubicBezTo>
                <a:cubicBezTo>
                  <a:pt x="8720751" y="732532"/>
                  <a:pt x="8794542" y="678425"/>
                  <a:pt x="8828084" y="739295"/>
                </a:cubicBezTo>
                <a:cubicBezTo>
                  <a:pt x="8868333" y="685189"/>
                  <a:pt x="8908582" y="793402"/>
                  <a:pt x="8948832" y="732532"/>
                </a:cubicBezTo>
                <a:cubicBezTo>
                  <a:pt x="8955541" y="759585"/>
                  <a:pt x="8962249" y="725769"/>
                  <a:pt x="8968957" y="746059"/>
                </a:cubicBezTo>
                <a:cubicBezTo>
                  <a:pt x="8942124" y="773112"/>
                  <a:pt x="8915291" y="752822"/>
                  <a:pt x="8881750" y="766349"/>
                </a:cubicBezTo>
                <a:cubicBezTo>
                  <a:pt x="8881750" y="779875"/>
                  <a:pt x="8881750" y="793402"/>
                  <a:pt x="8881750" y="806928"/>
                </a:cubicBezTo>
                <a:cubicBezTo>
                  <a:pt x="8888458" y="813692"/>
                  <a:pt x="8895166" y="813692"/>
                  <a:pt x="8908582" y="786638"/>
                </a:cubicBezTo>
                <a:cubicBezTo>
                  <a:pt x="8921999" y="806928"/>
                  <a:pt x="8888458" y="820455"/>
                  <a:pt x="8908582" y="840745"/>
                </a:cubicBezTo>
                <a:cubicBezTo>
                  <a:pt x="8908582" y="813692"/>
                  <a:pt x="8942124" y="840745"/>
                  <a:pt x="8935416" y="800165"/>
                </a:cubicBezTo>
                <a:cubicBezTo>
                  <a:pt x="8948832" y="820455"/>
                  <a:pt x="8962249" y="786638"/>
                  <a:pt x="8968957" y="813692"/>
                </a:cubicBezTo>
                <a:cubicBezTo>
                  <a:pt x="8962249" y="779875"/>
                  <a:pt x="8975665" y="786638"/>
                  <a:pt x="8975665" y="752822"/>
                </a:cubicBezTo>
                <a:cubicBezTo>
                  <a:pt x="8995790" y="786638"/>
                  <a:pt x="9009207" y="766349"/>
                  <a:pt x="9022623" y="752822"/>
                </a:cubicBezTo>
                <a:cubicBezTo>
                  <a:pt x="9036039" y="766349"/>
                  <a:pt x="9022623" y="773112"/>
                  <a:pt x="9029331" y="786638"/>
                </a:cubicBezTo>
                <a:cubicBezTo>
                  <a:pt x="9049457" y="779875"/>
                  <a:pt x="9082997" y="786638"/>
                  <a:pt x="9089706" y="806928"/>
                </a:cubicBezTo>
                <a:cubicBezTo>
                  <a:pt x="9076289" y="793402"/>
                  <a:pt x="9062873" y="820455"/>
                  <a:pt x="9049457" y="813692"/>
                </a:cubicBezTo>
                <a:cubicBezTo>
                  <a:pt x="9056165" y="827218"/>
                  <a:pt x="9042748" y="847508"/>
                  <a:pt x="9062873" y="861035"/>
                </a:cubicBezTo>
                <a:cubicBezTo>
                  <a:pt x="9062873" y="840745"/>
                  <a:pt x="9069581" y="854272"/>
                  <a:pt x="9076289" y="833982"/>
                </a:cubicBezTo>
                <a:cubicBezTo>
                  <a:pt x="9076289" y="874562"/>
                  <a:pt x="9143372" y="908379"/>
                  <a:pt x="9156788" y="874562"/>
                </a:cubicBezTo>
                <a:cubicBezTo>
                  <a:pt x="9170205" y="881325"/>
                  <a:pt x="9150080" y="894851"/>
                  <a:pt x="9163497" y="908379"/>
                </a:cubicBezTo>
                <a:cubicBezTo>
                  <a:pt x="9163497" y="901615"/>
                  <a:pt x="9170205" y="901615"/>
                  <a:pt x="9170205" y="901615"/>
                </a:cubicBezTo>
                <a:cubicBezTo>
                  <a:pt x="9176914" y="874562"/>
                  <a:pt x="9183622" y="861035"/>
                  <a:pt x="9170205" y="840745"/>
                </a:cubicBezTo>
                <a:cubicBezTo>
                  <a:pt x="9176914" y="847508"/>
                  <a:pt x="9190330" y="847508"/>
                  <a:pt x="9197038" y="847508"/>
                </a:cubicBezTo>
                <a:cubicBezTo>
                  <a:pt x="9190330" y="820455"/>
                  <a:pt x="9170205" y="833982"/>
                  <a:pt x="9176914" y="813692"/>
                </a:cubicBezTo>
                <a:cubicBezTo>
                  <a:pt x="9190330" y="840745"/>
                  <a:pt x="9203746" y="793402"/>
                  <a:pt x="9210454" y="827218"/>
                </a:cubicBezTo>
                <a:cubicBezTo>
                  <a:pt x="9203746" y="854272"/>
                  <a:pt x="9197038" y="847508"/>
                  <a:pt x="9190330" y="874562"/>
                </a:cubicBezTo>
                <a:cubicBezTo>
                  <a:pt x="9203746" y="894851"/>
                  <a:pt x="9217163" y="867798"/>
                  <a:pt x="9223872" y="881325"/>
                </a:cubicBezTo>
                <a:cubicBezTo>
                  <a:pt x="9217163" y="894851"/>
                  <a:pt x="9230580" y="915142"/>
                  <a:pt x="9223872" y="928669"/>
                </a:cubicBezTo>
                <a:cubicBezTo>
                  <a:pt x="9217163" y="928669"/>
                  <a:pt x="9197038" y="942196"/>
                  <a:pt x="9203746" y="969249"/>
                </a:cubicBezTo>
                <a:cubicBezTo>
                  <a:pt x="9210454" y="976011"/>
                  <a:pt x="9223872" y="935432"/>
                  <a:pt x="9230580" y="942196"/>
                </a:cubicBezTo>
                <a:cubicBezTo>
                  <a:pt x="9217163" y="969249"/>
                  <a:pt x="9250704" y="976011"/>
                  <a:pt x="9237288" y="989539"/>
                </a:cubicBezTo>
                <a:cubicBezTo>
                  <a:pt x="9243996" y="996302"/>
                  <a:pt x="9264121" y="982776"/>
                  <a:pt x="9250704" y="955722"/>
                </a:cubicBezTo>
                <a:cubicBezTo>
                  <a:pt x="9243996" y="989539"/>
                  <a:pt x="9243996" y="942196"/>
                  <a:pt x="9237288" y="928669"/>
                </a:cubicBezTo>
                <a:cubicBezTo>
                  <a:pt x="9237288" y="928669"/>
                  <a:pt x="9230580" y="942196"/>
                  <a:pt x="9230580" y="935432"/>
                </a:cubicBezTo>
                <a:cubicBezTo>
                  <a:pt x="9237288" y="921905"/>
                  <a:pt x="9230580" y="915142"/>
                  <a:pt x="9237288" y="908379"/>
                </a:cubicBezTo>
                <a:cubicBezTo>
                  <a:pt x="9250704" y="908379"/>
                  <a:pt x="9243996" y="935432"/>
                  <a:pt x="9257412" y="955722"/>
                </a:cubicBezTo>
                <a:cubicBezTo>
                  <a:pt x="9264121" y="948958"/>
                  <a:pt x="9264121" y="948958"/>
                  <a:pt x="9270829" y="935432"/>
                </a:cubicBezTo>
                <a:cubicBezTo>
                  <a:pt x="9270829" y="921905"/>
                  <a:pt x="9250704" y="935432"/>
                  <a:pt x="9257412" y="915142"/>
                </a:cubicBezTo>
                <a:cubicBezTo>
                  <a:pt x="9277538" y="928669"/>
                  <a:pt x="9304371" y="908379"/>
                  <a:pt x="9324495" y="935432"/>
                </a:cubicBezTo>
                <a:cubicBezTo>
                  <a:pt x="9297662" y="948958"/>
                  <a:pt x="9290954" y="969249"/>
                  <a:pt x="9264121" y="976011"/>
                </a:cubicBezTo>
                <a:cubicBezTo>
                  <a:pt x="9264121" y="982776"/>
                  <a:pt x="9264121" y="989539"/>
                  <a:pt x="9264121" y="996302"/>
                </a:cubicBezTo>
                <a:cubicBezTo>
                  <a:pt x="9290954" y="989539"/>
                  <a:pt x="9317787" y="969249"/>
                  <a:pt x="9337912" y="969249"/>
                </a:cubicBezTo>
                <a:cubicBezTo>
                  <a:pt x="9344620" y="982776"/>
                  <a:pt x="9344620" y="989539"/>
                  <a:pt x="9344620" y="1003066"/>
                </a:cubicBezTo>
                <a:cubicBezTo>
                  <a:pt x="9344620" y="996302"/>
                  <a:pt x="9351329" y="996302"/>
                  <a:pt x="9351329" y="996302"/>
                </a:cubicBezTo>
                <a:cubicBezTo>
                  <a:pt x="9358037" y="989539"/>
                  <a:pt x="9351329" y="982776"/>
                  <a:pt x="9351329" y="969249"/>
                </a:cubicBezTo>
                <a:cubicBezTo>
                  <a:pt x="9364745" y="969249"/>
                  <a:pt x="9384869" y="962486"/>
                  <a:pt x="9384869" y="989539"/>
                </a:cubicBezTo>
                <a:cubicBezTo>
                  <a:pt x="9404995" y="982776"/>
                  <a:pt x="9438536" y="928669"/>
                  <a:pt x="9451953" y="969249"/>
                </a:cubicBezTo>
                <a:cubicBezTo>
                  <a:pt x="9445244" y="969249"/>
                  <a:pt x="9425119" y="996302"/>
                  <a:pt x="9398287" y="1016592"/>
                </a:cubicBezTo>
                <a:cubicBezTo>
                  <a:pt x="9418411" y="1023356"/>
                  <a:pt x="9438536" y="982776"/>
                  <a:pt x="9458661" y="1016592"/>
                </a:cubicBezTo>
                <a:cubicBezTo>
                  <a:pt x="9445244" y="996302"/>
                  <a:pt x="9465369" y="976011"/>
                  <a:pt x="9458661" y="955722"/>
                </a:cubicBezTo>
                <a:cubicBezTo>
                  <a:pt x="9465369" y="969249"/>
                  <a:pt x="9472077" y="948958"/>
                  <a:pt x="9478786" y="962486"/>
                </a:cubicBezTo>
                <a:cubicBezTo>
                  <a:pt x="9465369" y="976011"/>
                  <a:pt x="9458661" y="1003066"/>
                  <a:pt x="9465369" y="1023356"/>
                </a:cubicBezTo>
                <a:cubicBezTo>
                  <a:pt x="9478786" y="989539"/>
                  <a:pt x="9485494" y="1016592"/>
                  <a:pt x="9498910" y="1043645"/>
                </a:cubicBezTo>
                <a:cubicBezTo>
                  <a:pt x="9532452" y="996302"/>
                  <a:pt x="9552576" y="1043645"/>
                  <a:pt x="9586118" y="1023356"/>
                </a:cubicBezTo>
                <a:cubicBezTo>
                  <a:pt x="9586118" y="1063935"/>
                  <a:pt x="9552576" y="1030119"/>
                  <a:pt x="9552576" y="1077462"/>
                </a:cubicBezTo>
                <a:cubicBezTo>
                  <a:pt x="9572702" y="1097752"/>
                  <a:pt x="9592826" y="1043645"/>
                  <a:pt x="9619659" y="1104515"/>
                </a:cubicBezTo>
                <a:cubicBezTo>
                  <a:pt x="9633076" y="1084225"/>
                  <a:pt x="9653201" y="1097752"/>
                  <a:pt x="9673325" y="1097752"/>
                </a:cubicBezTo>
                <a:cubicBezTo>
                  <a:pt x="9680033" y="1084225"/>
                  <a:pt x="9673325" y="1070699"/>
                  <a:pt x="9686742" y="1057172"/>
                </a:cubicBezTo>
                <a:cubicBezTo>
                  <a:pt x="9693451" y="1063935"/>
                  <a:pt x="9693451" y="1077462"/>
                  <a:pt x="9700159" y="1070699"/>
                </a:cubicBezTo>
                <a:cubicBezTo>
                  <a:pt x="9686742" y="1057172"/>
                  <a:pt x="9693451" y="1043645"/>
                  <a:pt x="9700159" y="1043645"/>
                </a:cubicBezTo>
                <a:cubicBezTo>
                  <a:pt x="9713575" y="1070699"/>
                  <a:pt x="9693451" y="1077462"/>
                  <a:pt x="9686742" y="1090989"/>
                </a:cubicBezTo>
                <a:cubicBezTo>
                  <a:pt x="9706867" y="1097752"/>
                  <a:pt x="9680033" y="1111279"/>
                  <a:pt x="9693451" y="1131569"/>
                </a:cubicBezTo>
                <a:cubicBezTo>
                  <a:pt x="9700159" y="1104515"/>
                  <a:pt x="9713575" y="1090989"/>
                  <a:pt x="9713575" y="1124805"/>
                </a:cubicBezTo>
                <a:cubicBezTo>
                  <a:pt x="9693451" y="1131569"/>
                  <a:pt x="9693451" y="1158622"/>
                  <a:pt x="9673325" y="1145095"/>
                </a:cubicBezTo>
                <a:cubicBezTo>
                  <a:pt x="9680033" y="1151858"/>
                  <a:pt x="9680033" y="1158622"/>
                  <a:pt x="9680033" y="1158622"/>
                </a:cubicBezTo>
                <a:cubicBezTo>
                  <a:pt x="9686742" y="1178912"/>
                  <a:pt x="9706867" y="1145095"/>
                  <a:pt x="9700159" y="1172149"/>
                </a:cubicBezTo>
                <a:cubicBezTo>
                  <a:pt x="9680033" y="1185675"/>
                  <a:pt x="9659909" y="1158622"/>
                  <a:pt x="9639784" y="1178912"/>
                </a:cubicBezTo>
                <a:cubicBezTo>
                  <a:pt x="9639784" y="1185675"/>
                  <a:pt x="9653201" y="1199202"/>
                  <a:pt x="9646492" y="1212728"/>
                </a:cubicBezTo>
                <a:cubicBezTo>
                  <a:pt x="9639784" y="1192438"/>
                  <a:pt x="9626368" y="1212728"/>
                  <a:pt x="9619659" y="1185675"/>
                </a:cubicBezTo>
                <a:cubicBezTo>
                  <a:pt x="9626368" y="1178912"/>
                  <a:pt x="9633076" y="1172149"/>
                  <a:pt x="9626368" y="1165385"/>
                </a:cubicBezTo>
                <a:cubicBezTo>
                  <a:pt x="9612951" y="1158622"/>
                  <a:pt x="9586118" y="1178912"/>
                  <a:pt x="9592826" y="1199202"/>
                </a:cubicBezTo>
                <a:cubicBezTo>
                  <a:pt x="9586118" y="1178912"/>
                  <a:pt x="9579410" y="1192438"/>
                  <a:pt x="9572702" y="1172149"/>
                </a:cubicBezTo>
                <a:cubicBezTo>
                  <a:pt x="9586118" y="1145095"/>
                  <a:pt x="9592826" y="1192438"/>
                  <a:pt x="9606243" y="1165385"/>
                </a:cubicBezTo>
                <a:cubicBezTo>
                  <a:pt x="9586118" y="1138332"/>
                  <a:pt x="9579410" y="1151858"/>
                  <a:pt x="9565993" y="1111279"/>
                </a:cubicBezTo>
                <a:cubicBezTo>
                  <a:pt x="9559284" y="1118042"/>
                  <a:pt x="9559284" y="1118042"/>
                  <a:pt x="9552576" y="1118042"/>
                </a:cubicBezTo>
                <a:cubicBezTo>
                  <a:pt x="9552576" y="1138332"/>
                  <a:pt x="9559284" y="1124805"/>
                  <a:pt x="9565993" y="1145095"/>
                </a:cubicBezTo>
                <a:cubicBezTo>
                  <a:pt x="9559284" y="1151858"/>
                  <a:pt x="9559284" y="1158622"/>
                  <a:pt x="9559284" y="1172149"/>
                </a:cubicBezTo>
                <a:cubicBezTo>
                  <a:pt x="9552576" y="1192438"/>
                  <a:pt x="9539160" y="1172149"/>
                  <a:pt x="9532452" y="1192438"/>
                </a:cubicBezTo>
                <a:cubicBezTo>
                  <a:pt x="9532452" y="1219492"/>
                  <a:pt x="9559284" y="1192438"/>
                  <a:pt x="9545868" y="1219492"/>
                </a:cubicBezTo>
                <a:cubicBezTo>
                  <a:pt x="9539160" y="1219492"/>
                  <a:pt x="9527421" y="1217801"/>
                  <a:pt x="9516519" y="1213573"/>
                </a:cubicBezTo>
                <a:lnTo>
                  <a:pt x="9498104" y="1197567"/>
                </a:lnTo>
                <a:lnTo>
                  <a:pt x="9502264" y="1195820"/>
                </a:lnTo>
                <a:cubicBezTo>
                  <a:pt x="9505618" y="1192438"/>
                  <a:pt x="9508972" y="1185675"/>
                  <a:pt x="9512327" y="1178912"/>
                </a:cubicBezTo>
                <a:cubicBezTo>
                  <a:pt x="9492202" y="1145095"/>
                  <a:pt x="9458661" y="1178912"/>
                  <a:pt x="9445244" y="1151858"/>
                </a:cubicBezTo>
                <a:cubicBezTo>
                  <a:pt x="9438536" y="1158622"/>
                  <a:pt x="9445244" y="1172149"/>
                  <a:pt x="9451953" y="1178912"/>
                </a:cubicBezTo>
                <a:cubicBezTo>
                  <a:pt x="9438536" y="1205965"/>
                  <a:pt x="9431827" y="1199202"/>
                  <a:pt x="9418411" y="1199202"/>
                </a:cubicBezTo>
                <a:cubicBezTo>
                  <a:pt x="9398287" y="1151858"/>
                  <a:pt x="9364745" y="1172149"/>
                  <a:pt x="9331203" y="1185675"/>
                </a:cubicBezTo>
                <a:cubicBezTo>
                  <a:pt x="9337912" y="1172149"/>
                  <a:pt x="9351329" y="1178912"/>
                  <a:pt x="9344620" y="1158622"/>
                </a:cubicBezTo>
                <a:cubicBezTo>
                  <a:pt x="9337912" y="1131569"/>
                  <a:pt x="9324495" y="1178912"/>
                  <a:pt x="9311079" y="1165385"/>
                </a:cubicBezTo>
                <a:cubicBezTo>
                  <a:pt x="9311079" y="1158622"/>
                  <a:pt x="9317787" y="1145095"/>
                  <a:pt x="9311079" y="1131569"/>
                </a:cubicBezTo>
                <a:cubicBezTo>
                  <a:pt x="9311079" y="1131569"/>
                  <a:pt x="9311079" y="1131569"/>
                  <a:pt x="9297662" y="1158622"/>
                </a:cubicBezTo>
                <a:cubicBezTo>
                  <a:pt x="9277538" y="1118042"/>
                  <a:pt x="9257412" y="1192438"/>
                  <a:pt x="9237288" y="1185675"/>
                </a:cubicBezTo>
                <a:cubicBezTo>
                  <a:pt x="9223872" y="1145095"/>
                  <a:pt x="9183622" y="1165385"/>
                  <a:pt x="9190330" y="1205965"/>
                </a:cubicBezTo>
                <a:cubicBezTo>
                  <a:pt x="9190330" y="1205965"/>
                  <a:pt x="9210454" y="1178912"/>
                  <a:pt x="9203746" y="1205965"/>
                </a:cubicBezTo>
                <a:cubicBezTo>
                  <a:pt x="9197038" y="1192438"/>
                  <a:pt x="9210454" y="1226255"/>
                  <a:pt x="9203746" y="1233018"/>
                </a:cubicBezTo>
                <a:cubicBezTo>
                  <a:pt x="9190330" y="1219492"/>
                  <a:pt x="9183622" y="1212728"/>
                  <a:pt x="9170205" y="1199202"/>
                </a:cubicBezTo>
                <a:cubicBezTo>
                  <a:pt x="9190330" y="1165385"/>
                  <a:pt x="9183622" y="1172149"/>
                  <a:pt x="9203746" y="1158622"/>
                </a:cubicBezTo>
                <a:cubicBezTo>
                  <a:pt x="9176914" y="1138332"/>
                  <a:pt x="9143372" y="1138332"/>
                  <a:pt x="9129956" y="1165385"/>
                </a:cubicBezTo>
                <a:cubicBezTo>
                  <a:pt x="9129956" y="1151858"/>
                  <a:pt x="9109831" y="1138332"/>
                  <a:pt x="9109831" y="1138332"/>
                </a:cubicBezTo>
                <a:cubicBezTo>
                  <a:pt x="9103123" y="1178912"/>
                  <a:pt x="9082997" y="1124805"/>
                  <a:pt x="9069581" y="1138332"/>
                </a:cubicBezTo>
                <a:cubicBezTo>
                  <a:pt x="9069581" y="1145095"/>
                  <a:pt x="9056165" y="1185675"/>
                  <a:pt x="9049457" y="1178912"/>
                </a:cubicBezTo>
                <a:cubicBezTo>
                  <a:pt x="9049457" y="1158622"/>
                  <a:pt x="9049457" y="1145095"/>
                  <a:pt x="9042748" y="1124805"/>
                </a:cubicBezTo>
                <a:cubicBezTo>
                  <a:pt x="9022623" y="1158622"/>
                  <a:pt x="9022623" y="1090989"/>
                  <a:pt x="9002499" y="1131569"/>
                </a:cubicBezTo>
                <a:cubicBezTo>
                  <a:pt x="9015915" y="1131569"/>
                  <a:pt x="9009207" y="1145095"/>
                  <a:pt x="9002499" y="1158622"/>
                </a:cubicBezTo>
                <a:cubicBezTo>
                  <a:pt x="8989082" y="1151858"/>
                  <a:pt x="8962249" y="1158622"/>
                  <a:pt x="8975665" y="1131569"/>
                </a:cubicBezTo>
                <a:cubicBezTo>
                  <a:pt x="8962249" y="1151858"/>
                  <a:pt x="8928708" y="1165385"/>
                  <a:pt x="8901874" y="1145095"/>
                </a:cubicBezTo>
                <a:cubicBezTo>
                  <a:pt x="8901874" y="1145095"/>
                  <a:pt x="8901874" y="1145095"/>
                  <a:pt x="8888458" y="1165385"/>
                </a:cubicBezTo>
                <a:cubicBezTo>
                  <a:pt x="8875042" y="1151858"/>
                  <a:pt x="8901874" y="1138332"/>
                  <a:pt x="8895166" y="1124805"/>
                </a:cubicBezTo>
                <a:cubicBezTo>
                  <a:pt x="8868333" y="1131569"/>
                  <a:pt x="8854916" y="1158622"/>
                  <a:pt x="8828084" y="1145095"/>
                </a:cubicBezTo>
                <a:cubicBezTo>
                  <a:pt x="8834792" y="1172149"/>
                  <a:pt x="8841500" y="1145095"/>
                  <a:pt x="8848208" y="1165385"/>
                </a:cubicBezTo>
                <a:cubicBezTo>
                  <a:pt x="8834792" y="1158622"/>
                  <a:pt x="8801250" y="1185675"/>
                  <a:pt x="8801250" y="1158622"/>
                </a:cubicBezTo>
                <a:cubicBezTo>
                  <a:pt x="8801250" y="1165385"/>
                  <a:pt x="8821375" y="1158622"/>
                  <a:pt x="8814667" y="1145095"/>
                </a:cubicBezTo>
                <a:cubicBezTo>
                  <a:pt x="8801250" y="1145095"/>
                  <a:pt x="8787834" y="1124805"/>
                  <a:pt x="8774417" y="1151858"/>
                </a:cubicBezTo>
                <a:cubicBezTo>
                  <a:pt x="8781126" y="1158622"/>
                  <a:pt x="8794542" y="1151858"/>
                  <a:pt x="8787834" y="1178912"/>
                </a:cubicBezTo>
                <a:cubicBezTo>
                  <a:pt x="8774417" y="1172149"/>
                  <a:pt x="8761001" y="1185675"/>
                  <a:pt x="8767709" y="1151858"/>
                </a:cubicBezTo>
                <a:cubicBezTo>
                  <a:pt x="8761001" y="1192438"/>
                  <a:pt x="8754293" y="1165385"/>
                  <a:pt x="8740876" y="1178912"/>
                </a:cubicBezTo>
                <a:cubicBezTo>
                  <a:pt x="8747584" y="1192438"/>
                  <a:pt x="8754293" y="1192438"/>
                  <a:pt x="8761001" y="1219492"/>
                </a:cubicBezTo>
                <a:cubicBezTo>
                  <a:pt x="8767709" y="1199202"/>
                  <a:pt x="8774417" y="1212728"/>
                  <a:pt x="8781126" y="1192438"/>
                </a:cubicBezTo>
                <a:cubicBezTo>
                  <a:pt x="8801250" y="1273598"/>
                  <a:pt x="8848208" y="1178912"/>
                  <a:pt x="8881750" y="1239782"/>
                </a:cubicBezTo>
                <a:cubicBezTo>
                  <a:pt x="8901874" y="1219492"/>
                  <a:pt x="8915291" y="1273598"/>
                  <a:pt x="8935416" y="1233018"/>
                </a:cubicBezTo>
                <a:cubicBezTo>
                  <a:pt x="8968957" y="1253308"/>
                  <a:pt x="9002499" y="1266835"/>
                  <a:pt x="9036039" y="1253308"/>
                </a:cubicBezTo>
                <a:cubicBezTo>
                  <a:pt x="9029331" y="1266835"/>
                  <a:pt x="9036039" y="1280362"/>
                  <a:pt x="9036039" y="1293888"/>
                </a:cubicBezTo>
                <a:cubicBezTo>
                  <a:pt x="9042748" y="1293888"/>
                  <a:pt x="9049457" y="1314178"/>
                  <a:pt x="9062873" y="1293888"/>
                </a:cubicBezTo>
                <a:cubicBezTo>
                  <a:pt x="9069581" y="1314178"/>
                  <a:pt x="9069581" y="1334468"/>
                  <a:pt x="9069581" y="1354758"/>
                </a:cubicBezTo>
                <a:cubicBezTo>
                  <a:pt x="9076289" y="1341231"/>
                  <a:pt x="9089706" y="1327705"/>
                  <a:pt x="9089706" y="1314178"/>
                </a:cubicBezTo>
                <a:cubicBezTo>
                  <a:pt x="9109831" y="1314178"/>
                  <a:pt x="9116539" y="1341231"/>
                  <a:pt x="9116539" y="1347995"/>
                </a:cubicBezTo>
                <a:cubicBezTo>
                  <a:pt x="9123247" y="1327705"/>
                  <a:pt x="9123247" y="1320941"/>
                  <a:pt x="9136664" y="1327705"/>
                </a:cubicBezTo>
                <a:cubicBezTo>
                  <a:pt x="9136664" y="1354758"/>
                  <a:pt x="9116539" y="1347995"/>
                  <a:pt x="9123247" y="1375048"/>
                </a:cubicBezTo>
                <a:cubicBezTo>
                  <a:pt x="9129956" y="1368285"/>
                  <a:pt x="9150080" y="1354758"/>
                  <a:pt x="9150080" y="1388575"/>
                </a:cubicBezTo>
                <a:cubicBezTo>
                  <a:pt x="9156788" y="1375048"/>
                  <a:pt x="9163497" y="1381811"/>
                  <a:pt x="9176914" y="1375048"/>
                </a:cubicBezTo>
                <a:cubicBezTo>
                  <a:pt x="9170205" y="1354758"/>
                  <a:pt x="9170205" y="1341231"/>
                  <a:pt x="9183622" y="1320941"/>
                </a:cubicBezTo>
                <a:cubicBezTo>
                  <a:pt x="9197038" y="1341231"/>
                  <a:pt x="9176914" y="1334468"/>
                  <a:pt x="9183622" y="1361521"/>
                </a:cubicBezTo>
                <a:cubicBezTo>
                  <a:pt x="9203746" y="1341231"/>
                  <a:pt x="9217163" y="1381811"/>
                  <a:pt x="9237288" y="1375048"/>
                </a:cubicBezTo>
                <a:cubicBezTo>
                  <a:pt x="9223872" y="1395338"/>
                  <a:pt x="9217163" y="1395338"/>
                  <a:pt x="9223872" y="1422391"/>
                </a:cubicBezTo>
                <a:cubicBezTo>
                  <a:pt x="9217163" y="1408864"/>
                  <a:pt x="9210454" y="1442681"/>
                  <a:pt x="9203746" y="1442681"/>
                </a:cubicBezTo>
                <a:cubicBezTo>
                  <a:pt x="9190330" y="1429155"/>
                  <a:pt x="9183622" y="1435918"/>
                  <a:pt x="9170205" y="1435918"/>
                </a:cubicBezTo>
                <a:cubicBezTo>
                  <a:pt x="9176914" y="1415628"/>
                  <a:pt x="9190330" y="1429155"/>
                  <a:pt x="9183622" y="1408864"/>
                </a:cubicBezTo>
                <a:cubicBezTo>
                  <a:pt x="9170205" y="1435918"/>
                  <a:pt x="9156788" y="1375048"/>
                  <a:pt x="9150080" y="1422391"/>
                </a:cubicBezTo>
                <a:cubicBezTo>
                  <a:pt x="9129956" y="1395338"/>
                  <a:pt x="9116539" y="1388575"/>
                  <a:pt x="9089706" y="1375048"/>
                </a:cubicBezTo>
                <a:cubicBezTo>
                  <a:pt x="9082997" y="1381811"/>
                  <a:pt x="9082997" y="1395338"/>
                  <a:pt x="9082997" y="1402101"/>
                </a:cubicBezTo>
                <a:cubicBezTo>
                  <a:pt x="9076289" y="1395338"/>
                  <a:pt x="9076289" y="1388575"/>
                  <a:pt x="9069581" y="1402101"/>
                </a:cubicBezTo>
                <a:cubicBezTo>
                  <a:pt x="9056165" y="1388575"/>
                  <a:pt x="9076289" y="1381811"/>
                  <a:pt x="9069581" y="1368285"/>
                </a:cubicBezTo>
                <a:cubicBezTo>
                  <a:pt x="9056165" y="1354758"/>
                  <a:pt x="9049457" y="1368285"/>
                  <a:pt x="9049457" y="1395338"/>
                </a:cubicBezTo>
                <a:cubicBezTo>
                  <a:pt x="9036039" y="1381811"/>
                  <a:pt x="9042748" y="1368285"/>
                  <a:pt x="9036039" y="1361521"/>
                </a:cubicBezTo>
                <a:cubicBezTo>
                  <a:pt x="9015915" y="1354758"/>
                  <a:pt x="9009207" y="1388575"/>
                  <a:pt x="8989082" y="1341231"/>
                </a:cubicBezTo>
                <a:cubicBezTo>
                  <a:pt x="8982373" y="1354758"/>
                  <a:pt x="8995790" y="1368285"/>
                  <a:pt x="8982373" y="1375048"/>
                </a:cubicBezTo>
                <a:cubicBezTo>
                  <a:pt x="8962249" y="1368285"/>
                  <a:pt x="8962249" y="1361521"/>
                  <a:pt x="8968957" y="1388575"/>
                </a:cubicBezTo>
                <a:cubicBezTo>
                  <a:pt x="8962249" y="1388575"/>
                  <a:pt x="8955541" y="1368285"/>
                  <a:pt x="8942124" y="1368285"/>
                </a:cubicBezTo>
                <a:cubicBezTo>
                  <a:pt x="8908582" y="1402101"/>
                  <a:pt x="8881750" y="1347995"/>
                  <a:pt x="8854916" y="1341231"/>
                </a:cubicBezTo>
                <a:cubicBezTo>
                  <a:pt x="8841500" y="1368285"/>
                  <a:pt x="8821375" y="1388575"/>
                  <a:pt x="8834792" y="1408864"/>
                </a:cubicBezTo>
                <a:cubicBezTo>
                  <a:pt x="8841500" y="1395338"/>
                  <a:pt x="8841500" y="1381811"/>
                  <a:pt x="8854916" y="1381811"/>
                </a:cubicBezTo>
                <a:cubicBezTo>
                  <a:pt x="8868333" y="1395338"/>
                  <a:pt x="8841500" y="1402101"/>
                  <a:pt x="8854916" y="1415628"/>
                </a:cubicBezTo>
                <a:cubicBezTo>
                  <a:pt x="8901874" y="1429155"/>
                  <a:pt x="8948832" y="1429155"/>
                  <a:pt x="8995790" y="1462971"/>
                </a:cubicBezTo>
                <a:cubicBezTo>
                  <a:pt x="8989082" y="1490024"/>
                  <a:pt x="8975665" y="1469734"/>
                  <a:pt x="8968957" y="1476498"/>
                </a:cubicBezTo>
                <a:cubicBezTo>
                  <a:pt x="8962249" y="1503551"/>
                  <a:pt x="8982373" y="1496788"/>
                  <a:pt x="8968957" y="1517078"/>
                </a:cubicBezTo>
                <a:cubicBezTo>
                  <a:pt x="8968957" y="1510314"/>
                  <a:pt x="8968957" y="1503551"/>
                  <a:pt x="8962249" y="1496788"/>
                </a:cubicBezTo>
                <a:cubicBezTo>
                  <a:pt x="8948832" y="1510314"/>
                  <a:pt x="8942124" y="1530604"/>
                  <a:pt x="8928708" y="1523841"/>
                </a:cubicBezTo>
                <a:cubicBezTo>
                  <a:pt x="8948832" y="1517078"/>
                  <a:pt x="8928708" y="1503551"/>
                  <a:pt x="8942124" y="1483261"/>
                </a:cubicBezTo>
                <a:cubicBezTo>
                  <a:pt x="8948832" y="1490024"/>
                  <a:pt x="8948832" y="1503551"/>
                  <a:pt x="8955541" y="1503551"/>
                </a:cubicBezTo>
                <a:cubicBezTo>
                  <a:pt x="8955541" y="1483261"/>
                  <a:pt x="8968957" y="1469734"/>
                  <a:pt x="8955541" y="1456208"/>
                </a:cubicBezTo>
                <a:cubicBezTo>
                  <a:pt x="8955541" y="1503551"/>
                  <a:pt x="8942124" y="1449444"/>
                  <a:pt x="8928708" y="1476498"/>
                </a:cubicBezTo>
                <a:cubicBezTo>
                  <a:pt x="8935416" y="1490024"/>
                  <a:pt x="8915291" y="1510314"/>
                  <a:pt x="8908582" y="1510314"/>
                </a:cubicBezTo>
                <a:cubicBezTo>
                  <a:pt x="8881750" y="1496788"/>
                  <a:pt x="8814667" y="1537368"/>
                  <a:pt x="8794542" y="1490024"/>
                </a:cubicBezTo>
                <a:cubicBezTo>
                  <a:pt x="8787834" y="1503551"/>
                  <a:pt x="8801250" y="1517078"/>
                  <a:pt x="8794542" y="1530604"/>
                </a:cubicBezTo>
                <a:cubicBezTo>
                  <a:pt x="8774417" y="1483261"/>
                  <a:pt x="8767709" y="1490024"/>
                  <a:pt x="8747584" y="1483261"/>
                </a:cubicBezTo>
                <a:cubicBezTo>
                  <a:pt x="8767709" y="1476498"/>
                  <a:pt x="8761001" y="1449444"/>
                  <a:pt x="8774417" y="1462971"/>
                </a:cubicBezTo>
                <a:cubicBezTo>
                  <a:pt x="8774417" y="1469734"/>
                  <a:pt x="8767709" y="1476498"/>
                  <a:pt x="8774417" y="1483261"/>
                </a:cubicBezTo>
                <a:cubicBezTo>
                  <a:pt x="8781126" y="1476498"/>
                  <a:pt x="8794542" y="1469734"/>
                  <a:pt x="8794542" y="1449444"/>
                </a:cubicBezTo>
                <a:cubicBezTo>
                  <a:pt x="8787834" y="1456208"/>
                  <a:pt x="8740876" y="1422391"/>
                  <a:pt x="8740876" y="1496788"/>
                </a:cubicBezTo>
                <a:cubicBezTo>
                  <a:pt x="8727459" y="1483261"/>
                  <a:pt x="8714043" y="1496788"/>
                  <a:pt x="8707335" y="1483261"/>
                </a:cubicBezTo>
                <a:cubicBezTo>
                  <a:pt x="8714043" y="1456208"/>
                  <a:pt x="8734167" y="1469734"/>
                  <a:pt x="8720751" y="1442681"/>
                </a:cubicBezTo>
                <a:cubicBezTo>
                  <a:pt x="8714043" y="1422391"/>
                  <a:pt x="8700627" y="1469734"/>
                  <a:pt x="8687209" y="1456208"/>
                </a:cubicBezTo>
                <a:cubicBezTo>
                  <a:pt x="8693918" y="1510314"/>
                  <a:pt x="8646960" y="1469734"/>
                  <a:pt x="8640252" y="1503551"/>
                </a:cubicBezTo>
                <a:cubicBezTo>
                  <a:pt x="8640252" y="1483261"/>
                  <a:pt x="8646960" y="1490024"/>
                  <a:pt x="8646960" y="1476498"/>
                </a:cubicBezTo>
                <a:cubicBezTo>
                  <a:pt x="8640252" y="1462971"/>
                  <a:pt x="8620127" y="1456208"/>
                  <a:pt x="8620127" y="1483261"/>
                </a:cubicBezTo>
                <a:cubicBezTo>
                  <a:pt x="8613419" y="1456208"/>
                  <a:pt x="8606711" y="1490024"/>
                  <a:pt x="8600002" y="1456208"/>
                </a:cubicBezTo>
                <a:cubicBezTo>
                  <a:pt x="8586586" y="1462971"/>
                  <a:pt x="8573169" y="1469734"/>
                  <a:pt x="8579878" y="1496788"/>
                </a:cubicBezTo>
                <a:cubicBezTo>
                  <a:pt x="8559752" y="1503551"/>
                  <a:pt x="8579878" y="1456208"/>
                  <a:pt x="8559752" y="1469734"/>
                </a:cubicBezTo>
                <a:cubicBezTo>
                  <a:pt x="8559752" y="1490024"/>
                  <a:pt x="8559752" y="1503551"/>
                  <a:pt x="8539628" y="1490024"/>
                </a:cubicBezTo>
                <a:cubicBezTo>
                  <a:pt x="8532920" y="1476498"/>
                  <a:pt x="8546336" y="1469734"/>
                  <a:pt x="8539628" y="1462971"/>
                </a:cubicBezTo>
                <a:cubicBezTo>
                  <a:pt x="8526212" y="1456208"/>
                  <a:pt x="8532920" y="1476498"/>
                  <a:pt x="8532920" y="1490024"/>
                </a:cubicBezTo>
                <a:cubicBezTo>
                  <a:pt x="8526212" y="1476498"/>
                  <a:pt x="8519503" y="1483261"/>
                  <a:pt x="8519503" y="1469734"/>
                </a:cubicBezTo>
                <a:cubicBezTo>
                  <a:pt x="8512794" y="1442681"/>
                  <a:pt x="8539628" y="1469734"/>
                  <a:pt x="8532920" y="1442681"/>
                </a:cubicBezTo>
                <a:cubicBezTo>
                  <a:pt x="8512794" y="1429155"/>
                  <a:pt x="8492670" y="1449444"/>
                  <a:pt x="8499378" y="1483261"/>
                </a:cubicBezTo>
                <a:cubicBezTo>
                  <a:pt x="8492670" y="1456208"/>
                  <a:pt x="8472545" y="1422391"/>
                  <a:pt x="8472545" y="1469734"/>
                </a:cubicBezTo>
                <a:cubicBezTo>
                  <a:pt x="8459128" y="1469734"/>
                  <a:pt x="8465837" y="1456208"/>
                  <a:pt x="8465837" y="1442681"/>
                </a:cubicBezTo>
                <a:cubicBezTo>
                  <a:pt x="8425587" y="1456208"/>
                  <a:pt x="8405463" y="1429155"/>
                  <a:pt x="8365213" y="1456208"/>
                </a:cubicBezTo>
                <a:cubicBezTo>
                  <a:pt x="8351797" y="1442681"/>
                  <a:pt x="8358505" y="1429155"/>
                  <a:pt x="8358505" y="1415628"/>
                </a:cubicBezTo>
                <a:cubicBezTo>
                  <a:pt x="8338379" y="1429155"/>
                  <a:pt x="8324963" y="1469734"/>
                  <a:pt x="8311547" y="1422391"/>
                </a:cubicBezTo>
                <a:cubicBezTo>
                  <a:pt x="8298129" y="1449444"/>
                  <a:pt x="8291421" y="1429155"/>
                  <a:pt x="8284713" y="1442681"/>
                </a:cubicBezTo>
                <a:cubicBezTo>
                  <a:pt x="8284713" y="1435918"/>
                  <a:pt x="8284713" y="1429155"/>
                  <a:pt x="8278005" y="1422391"/>
                </a:cubicBezTo>
                <a:cubicBezTo>
                  <a:pt x="8271297" y="1435918"/>
                  <a:pt x="8217631" y="1476498"/>
                  <a:pt x="8224339" y="1429155"/>
                </a:cubicBezTo>
                <a:cubicBezTo>
                  <a:pt x="8204214" y="1449444"/>
                  <a:pt x="8184089" y="1462971"/>
                  <a:pt x="8177381" y="1483261"/>
                </a:cubicBezTo>
                <a:cubicBezTo>
                  <a:pt x="8157256" y="1429155"/>
                  <a:pt x="8090174" y="1490024"/>
                  <a:pt x="8110299" y="1435918"/>
                </a:cubicBezTo>
                <a:cubicBezTo>
                  <a:pt x="8096882" y="1422391"/>
                  <a:pt x="8096882" y="1469734"/>
                  <a:pt x="8083465" y="1435918"/>
                </a:cubicBezTo>
                <a:cubicBezTo>
                  <a:pt x="8076757" y="1415628"/>
                  <a:pt x="8103591" y="1442681"/>
                  <a:pt x="8096882" y="1415628"/>
                </a:cubicBezTo>
                <a:cubicBezTo>
                  <a:pt x="8083465" y="1402101"/>
                  <a:pt x="8049925" y="1395338"/>
                  <a:pt x="8056633" y="1442681"/>
                </a:cubicBezTo>
                <a:cubicBezTo>
                  <a:pt x="8063341" y="1435918"/>
                  <a:pt x="8083465" y="1442681"/>
                  <a:pt x="8076757" y="1456208"/>
                </a:cubicBezTo>
                <a:cubicBezTo>
                  <a:pt x="8056633" y="1442681"/>
                  <a:pt x="8029799" y="1449444"/>
                  <a:pt x="8016383" y="1422391"/>
                </a:cubicBezTo>
                <a:cubicBezTo>
                  <a:pt x="8002967" y="1429155"/>
                  <a:pt x="8023091" y="1442681"/>
                  <a:pt x="8009675" y="1456208"/>
                </a:cubicBezTo>
                <a:cubicBezTo>
                  <a:pt x="7996257" y="1429155"/>
                  <a:pt x="7996257" y="1456208"/>
                  <a:pt x="7982841" y="1449444"/>
                </a:cubicBezTo>
                <a:cubicBezTo>
                  <a:pt x="7989549" y="1462971"/>
                  <a:pt x="7996257" y="1476498"/>
                  <a:pt x="7996257" y="1490024"/>
                </a:cubicBezTo>
                <a:cubicBezTo>
                  <a:pt x="8009675" y="1476498"/>
                  <a:pt x="8023091" y="1469734"/>
                  <a:pt x="8036507" y="1503551"/>
                </a:cubicBezTo>
                <a:cubicBezTo>
                  <a:pt x="8023091" y="1517078"/>
                  <a:pt x="8009675" y="1483261"/>
                  <a:pt x="8002967" y="1503551"/>
                </a:cubicBezTo>
                <a:cubicBezTo>
                  <a:pt x="7982841" y="1490024"/>
                  <a:pt x="7989549" y="1442681"/>
                  <a:pt x="7969425" y="1456208"/>
                </a:cubicBezTo>
                <a:cubicBezTo>
                  <a:pt x="7962717" y="1469734"/>
                  <a:pt x="7969425" y="1490024"/>
                  <a:pt x="7956008" y="1503551"/>
                </a:cubicBezTo>
                <a:cubicBezTo>
                  <a:pt x="7956008" y="1503551"/>
                  <a:pt x="7956008" y="1503551"/>
                  <a:pt x="7949299" y="1490024"/>
                </a:cubicBezTo>
                <a:cubicBezTo>
                  <a:pt x="7949299" y="1490024"/>
                  <a:pt x="7949299" y="1496788"/>
                  <a:pt x="7942591" y="1490024"/>
                </a:cubicBezTo>
                <a:cubicBezTo>
                  <a:pt x="7956008" y="1469734"/>
                  <a:pt x="7962717" y="1456208"/>
                  <a:pt x="7962717" y="1442681"/>
                </a:cubicBezTo>
                <a:cubicBezTo>
                  <a:pt x="7942591" y="1449444"/>
                  <a:pt x="7956008" y="1422391"/>
                  <a:pt x="7956008" y="1402101"/>
                </a:cubicBezTo>
                <a:cubicBezTo>
                  <a:pt x="7942591" y="1388575"/>
                  <a:pt x="7942591" y="1429155"/>
                  <a:pt x="7922467" y="1435918"/>
                </a:cubicBezTo>
                <a:cubicBezTo>
                  <a:pt x="7909050" y="1408864"/>
                  <a:pt x="7868801" y="1402101"/>
                  <a:pt x="7868801" y="1462971"/>
                </a:cubicBezTo>
                <a:cubicBezTo>
                  <a:pt x="7855384" y="1435918"/>
                  <a:pt x="7875509" y="1415628"/>
                  <a:pt x="7868801" y="1388575"/>
                </a:cubicBezTo>
                <a:cubicBezTo>
                  <a:pt x="7862092" y="1408864"/>
                  <a:pt x="7848676" y="1429155"/>
                  <a:pt x="7848676" y="1449444"/>
                </a:cubicBezTo>
                <a:cubicBezTo>
                  <a:pt x="7835259" y="1435918"/>
                  <a:pt x="7821843" y="1429155"/>
                  <a:pt x="7808426" y="1449444"/>
                </a:cubicBezTo>
                <a:cubicBezTo>
                  <a:pt x="7795010" y="1429155"/>
                  <a:pt x="7828551" y="1415628"/>
                  <a:pt x="7808426" y="1388575"/>
                </a:cubicBezTo>
                <a:cubicBezTo>
                  <a:pt x="7795010" y="1402101"/>
                  <a:pt x="7788302" y="1415628"/>
                  <a:pt x="7781593" y="1429155"/>
                </a:cubicBezTo>
                <a:cubicBezTo>
                  <a:pt x="7781593" y="1388575"/>
                  <a:pt x="7768177" y="1408864"/>
                  <a:pt x="7748052" y="1388575"/>
                </a:cubicBezTo>
                <a:cubicBezTo>
                  <a:pt x="7748052" y="1395338"/>
                  <a:pt x="7748052" y="1402101"/>
                  <a:pt x="7741344" y="1408864"/>
                </a:cubicBezTo>
                <a:cubicBezTo>
                  <a:pt x="7727927" y="1388575"/>
                  <a:pt x="7694385" y="1381811"/>
                  <a:pt x="7687677" y="1429155"/>
                </a:cubicBezTo>
                <a:cubicBezTo>
                  <a:pt x="7680969" y="1402101"/>
                  <a:pt x="7660845" y="1402101"/>
                  <a:pt x="7654137" y="1429155"/>
                </a:cubicBezTo>
                <a:cubicBezTo>
                  <a:pt x="7640719" y="1375048"/>
                  <a:pt x="7620595" y="1435918"/>
                  <a:pt x="7607178" y="1408864"/>
                </a:cubicBezTo>
                <a:cubicBezTo>
                  <a:pt x="7600469" y="1435918"/>
                  <a:pt x="7600469" y="1415628"/>
                  <a:pt x="7593761" y="1415628"/>
                </a:cubicBezTo>
                <a:cubicBezTo>
                  <a:pt x="7593761" y="1429155"/>
                  <a:pt x="7593761" y="1435918"/>
                  <a:pt x="7600469" y="1442681"/>
                </a:cubicBezTo>
                <a:cubicBezTo>
                  <a:pt x="7587053" y="1449444"/>
                  <a:pt x="7573637" y="1469734"/>
                  <a:pt x="7566929" y="1449444"/>
                </a:cubicBezTo>
                <a:cubicBezTo>
                  <a:pt x="7573637" y="1435918"/>
                  <a:pt x="7593761" y="1449444"/>
                  <a:pt x="7587053" y="1415628"/>
                </a:cubicBezTo>
                <a:cubicBezTo>
                  <a:pt x="7560220" y="1429155"/>
                  <a:pt x="7540095" y="1375048"/>
                  <a:pt x="7519971" y="1381811"/>
                </a:cubicBezTo>
                <a:cubicBezTo>
                  <a:pt x="7506554" y="1395338"/>
                  <a:pt x="7499846" y="1402101"/>
                  <a:pt x="7506554" y="1429155"/>
                </a:cubicBezTo>
                <a:cubicBezTo>
                  <a:pt x="7526679" y="1456208"/>
                  <a:pt x="7513262" y="1388575"/>
                  <a:pt x="7533387" y="1408864"/>
                </a:cubicBezTo>
                <a:cubicBezTo>
                  <a:pt x="7519971" y="1429155"/>
                  <a:pt x="7533387" y="1456208"/>
                  <a:pt x="7526679" y="1476498"/>
                </a:cubicBezTo>
                <a:cubicBezTo>
                  <a:pt x="7519971" y="1435918"/>
                  <a:pt x="7506554" y="1449444"/>
                  <a:pt x="7493138" y="1435918"/>
                </a:cubicBezTo>
                <a:cubicBezTo>
                  <a:pt x="7499846" y="1422391"/>
                  <a:pt x="7506554" y="1402101"/>
                  <a:pt x="7493138" y="1381811"/>
                </a:cubicBezTo>
                <a:cubicBezTo>
                  <a:pt x="7486429" y="1388575"/>
                  <a:pt x="7486429" y="1422391"/>
                  <a:pt x="7479721" y="1408864"/>
                </a:cubicBezTo>
                <a:cubicBezTo>
                  <a:pt x="7479721" y="1402101"/>
                  <a:pt x="7479721" y="1388575"/>
                  <a:pt x="7479721" y="1381811"/>
                </a:cubicBezTo>
                <a:cubicBezTo>
                  <a:pt x="7466305" y="1381811"/>
                  <a:pt x="7452888" y="1395338"/>
                  <a:pt x="7439471" y="1395338"/>
                </a:cubicBezTo>
                <a:cubicBezTo>
                  <a:pt x="7432763" y="1347995"/>
                  <a:pt x="7392514" y="1388575"/>
                  <a:pt x="7365681" y="1361521"/>
                </a:cubicBezTo>
                <a:cubicBezTo>
                  <a:pt x="7372389" y="1375048"/>
                  <a:pt x="7365681" y="1381811"/>
                  <a:pt x="7365681" y="1395338"/>
                </a:cubicBezTo>
                <a:cubicBezTo>
                  <a:pt x="7358973" y="1388575"/>
                  <a:pt x="7352265" y="1375048"/>
                  <a:pt x="7345557" y="1395338"/>
                </a:cubicBezTo>
                <a:cubicBezTo>
                  <a:pt x="7332139" y="1341231"/>
                  <a:pt x="7312015" y="1388575"/>
                  <a:pt x="7298597" y="1395338"/>
                </a:cubicBezTo>
                <a:cubicBezTo>
                  <a:pt x="7298597" y="1368285"/>
                  <a:pt x="7285181" y="1381811"/>
                  <a:pt x="7285181" y="1361521"/>
                </a:cubicBezTo>
                <a:cubicBezTo>
                  <a:pt x="7298597" y="1341231"/>
                  <a:pt x="7305307" y="1334468"/>
                  <a:pt x="7312015" y="1341231"/>
                </a:cubicBezTo>
                <a:cubicBezTo>
                  <a:pt x="7305307" y="1293888"/>
                  <a:pt x="7271765" y="1307415"/>
                  <a:pt x="7258349" y="1327705"/>
                </a:cubicBezTo>
                <a:cubicBezTo>
                  <a:pt x="7265057" y="1334468"/>
                  <a:pt x="7278473" y="1320941"/>
                  <a:pt x="7285181" y="1347995"/>
                </a:cubicBezTo>
                <a:cubicBezTo>
                  <a:pt x="7258349" y="1361521"/>
                  <a:pt x="7224807" y="1347995"/>
                  <a:pt x="7197974" y="1375048"/>
                </a:cubicBezTo>
                <a:cubicBezTo>
                  <a:pt x="7197974" y="1381811"/>
                  <a:pt x="7197974" y="1388575"/>
                  <a:pt x="7204682" y="1395338"/>
                </a:cubicBezTo>
                <a:cubicBezTo>
                  <a:pt x="7204682" y="1395338"/>
                  <a:pt x="7204682" y="1395338"/>
                  <a:pt x="7191265" y="1422391"/>
                </a:cubicBezTo>
                <a:cubicBezTo>
                  <a:pt x="7177849" y="1402101"/>
                  <a:pt x="7191265" y="1388575"/>
                  <a:pt x="7177849" y="1368285"/>
                </a:cubicBezTo>
                <a:cubicBezTo>
                  <a:pt x="7157724" y="1341231"/>
                  <a:pt x="7157724" y="1402101"/>
                  <a:pt x="7144308" y="1361521"/>
                </a:cubicBezTo>
                <a:cubicBezTo>
                  <a:pt x="7130892" y="1395338"/>
                  <a:pt x="7157724" y="1408864"/>
                  <a:pt x="7171141" y="1402101"/>
                </a:cubicBezTo>
                <a:cubicBezTo>
                  <a:pt x="7157724" y="1435918"/>
                  <a:pt x="7137600" y="1388575"/>
                  <a:pt x="7137600" y="1422391"/>
                </a:cubicBezTo>
                <a:cubicBezTo>
                  <a:pt x="7124183" y="1395338"/>
                  <a:pt x="7144308" y="1368285"/>
                  <a:pt x="7124183" y="1334468"/>
                </a:cubicBezTo>
                <a:cubicBezTo>
                  <a:pt x="7110767" y="1354758"/>
                  <a:pt x="7057101" y="1327705"/>
                  <a:pt x="7063809" y="1408864"/>
                </a:cubicBezTo>
                <a:cubicBezTo>
                  <a:pt x="7077225" y="1388575"/>
                  <a:pt x="7090642" y="1388575"/>
                  <a:pt x="7110767" y="1388575"/>
                </a:cubicBezTo>
                <a:cubicBezTo>
                  <a:pt x="7104058" y="1415628"/>
                  <a:pt x="7090642" y="1388575"/>
                  <a:pt x="7097350" y="1422391"/>
                </a:cubicBezTo>
                <a:cubicBezTo>
                  <a:pt x="7070517" y="1402101"/>
                  <a:pt x="7030267" y="1429155"/>
                  <a:pt x="7016851" y="1408864"/>
                </a:cubicBezTo>
                <a:cubicBezTo>
                  <a:pt x="7023559" y="1415628"/>
                  <a:pt x="7030267" y="1408864"/>
                  <a:pt x="7030267" y="1408864"/>
                </a:cubicBezTo>
                <a:cubicBezTo>
                  <a:pt x="7023559" y="1388575"/>
                  <a:pt x="7010143" y="1395338"/>
                  <a:pt x="7023559" y="1375048"/>
                </a:cubicBezTo>
                <a:cubicBezTo>
                  <a:pt x="7036975" y="1354758"/>
                  <a:pt x="7023559" y="1408864"/>
                  <a:pt x="7036975" y="1388575"/>
                </a:cubicBezTo>
                <a:cubicBezTo>
                  <a:pt x="7057101" y="1368285"/>
                  <a:pt x="7030267" y="1375048"/>
                  <a:pt x="7036975" y="1354758"/>
                </a:cubicBezTo>
                <a:cubicBezTo>
                  <a:pt x="7050392" y="1368285"/>
                  <a:pt x="7050392" y="1327705"/>
                  <a:pt x="7070517" y="1334468"/>
                </a:cubicBezTo>
                <a:cubicBezTo>
                  <a:pt x="7057101" y="1307415"/>
                  <a:pt x="7050392" y="1320941"/>
                  <a:pt x="7036975" y="1320941"/>
                </a:cubicBezTo>
                <a:cubicBezTo>
                  <a:pt x="7036975" y="1334468"/>
                  <a:pt x="7030267" y="1361521"/>
                  <a:pt x="7016851" y="1347995"/>
                </a:cubicBezTo>
                <a:cubicBezTo>
                  <a:pt x="7016851" y="1334468"/>
                  <a:pt x="7023559" y="1320941"/>
                  <a:pt x="7023559" y="1307415"/>
                </a:cubicBezTo>
                <a:cubicBezTo>
                  <a:pt x="7010143" y="1307415"/>
                  <a:pt x="6996726" y="1314178"/>
                  <a:pt x="7003435" y="1334468"/>
                </a:cubicBezTo>
                <a:cubicBezTo>
                  <a:pt x="7016851" y="1327705"/>
                  <a:pt x="7010143" y="1375048"/>
                  <a:pt x="7023559" y="1368285"/>
                </a:cubicBezTo>
                <a:cubicBezTo>
                  <a:pt x="7010143" y="1402101"/>
                  <a:pt x="7003435" y="1361521"/>
                  <a:pt x="6990017" y="1361521"/>
                </a:cubicBezTo>
                <a:cubicBezTo>
                  <a:pt x="6983309" y="1368285"/>
                  <a:pt x="6976601" y="1375048"/>
                  <a:pt x="6983309" y="1388575"/>
                </a:cubicBezTo>
                <a:cubicBezTo>
                  <a:pt x="6990017" y="1381811"/>
                  <a:pt x="6996726" y="1388575"/>
                  <a:pt x="7010143" y="1395338"/>
                </a:cubicBezTo>
                <a:cubicBezTo>
                  <a:pt x="7003435" y="1429155"/>
                  <a:pt x="6996726" y="1395338"/>
                  <a:pt x="6983309" y="1422391"/>
                </a:cubicBezTo>
                <a:cubicBezTo>
                  <a:pt x="7003435" y="1429155"/>
                  <a:pt x="7016851" y="1422391"/>
                  <a:pt x="7030267" y="1429155"/>
                </a:cubicBezTo>
                <a:cubicBezTo>
                  <a:pt x="7030267" y="1435918"/>
                  <a:pt x="7023559" y="1442681"/>
                  <a:pt x="7023559" y="1456208"/>
                </a:cubicBezTo>
                <a:cubicBezTo>
                  <a:pt x="7036975" y="1449444"/>
                  <a:pt x="7043684" y="1449444"/>
                  <a:pt x="7036975" y="1429155"/>
                </a:cubicBezTo>
                <a:cubicBezTo>
                  <a:pt x="7057101" y="1442681"/>
                  <a:pt x="7070517" y="1442681"/>
                  <a:pt x="7083933" y="1429155"/>
                </a:cubicBezTo>
                <a:cubicBezTo>
                  <a:pt x="7077225" y="1449444"/>
                  <a:pt x="7090642" y="1449444"/>
                  <a:pt x="7097350" y="1429155"/>
                </a:cubicBezTo>
                <a:cubicBezTo>
                  <a:pt x="7097350" y="1442681"/>
                  <a:pt x="7097350" y="1449444"/>
                  <a:pt x="7097350" y="1456208"/>
                </a:cubicBezTo>
                <a:cubicBezTo>
                  <a:pt x="7104058" y="1456208"/>
                  <a:pt x="7110767" y="1449444"/>
                  <a:pt x="7117475" y="1435918"/>
                </a:cubicBezTo>
                <a:cubicBezTo>
                  <a:pt x="7130892" y="1476498"/>
                  <a:pt x="7151016" y="1456208"/>
                  <a:pt x="7164432" y="1442681"/>
                </a:cubicBezTo>
                <a:cubicBezTo>
                  <a:pt x="7157724" y="1456208"/>
                  <a:pt x="7171141" y="1469734"/>
                  <a:pt x="7171141" y="1476498"/>
                </a:cubicBezTo>
                <a:cubicBezTo>
                  <a:pt x="7191265" y="1435918"/>
                  <a:pt x="7231515" y="1517078"/>
                  <a:pt x="7244931" y="1456208"/>
                </a:cubicBezTo>
                <a:cubicBezTo>
                  <a:pt x="7251639" y="1483261"/>
                  <a:pt x="7265057" y="1456208"/>
                  <a:pt x="7271765" y="1456208"/>
                </a:cubicBezTo>
                <a:cubicBezTo>
                  <a:pt x="7285181" y="1469734"/>
                  <a:pt x="7278473" y="1483261"/>
                  <a:pt x="7285181" y="1496788"/>
                </a:cubicBezTo>
                <a:cubicBezTo>
                  <a:pt x="7298597" y="1449444"/>
                  <a:pt x="7332139" y="1517078"/>
                  <a:pt x="7352265" y="1503551"/>
                </a:cubicBezTo>
                <a:cubicBezTo>
                  <a:pt x="7352265" y="1496788"/>
                  <a:pt x="7352265" y="1490024"/>
                  <a:pt x="7352265" y="1476498"/>
                </a:cubicBezTo>
                <a:cubicBezTo>
                  <a:pt x="7372389" y="1483261"/>
                  <a:pt x="7372389" y="1483261"/>
                  <a:pt x="7392514" y="1490024"/>
                </a:cubicBezTo>
                <a:cubicBezTo>
                  <a:pt x="7392514" y="1503551"/>
                  <a:pt x="7372389" y="1496788"/>
                  <a:pt x="7385805" y="1523841"/>
                </a:cubicBezTo>
                <a:cubicBezTo>
                  <a:pt x="7412639" y="1449444"/>
                  <a:pt x="7459596" y="1510314"/>
                  <a:pt x="7486429" y="1510314"/>
                </a:cubicBezTo>
                <a:cubicBezTo>
                  <a:pt x="7486429" y="1496788"/>
                  <a:pt x="7479721" y="1483261"/>
                  <a:pt x="7493138" y="1469734"/>
                </a:cubicBezTo>
                <a:cubicBezTo>
                  <a:pt x="7499846" y="1490024"/>
                  <a:pt x="7513262" y="1476498"/>
                  <a:pt x="7526679" y="1483261"/>
                </a:cubicBezTo>
                <a:cubicBezTo>
                  <a:pt x="7513262" y="1496788"/>
                  <a:pt x="7513262" y="1510314"/>
                  <a:pt x="7513262" y="1523841"/>
                </a:cubicBezTo>
                <a:cubicBezTo>
                  <a:pt x="7566929" y="1544131"/>
                  <a:pt x="7640719" y="1496788"/>
                  <a:pt x="7680969" y="1557658"/>
                </a:cubicBezTo>
                <a:cubicBezTo>
                  <a:pt x="7674261" y="1550894"/>
                  <a:pt x="7667553" y="1544131"/>
                  <a:pt x="7660845" y="1564421"/>
                </a:cubicBezTo>
                <a:cubicBezTo>
                  <a:pt x="7674261" y="1571184"/>
                  <a:pt x="7667553" y="1584711"/>
                  <a:pt x="7674261" y="1598238"/>
                </a:cubicBezTo>
                <a:cubicBezTo>
                  <a:pt x="7687677" y="1550894"/>
                  <a:pt x="7694385" y="1611765"/>
                  <a:pt x="7707803" y="1605002"/>
                </a:cubicBezTo>
                <a:cubicBezTo>
                  <a:pt x="7721219" y="1591475"/>
                  <a:pt x="7707803" y="1577947"/>
                  <a:pt x="7721219" y="1564421"/>
                </a:cubicBezTo>
                <a:cubicBezTo>
                  <a:pt x="7727927" y="1598238"/>
                  <a:pt x="7734635" y="1591475"/>
                  <a:pt x="7748052" y="1605002"/>
                </a:cubicBezTo>
                <a:cubicBezTo>
                  <a:pt x="7754761" y="1591475"/>
                  <a:pt x="7748052" y="1584711"/>
                  <a:pt x="7748052" y="1577947"/>
                </a:cubicBezTo>
                <a:cubicBezTo>
                  <a:pt x="7761469" y="1584711"/>
                  <a:pt x="7788302" y="1557658"/>
                  <a:pt x="7788302" y="1584711"/>
                </a:cubicBezTo>
                <a:cubicBezTo>
                  <a:pt x="7781593" y="1584711"/>
                  <a:pt x="7774885" y="1571184"/>
                  <a:pt x="7761469" y="1591475"/>
                </a:cubicBezTo>
                <a:cubicBezTo>
                  <a:pt x="7788302" y="1605002"/>
                  <a:pt x="7774885" y="1618529"/>
                  <a:pt x="7781593" y="1652345"/>
                </a:cubicBezTo>
                <a:cubicBezTo>
                  <a:pt x="7795010" y="1638818"/>
                  <a:pt x="7788302" y="1625292"/>
                  <a:pt x="7788302" y="1611765"/>
                </a:cubicBezTo>
                <a:cubicBezTo>
                  <a:pt x="7808426" y="1605002"/>
                  <a:pt x="7835259" y="1618529"/>
                  <a:pt x="7862092" y="1632055"/>
                </a:cubicBezTo>
                <a:cubicBezTo>
                  <a:pt x="7862092" y="1605002"/>
                  <a:pt x="7882217" y="1605002"/>
                  <a:pt x="7888925" y="1584711"/>
                </a:cubicBezTo>
                <a:cubicBezTo>
                  <a:pt x="7902342" y="1605002"/>
                  <a:pt x="7882217" y="1618529"/>
                  <a:pt x="7895633" y="1632055"/>
                </a:cubicBezTo>
                <a:cubicBezTo>
                  <a:pt x="7909050" y="1605002"/>
                  <a:pt x="7915759" y="1598238"/>
                  <a:pt x="7929175" y="1591475"/>
                </a:cubicBezTo>
                <a:cubicBezTo>
                  <a:pt x="7929175" y="1577947"/>
                  <a:pt x="7922467" y="1584711"/>
                  <a:pt x="7922467" y="1571184"/>
                </a:cubicBezTo>
                <a:cubicBezTo>
                  <a:pt x="7935883" y="1591475"/>
                  <a:pt x="7942591" y="1564421"/>
                  <a:pt x="7935883" y="1544131"/>
                </a:cubicBezTo>
                <a:cubicBezTo>
                  <a:pt x="7949299" y="1557658"/>
                  <a:pt x="7956008" y="1537368"/>
                  <a:pt x="7969425" y="1557658"/>
                </a:cubicBezTo>
                <a:cubicBezTo>
                  <a:pt x="7962717" y="1584711"/>
                  <a:pt x="7956008" y="1564421"/>
                  <a:pt x="7949299" y="1571184"/>
                </a:cubicBezTo>
                <a:cubicBezTo>
                  <a:pt x="7962717" y="1584711"/>
                  <a:pt x="7949299" y="1591475"/>
                  <a:pt x="7942591" y="1591475"/>
                </a:cubicBezTo>
                <a:cubicBezTo>
                  <a:pt x="7956008" y="1591475"/>
                  <a:pt x="7969425" y="1605002"/>
                  <a:pt x="7969425" y="1618529"/>
                </a:cubicBezTo>
                <a:cubicBezTo>
                  <a:pt x="7969425" y="1611765"/>
                  <a:pt x="7956008" y="1632055"/>
                  <a:pt x="7962717" y="1638818"/>
                </a:cubicBezTo>
                <a:cubicBezTo>
                  <a:pt x="7982841" y="1659108"/>
                  <a:pt x="8002967" y="1611765"/>
                  <a:pt x="8023091" y="1618529"/>
                </a:cubicBezTo>
                <a:cubicBezTo>
                  <a:pt x="8016383" y="1632055"/>
                  <a:pt x="8002967" y="1645582"/>
                  <a:pt x="8016383" y="1659108"/>
                </a:cubicBezTo>
                <a:cubicBezTo>
                  <a:pt x="8029799" y="1625292"/>
                  <a:pt x="8049925" y="1591475"/>
                  <a:pt x="8063341" y="1625292"/>
                </a:cubicBezTo>
                <a:cubicBezTo>
                  <a:pt x="8063341" y="1618529"/>
                  <a:pt x="8043215" y="1618529"/>
                  <a:pt x="8049925" y="1638818"/>
                </a:cubicBezTo>
                <a:cubicBezTo>
                  <a:pt x="8070049" y="1638818"/>
                  <a:pt x="8083465" y="1645582"/>
                  <a:pt x="8096882" y="1632055"/>
                </a:cubicBezTo>
                <a:cubicBezTo>
                  <a:pt x="8103591" y="1645582"/>
                  <a:pt x="8110299" y="1659108"/>
                  <a:pt x="8110299" y="1665872"/>
                </a:cubicBezTo>
                <a:cubicBezTo>
                  <a:pt x="8123715" y="1659108"/>
                  <a:pt x="8117007" y="1659108"/>
                  <a:pt x="8130423" y="1638818"/>
                </a:cubicBezTo>
                <a:cubicBezTo>
                  <a:pt x="8130423" y="1645582"/>
                  <a:pt x="8137132" y="1645582"/>
                  <a:pt x="8143840" y="1652345"/>
                </a:cubicBezTo>
                <a:cubicBezTo>
                  <a:pt x="8143840" y="1665872"/>
                  <a:pt x="8137132" y="1672635"/>
                  <a:pt x="8143840" y="1679398"/>
                </a:cubicBezTo>
                <a:cubicBezTo>
                  <a:pt x="8177381" y="1699688"/>
                  <a:pt x="8197506" y="1665872"/>
                  <a:pt x="8231047" y="1659108"/>
                </a:cubicBezTo>
                <a:cubicBezTo>
                  <a:pt x="8224339" y="1672635"/>
                  <a:pt x="8224339" y="1692925"/>
                  <a:pt x="8224339" y="1713215"/>
                </a:cubicBezTo>
                <a:cubicBezTo>
                  <a:pt x="8237755" y="1706451"/>
                  <a:pt x="8244463" y="1719978"/>
                  <a:pt x="8257880" y="1699688"/>
                </a:cubicBezTo>
                <a:cubicBezTo>
                  <a:pt x="8251172" y="1686162"/>
                  <a:pt x="8224339" y="1713215"/>
                  <a:pt x="8237755" y="1679398"/>
                </a:cubicBezTo>
                <a:cubicBezTo>
                  <a:pt x="8251172" y="1672635"/>
                  <a:pt x="8264589" y="1692925"/>
                  <a:pt x="8278005" y="1719978"/>
                </a:cubicBezTo>
                <a:cubicBezTo>
                  <a:pt x="8298129" y="1692925"/>
                  <a:pt x="8264589" y="1699688"/>
                  <a:pt x="8271297" y="1672635"/>
                </a:cubicBezTo>
                <a:cubicBezTo>
                  <a:pt x="8291423" y="1686162"/>
                  <a:pt x="8309870" y="1686162"/>
                  <a:pt x="8326640" y="1681935"/>
                </a:cubicBezTo>
                <a:lnTo>
                  <a:pt x="8351908" y="1672971"/>
                </a:lnTo>
                <a:lnTo>
                  <a:pt x="8358505" y="1692925"/>
                </a:lnTo>
                <a:cubicBezTo>
                  <a:pt x="8358505" y="1699688"/>
                  <a:pt x="8358505" y="1706451"/>
                  <a:pt x="8365213" y="1713215"/>
                </a:cubicBezTo>
                <a:cubicBezTo>
                  <a:pt x="8398754" y="1652345"/>
                  <a:pt x="8439004" y="1719978"/>
                  <a:pt x="8472545" y="1713215"/>
                </a:cubicBezTo>
                <a:cubicBezTo>
                  <a:pt x="8465837" y="1719978"/>
                  <a:pt x="8459128" y="1733505"/>
                  <a:pt x="8472545" y="1747031"/>
                </a:cubicBezTo>
                <a:cubicBezTo>
                  <a:pt x="8485962" y="1726742"/>
                  <a:pt x="8492670" y="1706451"/>
                  <a:pt x="8506086" y="1706451"/>
                </a:cubicBezTo>
                <a:cubicBezTo>
                  <a:pt x="8506086" y="1713215"/>
                  <a:pt x="8506086" y="1726742"/>
                  <a:pt x="8506086" y="1733505"/>
                </a:cubicBezTo>
                <a:cubicBezTo>
                  <a:pt x="8532920" y="1713215"/>
                  <a:pt x="8559752" y="1747031"/>
                  <a:pt x="8593294" y="1713215"/>
                </a:cubicBezTo>
                <a:cubicBezTo>
                  <a:pt x="8586586" y="1726742"/>
                  <a:pt x="8586586" y="1733505"/>
                  <a:pt x="8586586" y="1740268"/>
                </a:cubicBezTo>
                <a:cubicBezTo>
                  <a:pt x="8633543" y="1733505"/>
                  <a:pt x="8626835" y="1747031"/>
                  <a:pt x="8660377" y="1767321"/>
                </a:cubicBezTo>
                <a:cubicBezTo>
                  <a:pt x="8653669" y="1780848"/>
                  <a:pt x="8653669" y="1787611"/>
                  <a:pt x="8653669" y="1801138"/>
                </a:cubicBezTo>
                <a:cubicBezTo>
                  <a:pt x="8673793" y="1774085"/>
                  <a:pt x="8667085" y="1821428"/>
                  <a:pt x="8680501" y="1801138"/>
                </a:cubicBezTo>
                <a:cubicBezTo>
                  <a:pt x="8687209" y="1794375"/>
                  <a:pt x="8693918" y="1780848"/>
                  <a:pt x="8693918" y="1767321"/>
                </a:cubicBezTo>
                <a:cubicBezTo>
                  <a:pt x="8700627" y="1780848"/>
                  <a:pt x="8707335" y="1787611"/>
                  <a:pt x="8714043" y="1780848"/>
                </a:cubicBezTo>
                <a:cubicBezTo>
                  <a:pt x="8714043" y="1774085"/>
                  <a:pt x="8707335" y="1760558"/>
                  <a:pt x="8707335" y="1753795"/>
                </a:cubicBezTo>
                <a:cubicBezTo>
                  <a:pt x="8734167" y="1767321"/>
                  <a:pt x="8720751" y="1774085"/>
                  <a:pt x="8747584" y="1780848"/>
                </a:cubicBezTo>
                <a:cubicBezTo>
                  <a:pt x="8740876" y="1767321"/>
                  <a:pt x="8727459" y="1753795"/>
                  <a:pt x="8740876" y="1747031"/>
                </a:cubicBezTo>
                <a:cubicBezTo>
                  <a:pt x="8761001" y="1794375"/>
                  <a:pt x="8814667" y="1767321"/>
                  <a:pt x="8801250" y="1828191"/>
                </a:cubicBezTo>
                <a:cubicBezTo>
                  <a:pt x="8814667" y="1841718"/>
                  <a:pt x="8828084" y="1821428"/>
                  <a:pt x="8841500" y="1828191"/>
                </a:cubicBezTo>
                <a:cubicBezTo>
                  <a:pt x="8841500" y="1834955"/>
                  <a:pt x="8834792" y="1841718"/>
                  <a:pt x="8834792" y="1848481"/>
                </a:cubicBezTo>
                <a:cubicBezTo>
                  <a:pt x="8854916" y="1834955"/>
                  <a:pt x="8854916" y="1882298"/>
                  <a:pt x="8868333" y="1868771"/>
                </a:cubicBezTo>
                <a:cubicBezTo>
                  <a:pt x="8875042" y="1848481"/>
                  <a:pt x="8868333" y="1821428"/>
                  <a:pt x="8875042" y="1794375"/>
                </a:cubicBezTo>
                <a:cubicBezTo>
                  <a:pt x="8881750" y="1828191"/>
                  <a:pt x="8908582" y="1855244"/>
                  <a:pt x="8915291" y="1807901"/>
                </a:cubicBezTo>
                <a:cubicBezTo>
                  <a:pt x="9009207" y="1855244"/>
                  <a:pt x="9103123" y="1862008"/>
                  <a:pt x="9197038" y="1895824"/>
                </a:cubicBezTo>
                <a:cubicBezTo>
                  <a:pt x="9190330" y="1922878"/>
                  <a:pt x="9183622" y="1882298"/>
                  <a:pt x="9170205" y="1895824"/>
                </a:cubicBezTo>
                <a:cubicBezTo>
                  <a:pt x="9170205" y="1922878"/>
                  <a:pt x="9156788" y="1909351"/>
                  <a:pt x="9163497" y="1929641"/>
                </a:cubicBezTo>
                <a:cubicBezTo>
                  <a:pt x="9170205" y="1922878"/>
                  <a:pt x="9170205" y="1936404"/>
                  <a:pt x="9176914" y="1936404"/>
                </a:cubicBezTo>
                <a:cubicBezTo>
                  <a:pt x="9183622" y="1922878"/>
                  <a:pt x="9176914" y="1916114"/>
                  <a:pt x="9183622" y="1909351"/>
                </a:cubicBezTo>
                <a:cubicBezTo>
                  <a:pt x="9197038" y="1916114"/>
                  <a:pt x="9190330" y="1929641"/>
                  <a:pt x="9190330" y="1943168"/>
                </a:cubicBezTo>
                <a:cubicBezTo>
                  <a:pt x="9197038" y="1943168"/>
                  <a:pt x="9203746" y="1949931"/>
                  <a:pt x="9210454" y="1949931"/>
                </a:cubicBezTo>
                <a:cubicBezTo>
                  <a:pt x="9217163" y="1936404"/>
                  <a:pt x="9217163" y="1929641"/>
                  <a:pt x="9217163" y="1922878"/>
                </a:cubicBezTo>
                <a:cubicBezTo>
                  <a:pt x="9203746" y="1895824"/>
                  <a:pt x="9203746" y="1875535"/>
                  <a:pt x="9197038" y="1855244"/>
                </a:cubicBezTo>
                <a:cubicBezTo>
                  <a:pt x="9203746" y="1868771"/>
                  <a:pt x="9210454" y="1848481"/>
                  <a:pt x="9223872" y="1868771"/>
                </a:cubicBezTo>
                <a:cubicBezTo>
                  <a:pt x="9217163" y="1882298"/>
                  <a:pt x="9203746" y="1889061"/>
                  <a:pt x="9217163" y="1902588"/>
                </a:cubicBezTo>
                <a:cubicBezTo>
                  <a:pt x="9237288" y="1889061"/>
                  <a:pt x="9257412" y="1949931"/>
                  <a:pt x="9284246" y="1916114"/>
                </a:cubicBezTo>
                <a:cubicBezTo>
                  <a:pt x="9290954" y="1936404"/>
                  <a:pt x="9290954" y="1936404"/>
                  <a:pt x="9297662" y="1916114"/>
                </a:cubicBezTo>
                <a:cubicBezTo>
                  <a:pt x="9304371" y="1936404"/>
                  <a:pt x="9311079" y="1936404"/>
                  <a:pt x="9317787" y="1936404"/>
                </a:cubicBezTo>
                <a:cubicBezTo>
                  <a:pt x="9311079" y="1956694"/>
                  <a:pt x="9297662" y="1943168"/>
                  <a:pt x="9284246" y="1956694"/>
                </a:cubicBezTo>
                <a:cubicBezTo>
                  <a:pt x="9304371" y="2004037"/>
                  <a:pt x="9324495" y="1963457"/>
                  <a:pt x="9344620" y="1976984"/>
                </a:cubicBezTo>
                <a:cubicBezTo>
                  <a:pt x="9344620" y="2010801"/>
                  <a:pt x="9364745" y="1990511"/>
                  <a:pt x="9371453" y="2004037"/>
                </a:cubicBezTo>
                <a:cubicBezTo>
                  <a:pt x="9371453" y="2024327"/>
                  <a:pt x="9344620" y="2044617"/>
                  <a:pt x="9358037" y="2064907"/>
                </a:cubicBezTo>
                <a:cubicBezTo>
                  <a:pt x="9371453" y="2037854"/>
                  <a:pt x="9384869" y="2058144"/>
                  <a:pt x="9398287" y="2051381"/>
                </a:cubicBezTo>
                <a:cubicBezTo>
                  <a:pt x="9404995" y="2031091"/>
                  <a:pt x="9398287" y="2037854"/>
                  <a:pt x="9404995" y="2010801"/>
                </a:cubicBezTo>
                <a:cubicBezTo>
                  <a:pt x="9418411" y="2037854"/>
                  <a:pt x="9418411" y="2031091"/>
                  <a:pt x="9431827" y="2058144"/>
                </a:cubicBezTo>
                <a:cubicBezTo>
                  <a:pt x="9418411" y="2071671"/>
                  <a:pt x="9425119" y="2078434"/>
                  <a:pt x="9425119" y="2105487"/>
                </a:cubicBezTo>
                <a:cubicBezTo>
                  <a:pt x="9411703" y="2112250"/>
                  <a:pt x="9404995" y="2085197"/>
                  <a:pt x="9391578" y="2119014"/>
                </a:cubicBezTo>
                <a:cubicBezTo>
                  <a:pt x="9364745" y="2071671"/>
                  <a:pt x="9337912" y="2098724"/>
                  <a:pt x="9304371" y="2078434"/>
                </a:cubicBezTo>
                <a:cubicBezTo>
                  <a:pt x="9284246" y="2125777"/>
                  <a:pt x="9270829" y="2071671"/>
                  <a:pt x="9250704" y="2085197"/>
                </a:cubicBezTo>
                <a:cubicBezTo>
                  <a:pt x="9257412" y="2091961"/>
                  <a:pt x="9257412" y="2098724"/>
                  <a:pt x="9250704" y="2105487"/>
                </a:cubicBezTo>
                <a:cubicBezTo>
                  <a:pt x="9243996" y="2085197"/>
                  <a:pt x="9237288" y="2105487"/>
                  <a:pt x="9223872" y="2078434"/>
                </a:cubicBezTo>
                <a:cubicBezTo>
                  <a:pt x="9230580" y="2064907"/>
                  <a:pt x="9237288" y="2051381"/>
                  <a:pt x="9230580" y="2037854"/>
                </a:cubicBezTo>
                <a:cubicBezTo>
                  <a:pt x="9223872" y="2037854"/>
                  <a:pt x="9223872" y="2037854"/>
                  <a:pt x="9217163" y="2037854"/>
                </a:cubicBezTo>
                <a:cubicBezTo>
                  <a:pt x="9203746" y="2058144"/>
                  <a:pt x="9217163" y="2078434"/>
                  <a:pt x="9203746" y="2098724"/>
                </a:cubicBezTo>
                <a:cubicBezTo>
                  <a:pt x="9190330" y="2078434"/>
                  <a:pt x="9190330" y="2078434"/>
                  <a:pt x="9176914" y="2105487"/>
                </a:cubicBezTo>
                <a:cubicBezTo>
                  <a:pt x="9173559" y="2102106"/>
                  <a:pt x="9171882" y="2098724"/>
                  <a:pt x="9171043" y="2094497"/>
                </a:cubicBezTo>
                <a:lnTo>
                  <a:pt x="9170214" y="2078624"/>
                </a:lnTo>
                <a:lnTo>
                  <a:pt x="9171672" y="2078857"/>
                </a:lnTo>
                <a:cubicBezTo>
                  <a:pt x="9176075" y="2079703"/>
                  <a:pt x="9180268" y="2080125"/>
                  <a:pt x="9183622" y="2078434"/>
                </a:cubicBezTo>
                <a:cubicBezTo>
                  <a:pt x="9176914" y="2064907"/>
                  <a:pt x="9197038" y="2051381"/>
                  <a:pt x="9183622" y="2037854"/>
                </a:cubicBezTo>
                <a:cubicBezTo>
                  <a:pt x="9170205" y="2058144"/>
                  <a:pt x="9150080" y="2037854"/>
                  <a:pt x="9136664" y="2058144"/>
                </a:cubicBezTo>
                <a:cubicBezTo>
                  <a:pt x="9123247" y="2051381"/>
                  <a:pt x="9129956" y="2024327"/>
                  <a:pt x="9116539" y="2051381"/>
                </a:cubicBezTo>
                <a:cubicBezTo>
                  <a:pt x="9109831" y="2037854"/>
                  <a:pt x="9116539" y="2024327"/>
                  <a:pt x="9103123" y="2010801"/>
                </a:cubicBezTo>
                <a:cubicBezTo>
                  <a:pt x="9096414" y="2037854"/>
                  <a:pt x="9089706" y="2031091"/>
                  <a:pt x="9082997" y="2037854"/>
                </a:cubicBezTo>
                <a:cubicBezTo>
                  <a:pt x="9076289" y="2031091"/>
                  <a:pt x="9076289" y="1997274"/>
                  <a:pt x="9069581" y="2004037"/>
                </a:cubicBezTo>
                <a:cubicBezTo>
                  <a:pt x="9069581" y="2024327"/>
                  <a:pt x="9076289" y="2044617"/>
                  <a:pt x="9062873" y="2064907"/>
                </a:cubicBezTo>
                <a:cubicBezTo>
                  <a:pt x="9056165" y="2017564"/>
                  <a:pt x="9042748" y="2058144"/>
                  <a:pt x="9036039" y="2010801"/>
                </a:cubicBezTo>
                <a:cubicBezTo>
                  <a:pt x="9029331" y="2037854"/>
                  <a:pt x="9029331" y="2024327"/>
                  <a:pt x="9015915" y="2037854"/>
                </a:cubicBezTo>
                <a:cubicBezTo>
                  <a:pt x="9022623" y="2058144"/>
                  <a:pt x="9049457" y="2031091"/>
                  <a:pt x="9042748" y="2064907"/>
                </a:cubicBezTo>
                <a:cubicBezTo>
                  <a:pt x="9022623" y="2071671"/>
                  <a:pt x="9009207" y="2051381"/>
                  <a:pt x="8989082" y="2051381"/>
                </a:cubicBezTo>
                <a:cubicBezTo>
                  <a:pt x="8989082" y="2091961"/>
                  <a:pt x="8948832" y="2058144"/>
                  <a:pt x="8928708" y="2071671"/>
                </a:cubicBezTo>
                <a:cubicBezTo>
                  <a:pt x="8942124" y="2091961"/>
                  <a:pt x="8989082" y="2112250"/>
                  <a:pt x="8975665" y="2159594"/>
                </a:cubicBezTo>
                <a:cubicBezTo>
                  <a:pt x="8982373" y="2159594"/>
                  <a:pt x="8989082" y="2159594"/>
                  <a:pt x="8995790" y="2146067"/>
                </a:cubicBezTo>
                <a:cubicBezTo>
                  <a:pt x="8989082" y="2139304"/>
                  <a:pt x="8989082" y="2125777"/>
                  <a:pt x="8995790" y="2119014"/>
                </a:cubicBezTo>
                <a:cubicBezTo>
                  <a:pt x="9015915" y="2139304"/>
                  <a:pt x="9009207" y="2078434"/>
                  <a:pt x="9029331" y="2085197"/>
                </a:cubicBezTo>
                <a:cubicBezTo>
                  <a:pt x="9022623" y="2098724"/>
                  <a:pt x="9015915" y="2112250"/>
                  <a:pt x="9022623" y="2125777"/>
                </a:cubicBezTo>
                <a:cubicBezTo>
                  <a:pt x="9029331" y="2132541"/>
                  <a:pt x="9029331" y="2132541"/>
                  <a:pt x="9036039" y="2132541"/>
                </a:cubicBezTo>
                <a:cubicBezTo>
                  <a:pt x="9036039" y="2132541"/>
                  <a:pt x="9036039" y="2132541"/>
                  <a:pt x="9049457" y="2112250"/>
                </a:cubicBezTo>
                <a:cubicBezTo>
                  <a:pt x="9056165" y="2125777"/>
                  <a:pt x="9069581" y="2125777"/>
                  <a:pt x="9076289" y="2146067"/>
                </a:cubicBezTo>
                <a:cubicBezTo>
                  <a:pt x="9069581" y="2173120"/>
                  <a:pt x="9056165" y="2152830"/>
                  <a:pt x="9049457" y="2166357"/>
                </a:cubicBezTo>
                <a:cubicBezTo>
                  <a:pt x="9056165" y="2179884"/>
                  <a:pt x="9062873" y="2186647"/>
                  <a:pt x="9069581" y="2179884"/>
                </a:cubicBezTo>
                <a:cubicBezTo>
                  <a:pt x="9069581" y="2173120"/>
                  <a:pt x="9076289" y="2159594"/>
                  <a:pt x="9082997" y="2146067"/>
                </a:cubicBezTo>
                <a:cubicBezTo>
                  <a:pt x="9076289" y="2146067"/>
                  <a:pt x="9076289" y="2139304"/>
                  <a:pt x="9082997" y="2125777"/>
                </a:cubicBezTo>
                <a:cubicBezTo>
                  <a:pt x="9096414" y="2146067"/>
                  <a:pt x="9116539" y="2139304"/>
                  <a:pt x="9136664" y="2146067"/>
                </a:cubicBezTo>
                <a:cubicBezTo>
                  <a:pt x="9170205" y="2044617"/>
                  <a:pt x="9223872" y="2186647"/>
                  <a:pt x="9250704" y="2132541"/>
                </a:cubicBezTo>
                <a:cubicBezTo>
                  <a:pt x="9237288" y="2152830"/>
                  <a:pt x="9237288" y="2166357"/>
                  <a:pt x="9237288" y="2186647"/>
                </a:cubicBezTo>
                <a:cubicBezTo>
                  <a:pt x="9217163" y="2152830"/>
                  <a:pt x="9190330" y="2112250"/>
                  <a:pt x="9176914" y="2159594"/>
                </a:cubicBezTo>
                <a:cubicBezTo>
                  <a:pt x="9170205" y="2132541"/>
                  <a:pt x="9156788" y="2139304"/>
                  <a:pt x="9143372" y="2139304"/>
                </a:cubicBezTo>
                <a:cubicBezTo>
                  <a:pt x="9150080" y="2166357"/>
                  <a:pt x="9163497" y="2146067"/>
                  <a:pt x="9163497" y="2186647"/>
                </a:cubicBezTo>
                <a:cubicBezTo>
                  <a:pt x="9176914" y="2132541"/>
                  <a:pt x="9190330" y="2220463"/>
                  <a:pt x="9197038" y="2166357"/>
                </a:cubicBezTo>
                <a:cubicBezTo>
                  <a:pt x="9217163" y="2206937"/>
                  <a:pt x="9230580" y="2179884"/>
                  <a:pt x="9243996" y="2200174"/>
                </a:cubicBezTo>
                <a:cubicBezTo>
                  <a:pt x="9237288" y="2213700"/>
                  <a:pt x="9230580" y="2206937"/>
                  <a:pt x="9237288" y="2227227"/>
                </a:cubicBezTo>
                <a:cubicBezTo>
                  <a:pt x="9243996" y="2213700"/>
                  <a:pt x="9250704" y="2247517"/>
                  <a:pt x="9250704" y="2254280"/>
                </a:cubicBezTo>
                <a:cubicBezTo>
                  <a:pt x="9250704" y="2227227"/>
                  <a:pt x="9264121" y="2254280"/>
                  <a:pt x="9270829" y="2227227"/>
                </a:cubicBezTo>
                <a:cubicBezTo>
                  <a:pt x="9264121" y="2220463"/>
                  <a:pt x="9257412" y="2220463"/>
                  <a:pt x="9264121" y="2200174"/>
                </a:cubicBezTo>
                <a:cubicBezTo>
                  <a:pt x="9277538" y="2220463"/>
                  <a:pt x="9290954" y="2200174"/>
                  <a:pt x="9304371" y="2233990"/>
                </a:cubicBezTo>
                <a:cubicBezTo>
                  <a:pt x="9297662" y="2240754"/>
                  <a:pt x="9290954" y="2254280"/>
                  <a:pt x="9297662" y="2261043"/>
                </a:cubicBezTo>
                <a:cubicBezTo>
                  <a:pt x="9311079" y="2261043"/>
                  <a:pt x="9311079" y="2240754"/>
                  <a:pt x="9324495" y="2227227"/>
                </a:cubicBezTo>
                <a:cubicBezTo>
                  <a:pt x="9331203" y="2274570"/>
                  <a:pt x="9351329" y="2247517"/>
                  <a:pt x="9364745" y="2294860"/>
                </a:cubicBezTo>
                <a:cubicBezTo>
                  <a:pt x="9378161" y="2288097"/>
                  <a:pt x="9391578" y="2315150"/>
                  <a:pt x="9404995" y="2321913"/>
                </a:cubicBezTo>
                <a:cubicBezTo>
                  <a:pt x="9398287" y="2321913"/>
                  <a:pt x="9398287" y="2342204"/>
                  <a:pt x="9398287" y="2348967"/>
                </a:cubicBezTo>
                <a:cubicBezTo>
                  <a:pt x="9404995" y="2348967"/>
                  <a:pt x="9425119" y="2389548"/>
                  <a:pt x="9425119" y="2348967"/>
                </a:cubicBezTo>
                <a:cubicBezTo>
                  <a:pt x="9438536" y="2362494"/>
                  <a:pt x="9425119" y="2369257"/>
                  <a:pt x="9431827" y="2389548"/>
                </a:cubicBezTo>
                <a:cubicBezTo>
                  <a:pt x="9438536" y="2376021"/>
                  <a:pt x="9445244" y="2409837"/>
                  <a:pt x="9451953" y="2403074"/>
                </a:cubicBezTo>
                <a:cubicBezTo>
                  <a:pt x="9453630" y="2394619"/>
                  <a:pt x="9454049" y="2389124"/>
                  <a:pt x="9453630" y="2385426"/>
                </a:cubicBezTo>
                <a:lnTo>
                  <a:pt x="9453257" y="2384662"/>
                </a:lnTo>
                <a:lnTo>
                  <a:pt x="9469561" y="2408146"/>
                </a:lnTo>
                <a:cubicBezTo>
                  <a:pt x="9470400" y="2416601"/>
                  <a:pt x="9468723" y="2426745"/>
                  <a:pt x="9472077" y="2443654"/>
                </a:cubicBezTo>
                <a:cubicBezTo>
                  <a:pt x="9485494" y="2409837"/>
                  <a:pt x="9498910" y="2470707"/>
                  <a:pt x="9512327" y="2450417"/>
                </a:cubicBezTo>
                <a:cubicBezTo>
                  <a:pt x="9505618" y="2470707"/>
                  <a:pt x="9498910" y="2457181"/>
                  <a:pt x="9492202" y="2477470"/>
                </a:cubicBezTo>
                <a:cubicBezTo>
                  <a:pt x="9478786" y="2450417"/>
                  <a:pt x="9465369" y="2457181"/>
                  <a:pt x="9458661" y="2457181"/>
                </a:cubicBezTo>
                <a:cubicBezTo>
                  <a:pt x="9458661" y="2463944"/>
                  <a:pt x="9458661" y="2477470"/>
                  <a:pt x="9451953" y="2477470"/>
                </a:cubicBezTo>
                <a:cubicBezTo>
                  <a:pt x="9451953" y="2450417"/>
                  <a:pt x="9418411" y="2470707"/>
                  <a:pt x="9404995" y="2484234"/>
                </a:cubicBezTo>
                <a:cubicBezTo>
                  <a:pt x="9391578" y="2477470"/>
                  <a:pt x="9398287" y="2463944"/>
                  <a:pt x="9391578" y="2450417"/>
                </a:cubicBezTo>
                <a:cubicBezTo>
                  <a:pt x="9378161" y="2470707"/>
                  <a:pt x="9351329" y="2470707"/>
                  <a:pt x="9351329" y="2443654"/>
                </a:cubicBezTo>
                <a:cubicBezTo>
                  <a:pt x="9358037" y="2409837"/>
                  <a:pt x="9364745" y="2463944"/>
                  <a:pt x="9371453" y="2450417"/>
                </a:cubicBezTo>
                <a:cubicBezTo>
                  <a:pt x="9371453" y="2430127"/>
                  <a:pt x="9391578" y="2416601"/>
                  <a:pt x="9384869" y="2396311"/>
                </a:cubicBezTo>
                <a:cubicBezTo>
                  <a:pt x="9371453" y="2396311"/>
                  <a:pt x="9378161" y="2409837"/>
                  <a:pt x="9371453" y="2423364"/>
                </a:cubicBezTo>
                <a:cubicBezTo>
                  <a:pt x="9358037" y="2403074"/>
                  <a:pt x="9351329" y="2423364"/>
                  <a:pt x="9344620" y="2416601"/>
                </a:cubicBezTo>
                <a:cubicBezTo>
                  <a:pt x="9331203" y="2403074"/>
                  <a:pt x="9351329" y="2389548"/>
                  <a:pt x="9337912" y="2382784"/>
                </a:cubicBezTo>
                <a:cubicBezTo>
                  <a:pt x="9331203" y="2409837"/>
                  <a:pt x="9317787" y="2416601"/>
                  <a:pt x="9304371" y="2409837"/>
                </a:cubicBezTo>
                <a:cubicBezTo>
                  <a:pt x="9304371" y="2436891"/>
                  <a:pt x="9304371" y="2443654"/>
                  <a:pt x="9297662" y="2463944"/>
                </a:cubicBezTo>
                <a:cubicBezTo>
                  <a:pt x="9277538" y="2443654"/>
                  <a:pt x="9257412" y="2463944"/>
                  <a:pt x="9243996" y="2443654"/>
                </a:cubicBezTo>
                <a:cubicBezTo>
                  <a:pt x="9243996" y="2423364"/>
                  <a:pt x="9264121" y="2443654"/>
                  <a:pt x="9257412" y="2416601"/>
                </a:cubicBezTo>
                <a:cubicBezTo>
                  <a:pt x="9237288" y="2430127"/>
                  <a:pt x="9237288" y="2396311"/>
                  <a:pt x="9217163" y="2416601"/>
                </a:cubicBezTo>
                <a:cubicBezTo>
                  <a:pt x="9217163" y="2396311"/>
                  <a:pt x="9190330" y="2376021"/>
                  <a:pt x="9176914" y="2389548"/>
                </a:cubicBezTo>
                <a:cubicBezTo>
                  <a:pt x="9163497" y="2369257"/>
                  <a:pt x="9183622" y="2355731"/>
                  <a:pt x="9163497" y="2335441"/>
                </a:cubicBezTo>
                <a:cubicBezTo>
                  <a:pt x="9163497" y="2362494"/>
                  <a:pt x="9143372" y="2342204"/>
                  <a:pt x="9136664" y="2376021"/>
                </a:cubicBezTo>
                <a:cubicBezTo>
                  <a:pt x="9136664" y="2355731"/>
                  <a:pt x="9129956" y="2376021"/>
                  <a:pt x="9123247" y="2362494"/>
                </a:cubicBezTo>
                <a:cubicBezTo>
                  <a:pt x="9123247" y="2355731"/>
                  <a:pt x="9129956" y="2342204"/>
                  <a:pt x="9123247" y="2335441"/>
                </a:cubicBezTo>
                <a:cubicBezTo>
                  <a:pt x="9123247" y="2348967"/>
                  <a:pt x="9116539" y="2342204"/>
                  <a:pt x="9109831" y="2348967"/>
                </a:cubicBezTo>
                <a:cubicBezTo>
                  <a:pt x="9096414" y="2335441"/>
                  <a:pt x="9109831" y="2321913"/>
                  <a:pt x="9103123" y="2301623"/>
                </a:cubicBezTo>
                <a:cubicBezTo>
                  <a:pt x="9089706" y="2342204"/>
                  <a:pt x="9082997" y="2315150"/>
                  <a:pt x="9069581" y="2321913"/>
                </a:cubicBezTo>
                <a:cubicBezTo>
                  <a:pt x="9076289" y="2342204"/>
                  <a:pt x="9089706" y="2348967"/>
                  <a:pt x="9103123" y="2355731"/>
                </a:cubicBezTo>
                <a:cubicBezTo>
                  <a:pt x="9076289" y="2376021"/>
                  <a:pt x="9056165" y="2328676"/>
                  <a:pt x="9036039" y="2342204"/>
                </a:cubicBezTo>
                <a:cubicBezTo>
                  <a:pt x="9062873" y="2362494"/>
                  <a:pt x="9089706" y="2396311"/>
                  <a:pt x="9109831" y="2389548"/>
                </a:cubicBezTo>
                <a:cubicBezTo>
                  <a:pt x="9109831" y="2382784"/>
                  <a:pt x="9103123" y="2369257"/>
                  <a:pt x="9109831" y="2362494"/>
                </a:cubicBezTo>
                <a:cubicBezTo>
                  <a:pt x="9123247" y="2382784"/>
                  <a:pt x="9116539" y="2382784"/>
                  <a:pt x="9129956" y="2396311"/>
                </a:cubicBezTo>
                <a:cubicBezTo>
                  <a:pt x="9123247" y="2409837"/>
                  <a:pt x="9116539" y="2423364"/>
                  <a:pt x="9116539" y="2436891"/>
                </a:cubicBezTo>
                <a:cubicBezTo>
                  <a:pt x="9089706" y="2396311"/>
                  <a:pt x="9062873" y="2369257"/>
                  <a:pt x="9042748" y="2416601"/>
                </a:cubicBezTo>
                <a:cubicBezTo>
                  <a:pt x="9049457" y="2396311"/>
                  <a:pt x="9029331" y="2382784"/>
                  <a:pt x="9029331" y="2409837"/>
                </a:cubicBezTo>
                <a:cubicBezTo>
                  <a:pt x="9015915" y="2389548"/>
                  <a:pt x="9036039" y="2376021"/>
                  <a:pt x="9029331" y="2362494"/>
                </a:cubicBezTo>
                <a:cubicBezTo>
                  <a:pt x="9015915" y="2369257"/>
                  <a:pt x="9009207" y="2355731"/>
                  <a:pt x="9002499" y="2362494"/>
                </a:cubicBezTo>
                <a:cubicBezTo>
                  <a:pt x="9009207" y="2369257"/>
                  <a:pt x="9029331" y="2376021"/>
                  <a:pt x="9015915" y="2396311"/>
                </a:cubicBezTo>
                <a:cubicBezTo>
                  <a:pt x="9009207" y="2416601"/>
                  <a:pt x="9002499" y="2362494"/>
                  <a:pt x="8995790" y="2382784"/>
                </a:cubicBezTo>
                <a:cubicBezTo>
                  <a:pt x="8989082" y="2416601"/>
                  <a:pt x="8989082" y="2409837"/>
                  <a:pt x="8975665" y="2423364"/>
                </a:cubicBezTo>
                <a:cubicBezTo>
                  <a:pt x="8989082" y="2436891"/>
                  <a:pt x="8975665" y="2450417"/>
                  <a:pt x="8975665" y="2457181"/>
                </a:cubicBezTo>
                <a:cubicBezTo>
                  <a:pt x="8962249" y="2430127"/>
                  <a:pt x="8962249" y="2477470"/>
                  <a:pt x="8955541" y="2484234"/>
                </a:cubicBezTo>
                <a:cubicBezTo>
                  <a:pt x="8942124" y="2463944"/>
                  <a:pt x="8962249" y="2450417"/>
                  <a:pt x="8955541" y="2430127"/>
                </a:cubicBezTo>
                <a:cubicBezTo>
                  <a:pt x="8942124" y="2443654"/>
                  <a:pt x="8928708" y="2436891"/>
                  <a:pt x="8915291" y="2430127"/>
                </a:cubicBezTo>
                <a:cubicBezTo>
                  <a:pt x="8921999" y="2416601"/>
                  <a:pt x="8928708" y="2430127"/>
                  <a:pt x="8921999" y="2403074"/>
                </a:cubicBezTo>
                <a:cubicBezTo>
                  <a:pt x="8915291" y="2403074"/>
                  <a:pt x="8915291" y="2382784"/>
                  <a:pt x="8908582" y="2369257"/>
                </a:cubicBezTo>
                <a:cubicBezTo>
                  <a:pt x="8908582" y="2403074"/>
                  <a:pt x="8888458" y="2369257"/>
                  <a:pt x="8881750" y="2348967"/>
                </a:cubicBezTo>
                <a:cubicBezTo>
                  <a:pt x="8868333" y="2369257"/>
                  <a:pt x="8854916" y="2369257"/>
                  <a:pt x="8861624" y="2396311"/>
                </a:cubicBezTo>
                <a:cubicBezTo>
                  <a:pt x="8841500" y="2376021"/>
                  <a:pt x="8848208" y="2362494"/>
                  <a:pt x="8848208" y="2342204"/>
                </a:cubicBezTo>
                <a:cubicBezTo>
                  <a:pt x="8834792" y="2369257"/>
                  <a:pt x="8814667" y="2335441"/>
                  <a:pt x="8807958" y="2369257"/>
                </a:cubicBezTo>
                <a:cubicBezTo>
                  <a:pt x="8801250" y="2369257"/>
                  <a:pt x="8801250" y="2335441"/>
                  <a:pt x="8794542" y="2348967"/>
                </a:cubicBezTo>
                <a:cubicBezTo>
                  <a:pt x="8787834" y="2409837"/>
                  <a:pt x="8841500" y="2382784"/>
                  <a:pt x="8848208" y="2430127"/>
                </a:cubicBezTo>
                <a:cubicBezTo>
                  <a:pt x="8828084" y="2423364"/>
                  <a:pt x="8814667" y="2409837"/>
                  <a:pt x="8801250" y="2403074"/>
                </a:cubicBezTo>
                <a:cubicBezTo>
                  <a:pt x="8807958" y="2457181"/>
                  <a:pt x="8787834" y="2477470"/>
                  <a:pt x="8787834" y="2524814"/>
                </a:cubicBezTo>
                <a:cubicBezTo>
                  <a:pt x="8774417" y="2484234"/>
                  <a:pt x="8740876" y="2524814"/>
                  <a:pt x="8707335" y="2524814"/>
                </a:cubicBezTo>
                <a:cubicBezTo>
                  <a:pt x="8720751" y="2511287"/>
                  <a:pt x="8720751" y="2497760"/>
                  <a:pt x="8740876" y="2484234"/>
                </a:cubicBezTo>
                <a:cubicBezTo>
                  <a:pt x="8714043" y="2443654"/>
                  <a:pt x="8687209" y="2416601"/>
                  <a:pt x="8660377" y="2443654"/>
                </a:cubicBezTo>
                <a:cubicBezTo>
                  <a:pt x="8633543" y="2389548"/>
                  <a:pt x="8606711" y="2443654"/>
                  <a:pt x="8579878" y="2382784"/>
                </a:cubicBezTo>
                <a:cubicBezTo>
                  <a:pt x="8573169" y="2403074"/>
                  <a:pt x="8566460" y="2382784"/>
                  <a:pt x="8559752" y="2389548"/>
                </a:cubicBezTo>
                <a:cubicBezTo>
                  <a:pt x="8559752" y="2389548"/>
                  <a:pt x="8559752" y="2389548"/>
                  <a:pt x="8546336" y="2362494"/>
                </a:cubicBezTo>
                <a:cubicBezTo>
                  <a:pt x="8512794" y="2389548"/>
                  <a:pt x="8479253" y="2321913"/>
                  <a:pt x="8452420" y="2321913"/>
                </a:cubicBezTo>
                <a:cubicBezTo>
                  <a:pt x="8452420" y="2328676"/>
                  <a:pt x="8459128" y="2335441"/>
                  <a:pt x="8459128" y="2342204"/>
                </a:cubicBezTo>
                <a:cubicBezTo>
                  <a:pt x="8452420" y="2342204"/>
                  <a:pt x="8439004" y="2369257"/>
                  <a:pt x="8439004" y="2342204"/>
                </a:cubicBezTo>
                <a:cubicBezTo>
                  <a:pt x="8445712" y="2355731"/>
                  <a:pt x="8445712" y="2321913"/>
                  <a:pt x="8439004" y="2321913"/>
                </a:cubicBezTo>
                <a:cubicBezTo>
                  <a:pt x="8432296" y="2328676"/>
                  <a:pt x="8392045" y="2301623"/>
                  <a:pt x="8385337" y="2301623"/>
                </a:cubicBezTo>
                <a:cubicBezTo>
                  <a:pt x="8392045" y="2288097"/>
                  <a:pt x="8412171" y="2288097"/>
                  <a:pt x="8405463" y="2274570"/>
                </a:cubicBezTo>
                <a:cubicBezTo>
                  <a:pt x="8392045" y="2261043"/>
                  <a:pt x="8378629" y="2261043"/>
                  <a:pt x="8365213" y="2254280"/>
                </a:cubicBezTo>
                <a:cubicBezTo>
                  <a:pt x="8358505" y="2281334"/>
                  <a:pt x="8365213" y="2301623"/>
                  <a:pt x="8358505" y="2321913"/>
                </a:cubicBezTo>
                <a:cubicBezTo>
                  <a:pt x="8358505" y="2274570"/>
                  <a:pt x="8351797" y="2213700"/>
                  <a:pt x="8318255" y="2247517"/>
                </a:cubicBezTo>
                <a:cubicBezTo>
                  <a:pt x="8324963" y="2261043"/>
                  <a:pt x="8318255" y="2267807"/>
                  <a:pt x="8324963" y="2267807"/>
                </a:cubicBezTo>
                <a:cubicBezTo>
                  <a:pt x="8304838" y="2308387"/>
                  <a:pt x="8284713" y="2274570"/>
                  <a:pt x="8257880" y="2301623"/>
                </a:cubicBezTo>
                <a:cubicBezTo>
                  <a:pt x="8244463" y="2254280"/>
                  <a:pt x="8217631" y="2308387"/>
                  <a:pt x="8190798" y="2247517"/>
                </a:cubicBezTo>
                <a:cubicBezTo>
                  <a:pt x="8184089" y="2267807"/>
                  <a:pt x="8177381" y="2240754"/>
                  <a:pt x="8170673" y="2267807"/>
                </a:cubicBezTo>
                <a:cubicBezTo>
                  <a:pt x="8170673" y="2274570"/>
                  <a:pt x="8177381" y="2281334"/>
                  <a:pt x="8177381" y="2288097"/>
                </a:cubicBezTo>
                <a:cubicBezTo>
                  <a:pt x="8157256" y="2254280"/>
                  <a:pt x="8137132" y="2308387"/>
                  <a:pt x="8110299" y="2281334"/>
                </a:cubicBezTo>
                <a:cubicBezTo>
                  <a:pt x="8123715" y="2247517"/>
                  <a:pt x="8150548" y="2288097"/>
                  <a:pt x="8150548" y="2254280"/>
                </a:cubicBezTo>
                <a:cubicBezTo>
                  <a:pt x="8130423" y="2233990"/>
                  <a:pt x="8063341" y="2247517"/>
                  <a:pt x="8083465" y="2206937"/>
                </a:cubicBezTo>
                <a:cubicBezTo>
                  <a:pt x="8063341" y="2206937"/>
                  <a:pt x="8029799" y="2233990"/>
                  <a:pt x="8002967" y="2213700"/>
                </a:cubicBezTo>
                <a:cubicBezTo>
                  <a:pt x="7989549" y="2186647"/>
                  <a:pt x="7989549" y="2173120"/>
                  <a:pt x="7976133" y="2173120"/>
                </a:cubicBezTo>
                <a:cubicBezTo>
                  <a:pt x="7976133" y="2146067"/>
                  <a:pt x="7989549" y="2146067"/>
                  <a:pt x="7989549" y="2125777"/>
                </a:cubicBezTo>
                <a:cubicBezTo>
                  <a:pt x="7982841" y="2119014"/>
                  <a:pt x="7982841" y="2125777"/>
                  <a:pt x="7976133" y="2125777"/>
                </a:cubicBezTo>
                <a:cubicBezTo>
                  <a:pt x="7969425" y="2139304"/>
                  <a:pt x="7976133" y="2152830"/>
                  <a:pt x="7962717" y="2166357"/>
                </a:cubicBezTo>
                <a:cubicBezTo>
                  <a:pt x="7949299" y="2146067"/>
                  <a:pt x="7969425" y="2132541"/>
                  <a:pt x="7962717" y="2112250"/>
                </a:cubicBezTo>
                <a:cubicBezTo>
                  <a:pt x="7949299" y="2091961"/>
                  <a:pt x="7949299" y="2159594"/>
                  <a:pt x="7935883" y="2132541"/>
                </a:cubicBezTo>
                <a:cubicBezTo>
                  <a:pt x="7942591" y="2125777"/>
                  <a:pt x="7942591" y="2112250"/>
                  <a:pt x="7935883" y="2098724"/>
                </a:cubicBezTo>
                <a:cubicBezTo>
                  <a:pt x="7915759" y="2105487"/>
                  <a:pt x="7929175" y="2119014"/>
                  <a:pt x="7922467" y="2139304"/>
                </a:cubicBezTo>
                <a:cubicBezTo>
                  <a:pt x="7915759" y="2112250"/>
                  <a:pt x="7909050" y="2152830"/>
                  <a:pt x="7902342" y="2125777"/>
                </a:cubicBezTo>
                <a:cubicBezTo>
                  <a:pt x="7895633" y="2105487"/>
                  <a:pt x="7915759" y="2119014"/>
                  <a:pt x="7909050" y="2098724"/>
                </a:cubicBezTo>
                <a:cubicBezTo>
                  <a:pt x="7902342" y="2071671"/>
                  <a:pt x="7888925" y="2125777"/>
                  <a:pt x="7875509" y="2132541"/>
                </a:cubicBezTo>
                <a:cubicBezTo>
                  <a:pt x="7888925" y="2132541"/>
                  <a:pt x="7909050" y="2159594"/>
                  <a:pt x="7895633" y="2179884"/>
                </a:cubicBezTo>
                <a:cubicBezTo>
                  <a:pt x="7868801" y="2173120"/>
                  <a:pt x="7848676" y="2152830"/>
                  <a:pt x="7821843" y="2166357"/>
                </a:cubicBezTo>
                <a:cubicBezTo>
                  <a:pt x="7828551" y="2173120"/>
                  <a:pt x="7828551" y="2179884"/>
                  <a:pt x="7828551" y="2186647"/>
                </a:cubicBezTo>
                <a:cubicBezTo>
                  <a:pt x="7808426" y="2159594"/>
                  <a:pt x="7835259" y="2139304"/>
                  <a:pt x="7821843" y="2119014"/>
                </a:cubicBezTo>
                <a:cubicBezTo>
                  <a:pt x="7808426" y="2152830"/>
                  <a:pt x="7801718" y="2091961"/>
                  <a:pt x="7788302" y="2112250"/>
                </a:cubicBezTo>
                <a:cubicBezTo>
                  <a:pt x="7795010" y="2132541"/>
                  <a:pt x="7815135" y="2132541"/>
                  <a:pt x="7801718" y="2166357"/>
                </a:cubicBezTo>
                <a:cubicBezTo>
                  <a:pt x="7788302" y="2152830"/>
                  <a:pt x="7788302" y="2132541"/>
                  <a:pt x="7781593" y="2119014"/>
                </a:cubicBezTo>
                <a:cubicBezTo>
                  <a:pt x="7781593" y="2119014"/>
                  <a:pt x="7781593" y="2119014"/>
                  <a:pt x="7761469" y="2159594"/>
                </a:cubicBezTo>
                <a:cubicBezTo>
                  <a:pt x="7741344" y="2139304"/>
                  <a:pt x="7721219" y="2152830"/>
                  <a:pt x="7707803" y="2132541"/>
                </a:cubicBezTo>
                <a:cubicBezTo>
                  <a:pt x="7721219" y="2105487"/>
                  <a:pt x="7707803" y="2146067"/>
                  <a:pt x="7721219" y="2132541"/>
                </a:cubicBezTo>
                <a:cubicBezTo>
                  <a:pt x="7721219" y="2125777"/>
                  <a:pt x="7714511" y="2112250"/>
                  <a:pt x="7714511" y="2105487"/>
                </a:cubicBezTo>
                <a:cubicBezTo>
                  <a:pt x="7701095" y="2125777"/>
                  <a:pt x="7674261" y="2146067"/>
                  <a:pt x="7654137" y="2132541"/>
                </a:cubicBezTo>
                <a:cubicBezTo>
                  <a:pt x="7640719" y="2119014"/>
                  <a:pt x="7660845" y="2105487"/>
                  <a:pt x="7647427" y="2091961"/>
                </a:cubicBezTo>
                <a:cubicBezTo>
                  <a:pt x="7634011" y="2085197"/>
                  <a:pt x="7627303" y="2071671"/>
                  <a:pt x="7620595" y="2105487"/>
                </a:cubicBezTo>
                <a:cubicBezTo>
                  <a:pt x="7607178" y="2091961"/>
                  <a:pt x="7613887" y="2078434"/>
                  <a:pt x="7613887" y="2058144"/>
                </a:cubicBezTo>
                <a:cubicBezTo>
                  <a:pt x="7600469" y="2058144"/>
                  <a:pt x="7593761" y="2064907"/>
                  <a:pt x="7580345" y="2071671"/>
                </a:cubicBezTo>
                <a:cubicBezTo>
                  <a:pt x="7593761" y="2044617"/>
                  <a:pt x="7587053" y="2051381"/>
                  <a:pt x="7573637" y="2031091"/>
                </a:cubicBezTo>
                <a:cubicBezTo>
                  <a:pt x="7566929" y="2051381"/>
                  <a:pt x="7553512" y="2044617"/>
                  <a:pt x="7560220" y="2024327"/>
                </a:cubicBezTo>
                <a:cubicBezTo>
                  <a:pt x="7593761" y="2024327"/>
                  <a:pt x="7627303" y="2044617"/>
                  <a:pt x="7667553" y="2058144"/>
                </a:cubicBezTo>
                <a:cubicBezTo>
                  <a:pt x="7660845" y="2044617"/>
                  <a:pt x="7674261" y="2031091"/>
                  <a:pt x="7674261" y="2010801"/>
                </a:cubicBezTo>
                <a:cubicBezTo>
                  <a:pt x="7634011" y="2017564"/>
                  <a:pt x="7566929" y="1949931"/>
                  <a:pt x="7546803" y="2031091"/>
                </a:cubicBezTo>
                <a:cubicBezTo>
                  <a:pt x="7533387" y="2031091"/>
                  <a:pt x="7546803" y="2010801"/>
                  <a:pt x="7533387" y="1997274"/>
                </a:cubicBezTo>
                <a:cubicBezTo>
                  <a:pt x="7526679" y="2010801"/>
                  <a:pt x="7513262" y="2004037"/>
                  <a:pt x="7499846" y="2004037"/>
                </a:cubicBezTo>
                <a:cubicBezTo>
                  <a:pt x="7499846" y="2031091"/>
                  <a:pt x="7486429" y="2017564"/>
                  <a:pt x="7486429" y="2037854"/>
                </a:cubicBezTo>
                <a:cubicBezTo>
                  <a:pt x="7499846" y="2044617"/>
                  <a:pt x="7506554" y="2058144"/>
                  <a:pt x="7519971" y="2037854"/>
                </a:cubicBezTo>
                <a:cubicBezTo>
                  <a:pt x="7513262" y="2031091"/>
                  <a:pt x="7506554" y="2024327"/>
                  <a:pt x="7513262" y="2017564"/>
                </a:cubicBezTo>
                <a:cubicBezTo>
                  <a:pt x="7519971" y="2031091"/>
                  <a:pt x="7526679" y="2010801"/>
                  <a:pt x="7533387" y="2031091"/>
                </a:cubicBezTo>
                <a:cubicBezTo>
                  <a:pt x="7526679" y="2051381"/>
                  <a:pt x="7540095" y="2078434"/>
                  <a:pt x="7526679" y="2098724"/>
                </a:cubicBezTo>
                <a:cubicBezTo>
                  <a:pt x="7513262" y="2098724"/>
                  <a:pt x="7526679" y="2078434"/>
                  <a:pt x="7513262" y="2064907"/>
                </a:cubicBezTo>
                <a:cubicBezTo>
                  <a:pt x="7499846" y="2105487"/>
                  <a:pt x="7473013" y="2017564"/>
                  <a:pt x="7473013" y="2085197"/>
                </a:cubicBezTo>
                <a:cubicBezTo>
                  <a:pt x="7466305" y="2085197"/>
                  <a:pt x="7459596" y="2085197"/>
                  <a:pt x="7452888" y="2091961"/>
                </a:cubicBezTo>
                <a:cubicBezTo>
                  <a:pt x="7446180" y="2085197"/>
                  <a:pt x="7452888" y="2051381"/>
                  <a:pt x="7439471" y="2064907"/>
                </a:cubicBezTo>
                <a:cubicBezTo>
                  <a:pt x="7439471" y="2071671"/>
                  <a:pt x="7439471" y="2078434"/>
                  <a:pt x="7439471" y="2085197"/>
                </a:cubicBezTo>
                <a:cubicBezTo>
                  <a:pt x="7426055" y="2078434"/>
                  <a:pt x="7412639" y="2078434"/>
                  <a:pt x="7399222" y="2071671"/>
                </a:cubicBezTo>
                <a:cubicBezTo>
                  <a:pt x="7405931" y="2091961"/>
                  <a:pt x="7379097" y="2071671"/>
                  <a:pt x="7392514" y="2091961"/>
                </a:cubicBezTo>
                <a:cubicBezTo>
                  <a:pt x="7405931" y="2078434"/>
                  <a:pt x="7419347" y="2098724"/>
                  <a:pt x="7432763" y="2112250"/>
                </a:cubicBezTo>
                <a:cubicBezTo>
                  <a:pt x="7405931" y="2098724"/>
                  <a:pt x="7405931" y="2119014"/>
                  <a:pt x="7385805" y="2125777"/>
                </a:cubicBezTo>
                <a:cubicBezTo>
                  <a:pt x="7385805" y="2112250"/>
                  <a:pt x="7392514" y="2105487"/>
                  <a:pt x="7385805" y="2091961"/>
                </a:cubicBezTo>
                <a:cubicBezTo>
                  <a:pt x="7379097" y="2098724"/>
                  <a:pt x="7379097" y="2091961"/>
                  <a:pt x="7372389" y="2098724"/>
                </a:cubicBezTo>
                <a:cubicBezTo>
                  <a:pt x="7372389" y="2119014"/>
                  <a:pt x="7365681" y="2132541"/>
                  <a:pt x="7372389" y="2146067"/>
                </a:cubicBezTo>
                <a:cubicBezTo>
                  <a:pt x="7385805" y="2132541"/>
                  <a:pt x="7399222" y="2159594"/>
                  <a:pt x="7412639" y="2132541"/>
                </a:cubicBezTo>
                <a:cubicBezTo>
                  <a:pt x="7419347" y="2146067"/>
                  <a:pt x="7419347" y="2159594"/>
                  <a:pt x="7426055" y="2173120"/>
                </a:cubicBezTo>
                <a:cubicBezTo>
                  <a:pt x="7452888" y="2159594"/>
                  <a:pt x="7459596" y="2112250"/>
                  <a:pt x="7486429" y="2159594"/>
                </a:cubicBezTo>
                <a:cubicBezTo>
                  <a:pt x="7493138" y="2179884"/>
                  <a:pt x="7466305" y="2166357"/>
                  <a:pt x="7479721" y="2193410"/>
                </a:cubicBezTo>
                <a:cubicBezTo>
                  <a:pt x="7493138" y="2166357"/>
                  <a:pt x="7493138" y="2166357"/>
                  <a:pt x="7506554" y="2166357"/>
                </a:cubicBezTo>
                <a:cubicBezTo>
                  <a:pt x="7513262" y="2186647"/>
                  <a:pt x="7479721" y="2179884"/>
                  <a:pt x="7493138" y="2206937"/>
                </a:cubicBezTo>
                <a:cubicBezTo>
                  <a:pt x="7499846" y="2186647"/>
                  <a:pt x="7513262" y="2193410"/>
                  <a:pt x="7519971" y="2152830"/>
                </a:cubicBezTo>
                <a:cubicBezTo>
                  <a:pt x="7540095" y="2186647"/>
                  <a:pt x="7499846" y="2179884"/>
                  <a:pt x="7519971" y="2213700"/>
                </a:cubicBezTo>
                <a:cubicBezTo>
                  <a:pt x="7533387" y="2179884"/>
                  <a:pt x="7546803" y="2206937"/>
                  <a:pt x="7540095" y="2166357"/>
                </a:cubicBezTo>
                <a:cubicBezTo>
                  <a:pt x="7553512" y="2206937"/>
                  <a:pt x="7566929" y="2206937"/>
                  <a:pt x="7566929" y="2173120"/>
                </a:cubicBezTo>
                <a:cubicBezTo>
                  <a:pt x="7573637" y="2179884"/>
                  <a:pt x="7573637" y="2179884"/>
                  <a:pt x="7580345" y="2173120"/>
                </a:cubicBezTo>
                <a:cubicBezTo>
                  <a:pt x="7587053" y="2179884"/>
                  <a:pt x="7580345" y="2220463"/>
                  <a:pt x="7593761" y="2213700"/>
                </a:cubicBezTo>
                <a:cubicBezTo>
                  <a:pt x="7600469" y="2200174"/>
                  <a:pt x="7600469" y="2179884"/>
                  <a:pt x="7600469" y="2166357"/>
                </a:cubicBezTo>
                <a:cubicBezTo>
                  <a:pt x="7613887" y="2166357"/>
                  <a:pt x="7634011" y="2159594"/>
                  <a:pt x="7634011" y="2186647"/>
                </a:cubicBezTo>
                <a:cubicBezTo>
                  <a:pt x="7627303" y="2173120"/>
                  <a:pt x="7613887" y="2186647"/>
                  <a:pt x="7607178" y="2179884"/>
                </a:cubicBezTo>
                <a:cubicBezTo>
                  <a:pt x="7634011" y="2213700"/>
                  <a:pt x="7667553" y="2179884"/>
                  <a:pt x="7667553" y="2247517"/>
                </a:cubicBezTo>
                <a:cubicBezTo>
                  <a:pt x="7680969" y="2227227"/>
                  <a:pt x="7694385" y="2261043"/>
                  <a:pt x="7707803" y="2240754"/>
                </a:cubicBezTo>
                <a:cubicBezTo>
                  <a:pt x="7694385" y="2240754"/>
                  <a:pt x="7687677" y="2200174"/>
                  <a:pt x="7674261" y="2233990"/>
                </a:cubicBezTo>
                <a:cubicBezTo>
                  <a:pt x="7674261" y="2233990"/>
                  <a:pt x="7674261" y="2233990"/>
                  <a:pt x="7660845" y="2206937"/>
                </a:cubicBezTo>
                <a:cubicBezTo>
                  <a:pt x="7667553" y="2200174"/>
                  <a:pt x="7667553" y="2193410"/>
                  <a:pt x="7674261" y="2186647"/>
                </a:cubicBezTo>
                <a:cubicBezTo>
                  <a:pt x="7680969" y="2206937"/>
                  <a:pt x="7701095" y="2206937"/>
                  <a:pt x="7714511" y="2220463"/>
                </a:cubicBezTo>
                <a:cubicBezTo>
                  <a:pt x="7714511" y="2240754"/>
                  <a:pt x="7707803" y="2254280"/>
                  <a:pt x="7714511" y="2267807"/>
                </a:cubicBezTo>
                <a:cubicBezTo>
                  <a:pt x="7734635" y="2240754"/>
                  <a:pt x="7761469" y="2274570"/>
                  <a:pt x="7768177" y="2281334"/>
                </a:cubicBezTo>
                <a:cubicBezTo>
                  <a:pt x="7768177" y="2247517"/>
                  <a:pt x="7788302" y="2254280"/>
                  <a:pt x="7788302" y="2220463"/>
                </a:cubicBezTo>
                <a:cubicBezTo>
                  <a:pt x="7788302" y="2227227"/>
                  <a:pt x="7795010" y="2227227"/>
                  <a:pt x="7795010" y="2220463"/>
                </a:cubicBezTo>
                <a:cubicBezTo>
                  <a:pt x="7795010" y="2254280"/>
                  <a:pt x="7815135" y="2254280"/>
                  <a:pt x="7801718" y="2281334"/>
                </a:cubicBezTo>
                <a:cubicBezTo>
                  <a:pt x="7815135" y="2281334"/>
                  <a:pt x="7821843" y="2247517"/>
                  <a:pt x="7821843" y="2233990"/>
                </a:cubicBezTo>
                <a:cubicBezTo>
                  <a:pt x="7835259" y="2254280"/>
                  <a:pt x="7882217" y="2220463"/>
                  <a:pt x="7855384" y="2261043"/>
                </a:cubicBezTo>
                <a:cubicBezTo>
                  <a:pt x="7862092" y="2274570"/>
                  <a:pt x="7888925" y="2261043"/>
                  <a:pt x="7882217" y="2288097"/>
                </a:cubicBezTo>
                <a:cubicBezTo>
                  <a:pt x="7875509" y="2294860"/>
                  <a:pt x="7868801" y="2274570"/>
                  <a:pt x="7862092" y="2294860"/>
                </a:cubicBezTo>
                <a:cubicBezTo>
                  <a:pt x="7868801" y="2328678"/>
                  <a:pt x="7882217" y="2294860"/>
                  <a:pt x="7895633" y="2315151"/>
                </a:cubicBezTo>
                <a:cubicBezTo>
                  <a:pt x="7895633" y="2315151"/>
                  <a:pt x="7895633" y="2315151"/>
                  <a:pt x="7888925" y="2321914"/>
                </a:cubicBezTo>
                <a:cubicBezTo>
                  <a:pt x="7888925" y="2328678"/>
                  <a:pt x="7888925" y="2335441"/>
                  <a:pt x="7882217" y="2342204"/>
                </a:cubicBezTo>
                <a:cubicBezTo>
                  <a:pt x="7882217" y="2335441"/>
                  <a:pt x="7875509" y="2315151"/>
                  <a:pt x="7868801" y="2321914"/>
                </a:cubicBezTo>
                <a:cubicBezTo>
                  <a:pt x="7868801" y="2328678"/>
                  <a:pt x="7862092" y="2335441"/>
                  <a:pt x="7862092" y="2342204"/>
                </a:cubicBezTo>
                <a:cubicBezTo>
                  <a:pt x="7875509" y="2348967"/>
                  <a:pt x="7895633" y="2369257"/>
                  <a:pt x="7909050" y="2321914"/>
                </a:cubicBezTo>
                <a:cubicBezTo>
                  <a:pt x="7929175" y="2342204"/>
                  <a:pt x="7949299" y="2348967"/>
                  <a:pt x="7969425" y="2335441"/>
                </a:cubicBezTo>
                <a:cubicBezTo>
                  <a:pt x="7962717" y="2315151"/>
                  <a:pt x="7962717" y="2294860"/>
                  <a:pt x="7969425" y="2281334"/>
                </a:cubicBezTo>
                <a:cubicBezTo>
                  <a:pt x="7976133" y="2335441"/>
                  <a:pt x="7982841" y="2274570"/>
                  <a:pt x="7996257" y="2301623"/>
                </a:cubicBezTo>
                <a:cubicBezTo>
                  <a:pt x="7996257" y="2328676"/>
                  <a:pt x="7969425" y="2321914"/>
                  <a:pt x="7976133" y="2355731"/>
                </a:cubicBezTo>
                <a:cubicBezTo>
                  <a:pt x="8002967" y="2355731"/>
                  <a:pt x="8029799" y="2382784"/>
                  <a:pt x="8049925" y="2348967"/>
                </a:cubicBezTo>
                <a:cubicBezTo>
                  <a:pt x="8070049" y="2396311"/>
                  <a:pt x="8110299" y="2369257"/>
                  <a:pt x="8130423" y="2409837"/>
                </a:cubicBezTo>
                <a:cubicBezTo>
                  <a:pt x="8123715" y="2423364"/>
                  <a:pt x="8117007" y="2416601"/>
                  <a:pt x="8117007" y="2430127"/>
                </a:cubicBezTo>
                <a:cubicBezTo>
                  <a:pt x="8137132" y="2443654"/>
                  <a:pt x="8117007" y="2477470"/>
                  <a:pt x="8137132" y="2470707"/>
                </a:cubicBezTo>
                <a:cubicBezTo>
                  <a:pt x="8137132" y="2457181"/>
                  <a:pt x="8130423" y="2436891"/>
                  <a:pt x="8137132" y="2423364"/>
                </a:cubicBezTo>
                <a:cubicBezTo>
                  <a:pt x="8150548" y="2396311"/>
                  <a:pt x="8170673" y="2416601"/>
                  <a:pt x="8184089" y="2409837"/>
                </a:cubicBezTo>
                <a:cubicBezTo>
                  <a:pt x="8177381" y="2396311"/>
                  <a:pt x="8170673" y="2382784"/>
                  <a:pt x="8177381" y="2362494"/>
                </a:cubicBezTo>
                <a:cubicBezTo>
                  <a:pt x="8184089" y="2362494"/>
                  <a:pt x="8197506" y="2382784"/>
                  <a:pt x="8210922" y="2376021"/>
                </a:cubicBezTo>
                <a:cubicBezTo>
                  <a:pt x="8204214" y="2382784"/>
                  <a:pt x="8210922" y="2396311"/>
                  <a:pt x="8210922" y="2409837"/>
                </a:cubicBezTo>
                <a:cubicBezTo>
                  <a:pt x="8197506" y="2382784"/>
                  <a:pt x="8190798" y="2376021"/>
                  <a:pt x="8177381" y="2382784"/>
                </a:cubicBezTo>
                <a:cubicBezTo>
                  <a:pt x="8190798" y="2396311"/>
                  <a:pt x="8197506" y="2389548"/>
                  <a:pt x="8190798" y="2416601"/>
                </a:cubicBezTo>
                <a:cubicBezTo>
                  <a:pt x="8210922" y="2423364"/>
                  <a:pt x="8231047" y="2436891"/>
                  <a:pt x="8244463" y="2436891"/>
                </a:cubicBezTo>
                <a:cubicBezTo>
                  <a:pt x="8237755" y="2457181"/>
                  <a:pt x="8244463" y="2490997"/>
                  <a:pt x="8257880" y="2490997"/>
                </a:cubicBezTo>
                <a:cubicBezTo>
                  <a:pt x="8244463" y="2518050"/>
                  <a:pt x="8237755" y="2470707"/>
                  <a:pt x="8231047" y="2490997"/>
                </a:cubicBezTo>
                <a:cubicBezTo>
                  <a:pt x="8237755" y="2518050"/>
                  <a:pt x="8251172" y="2538341"/>
                  <a:pt x="8271297" y="2504524"/>
                </a:cubicBezTo>
                <a:cubicBezTo>
                  <a:pt x="8264589" y="2477470"/>
                  <a:pt x="8264589" y="2484234"/>
                  <a:pt x="8271297" y="2463944"/>
                </a:cubicBezTo>
                <a:cubicBezTo>
                  <a:pt x="8257880" y="2450417"/>
                  <a:pt x="8257880" y="2497760"/>
                  <a:pt x="8244463" y="2470707"/>
                </a:cubicBezTo>
                <a:cubicBezTo>
                  <a:pt x="8251172" y="2457181"/>
                  <a:pt x="8257880" y="2463944"/>
                  <a:pt x="8264589" y="2443654"/>
                </a:cubicBezTo>
                <a:cubicBezTo>
                  <a:pt x="8291421" y="2457181"/>
                  <a:pt x="8331671" y="2490997"/>
                  <a:pt x="8351797" y="2457181"/>
                </a:cubicBezTo>
                <a:cubicBezTo>
                  <a:pt x="8365213" y="2470707"/>
                  <a:pt x="8358505" y="2484234"/>
                  <a:pt x="8365213" y="2497760"/>
                </a:cubicBezTo>
                <a:cubicBezTo>
                  <a:pt x="8371921" y="2490997"/>
                  <a:pt x="8371921" y="2490997"/>
                  <a:pt x="8378629" y="2490997"/>
                </a:cubicBezTo>
                <a:cubicBezTo>
                  <a:pt x="8385337" y="2484234"/>
                  <a:pt x="8378629" y="2457181"/>
                  <a:pt x="8392045" y="2470707"/>
                </a:cubicBezTo>
                <a:cubicBezTo>
                  <a:pt x="8398754" y="2497760"/>
                  <a:pt x="8452420" y="2524814"/>
                  <a:pt x="8465837" y="2484234"/>
                </a:cubicBezTo>
                <a:cubicBezTo>
                  <a:pt x="8479253" y="2490997"/>
                  <a:pt x="8459128" y="2504524"/>
                  <a:pt x="8465837" y="2518050"/>
                </a:cubicBezTo>
                <a:cubicBezTo>
                  <a:pt x="8472545" y="2511287"/>
                  <a:pt x="8472545" y="2524814"/>
                  <a:pt x="8479253" y="2531577"/>
                </a:cubicBezTo>
                <a:cubicBezTo>
                  <a:pt x="8485962" y="2511287"/>
                  <a:pt x="8492670" y="2524814"/>
                  <a:pt x="8499378" y="2538341"/>
                </a:cubicBezTo>
                <a:cubicBezTo>
                  <a:pt x="8506086" y="2531577"/>
                  <a:pt x="8499378" y="2524814"/>
                  <a:pt x="8506086" y="2518050"/>
                </a:cubicBezTo>
                <a:cubicBezTo>
                  <a:pt x="8512794" y="2538341"/>
                  <a:pt x="8526212" y="2524814"/>
                  <a:pt x="8532920" y="2545104"/>
                </a:cubicBezTo>
                <a:cubicBezTo>
                  <a:pt x="8526212" y="2551867"/>
                  <a:pt x="8526212" y="2565394"/>
                  <a:pt x="8526212" y="2572157"/>
                </a:cubicBezTo>
                <a:cubicBezTo>
                  <a:pt x="8532920" y="2565394"/>
                  <a:pt x="8539628" y="2565394"/>
                  <a:pt x="8546336" y="2558630"/>
                </a:cubicBezTo>
                <a:cubicBezTo>
                  <a:pt x="8539628" y="2551867"/>
                  <a:pt x="8539628" y="2551867"/>
                  <a:pt x="8532920" y="2545104"/>
                </a:cubicBezTo>
                <a:cubicBezTo>
                  <a:pt x="8546336" y="2538341"/>
                  <a:pt x="8553044" y="2538341"/>
                  <a:pt x="8559752" y="2531577"/>
                </a:cubicBezTo>
                <a:cubicBezTo>
                  <a:pt x="8553044" y="2565394"/>
                  <a:pt x="8579878" y="2538341"/>
                  <a:pt x="8586586" y="2578920"/>
                </a:cubicBezTo>
                <a:cubicBezTo>
                  <a:pt x="8613419" y="2558630"/>
                  <a:pt x="8646960" y="2572157"/>
                  <a:pt x="8680501" y="2612737"/>
                </a:cubicBezTo>
                <a:cubicBezTo>
                  <a:pt x="8687209" y="2585683"/>
                  <a:pt x="8687209" y="2599210"/>
                  <a:pt x="8693918" y="2619500"/>
                </a:cubicBezTo>
                <a:cubicBezTo>
                  <a:pt x="8714043" y="2605973"/>
                  <a:pt x="8747584" y="2605973"/>
                  <a:pt x="8754293" y="2639790"/>
                </a:cubicBezTo>
                <a:cubicBezTo>
                  <a:pt x="8774417" y="2605973"/>
                  <a:pt x="8801250" y="2660080"/>
                  <a:pt x="8801250" y="2680370"/>
                </a:cubicBezTo>
                <a:cubicBezTo>
                  <a:pt x="8801250" y="2673607"/>
                  <a:pt x="8787834" y="2680370"/>
                  <a:pt x="8794542" y="2687133"/>
                </a:cubicBezTo>
                <a:cubicBezTo>
                  <a:pt x="8801250" y="2700660"/>
                  <a:pt x="8807958" y="2700660"/>
                  <a:pt x="8814667" y="2693897"/>
                </a:cubicBezTo>
                <a:cubicBezTo>
                  <a:pt x="8814667" y="2687133"/>
                  <a:pt x="8807958" y="2673607"/>
                  <a:pt x="8814667" y="2666843"/>
                </a:cubicBezTo>
                <a:cubicBezTo>
                  <a:pt x="8828084" y="2680370"/>
                  <a:pt x="8841500" y="2666843"/>
                  <a:pt x="8854916" y="2666843"/>
                </a:cubicBezTo>
                <a:cubicBezTo>
                  <a:pt x="8821375" y="2700660"/>
                  <a:pt x="8821375" y="2748003"/>
                  <a:pt x="8801250" y="2707423"/>
                </a:cubicBezTo>
                <a:cubicBezTo>
                  <a:pt x="8781126" y="2727713"/>
                  <a:pt x="8767709" y="2714186"/>
                  <a:pt x="8754293" y="2727713"/>
                </a:cubicBezTo>
                <a:cubicBezTo>
                  <a:pt x="8740876" y="2714186"/>
                  <a:pt x="8747584" y="2693897"/>
                  <a:pt x="8734167" y="2693897"/>
                </a:cubicBezTo>
                <a:cubicBezTo>
                  <a:pt x="8734167" y="2673607"/>
                  <a:pt x="8754293" y="2693897"/>
                  <a:pt x="8747584" y="2666843"/>
                </a:cubicBezTo>
                <a:cubicBezTo>
                  <a:pt x="8720751" y="2666843"/>
                  <a:pt x="8680501" y="2666843"/>
                  <a:pt x="8667085" y="2700660"/>
                </a:cubicBezTo>
                <a:cubicBezTo>
                  <a:pt x="8660377" y="2687133"/>
                  <a:pt x="8673793" y="2666843"/>
                  <a:pt x="8660377" y="2653317"/>
                </a:cubicBezTo>
                <a:cubicBezTo>
                  <a:pt x="8646960" y="2687133"/>
                  <a:pt x="8620127" y="2646554"/>
                  <a:pt x="8613419" y="2646554"/>
                </a:cubicBezTo>
                <a:cubicBezTo>
                  <a:pt x="8620127" y="2646554"/>
                  <a:pt x="8626835" y="2639790"/>
                  <a:pt x="8640252" y="2626263"/>
                </a:cubicBezTo>
                <a:cubicBezTo>
                  <a:pt x="8646960" y="2653317"/>
                  <a:pt x="8673793" y="2653317"/>
                  <a:pt x="8673793" y="2626263"/>
                </a:cubicBezTo>
                <a:cubicBezTo>
                  <a:pt x="8653669" y="2599210"/>
                  <a:pt x="8633543" y="2619500"/>
                  <a:pt x="8613419" y="2599210"/>
                </a:cubicBezTo>
                <a:cubicBezTo>
                  <a:pt x="8613419" y="2599210"/>
                  <a:pt x="8613419" y="2605973"/>
                  <a:pt x="8606711" y="2612737"/>
                </a:cubicBezTo>
                <a:cubicBezTo>
                  <a:pt x="8606711" y="2633027"/>
                  <a:pt x="8626835" y="2619500"/>
                  <a:pt x="8620127" y="2633027"/>
                </a:cubicBezTo>
                <a:cubicBezTo>
                  <a:pt x="8613419" y="2619500"/>
                  <a:pt x="8606711" y="2653317"/>
                  <a:pt x="8600002" y="2660080"/>
                </a:cubicBezTo>
                <a:cubicBezTo>
                  <a:pt x="8579878" y="2612737"/>
                  <a:pt x="8573169" y="2687133"/>
                  <a:pt x="8546336" y="2673607"/>
                </a:cubicBezTo>
                <a:cubicBezTo>
                  <a:pt x="8553044" y="2646554"/>
                  <a:pt x="8573169" y="2660080"/>
                  <a:pt x="8566460" y="2639790"/>
                </a:cubicBezTo>
                <a:cubicBezTo>
                  <a:pt x="8546336" y="2639790"/>
                  <a:pt x="8526212" y="2633027"/>
                  <a:pt x="8506086" y="2639790"/>
                </a:cubicBezTo>
                <a:cubicBezTo>
                  <a:pt x="8499378" y="2626263"/>
                  <a:pt x="8506086" y="2612737"/>
                  <a:pt x="8499378" y="2605973"/>
                </a:cubicBezTo>
                <a:cubicBezTo>
                  <a:pt x="8485962" y="2612737"/>
                  <a:pt x="8479253" y="2626263"/>
                  <a:pt x="8472545" y="2633027"/>
                </a:cubicBezTo>
                <a:cubicBezTo>
                  <a:pt x="8465837" y="2605973"/>
                  <a:pt x="8485962" y="2592447"/>
                  <a:pt x="8485962" y="2565394"/>
                </a:cubicBezTo>
                <a:cubicBezTo>
                  <a:pt x="8479253" y="2551867"/>
                  <a:pt x="8472545" y="2565394"/>
                  <a:pt x="8465837" y="2558630"/>
                </a:cubicBezTo>
                <a:cubicBezTo>
                  <a:pt x="8465837" y="2592447"/>
                  <a:pt x="8445712" y="2578920"/>
                  <a:pt x="8445712" y="2578920"/>
                </a:cubicBezTo>
                <a:cubicBezTo>
                  <a:pt x="8445712" y="2605973"/>
                  <a:pt x="8432296" y="2592447"/>
                  <a:pt x="8432296" y="2612737"/>
                </a:cubicBezTo>
                <a:cubicBezTo>
                  <a:pt x="8432296" y="2612737"/>
                  <a:pt x="8432296" y="2619500"/>
                  <a:pt x="8432296" y="2619500"/>
                </a:cubicBezTo>
                <a:cubicBezTo>
                  <a:pt x="8418879" y="2605973"/>
                  <a:pt x="8439004" y="2592447"/>
                  <a:pt x="8425587" y="2572157"/>
                </a:cubicBezTo>
                <a:cubicBezTo>
                  <a:pt x="8405463" y="2558630"/>
                  <a:pt x="8392045" y="2626263"/>
                  <a:pt x="8378629" y="2605973"/>
                </a:cubicBezTo>
                <a:cubicBezTo>
                  <a:pt x="8392045" y="2592447"/>
                  <a:pt x="8392045" y="2585683"/>
                  <a:pt x="8385337" y="2572157"/>
                </a:cubicBezTo>
                <a:cubicBezTo>
                  <a:pt x="8365213" y="2545104"/>
                  <a:pt x="8345089" y="2612737"/>
                  <a:pt x="8338379" y="2619500"/>
                </a:cubicBezTo>
                <a:cubicBezTo>
                  <a:pt x="8345089" y="2605973"/>
                  <a:pt x="8338379" y="2592447"/>
                  <a:pt x="8338379" y="2578920"/>
                </a:cubicBezTo>
                <a:cubicBezTo>
                  <a:pt x="8345089" y="2565394"/>
                  <a:pt x="8371921" y="2558630"/>
                  <a:pt x="8365213" y="2538341"/>
                </a:cubicBezTo>
                <a:cubicBezTo>
                  <a:pt x="8338379" y="2518050"/>
                  <a:pt x="8338379" y="2572157"/>
                  <a:pt x="8311547" y="2585683"/>
                </a:cubicBezTo>
                <a:cubicBezTo>
                  <a:pt x="8304838" y="2572157"/>
                  <a:pt x="8311547" y="2565394"/>
                  <a:pt x="8304838" y="2551867"/>
                </a:cubicBezTo>
                <a:cubicBezTo>
                  <a:pt x="8298129" y="2565394"/>
                  <a:pt x="8291421" y="2572157"/>
                  <a:pt x="8284713" y="2585683"/>
                </a:cubicBezTo>
                <a:cubicBezTo>
                  <a:pt x="8291421" y="2599210"/>
                  <a:pt x="8311547" y="2578920"/>
                  <a:pt x="8304838" y="2605973"/>
                </a:cubicBezTo>
                <a:cubicBezTo>
                  <a:pt x="8291421" y="2599210"/>
                  <a:pt x="8278005" y="2585683"/>
                  <a:pt x="8271297" y="2599210"/>
                </a:cubicBezTo>
                <a:cubicBezTo>
                  <a:pt x="8304838" y="2619500"/>
                  <a:pt x="8338379" y="2626263"/>
                  <a:pt x="8371921" y="2639790"/>
                </a:cubicBezTo>
                <a:cubicBezTo>
                  <a:pt x="8345089" y="2680370"/>
                  <a:pt x="8284713" y="2585683"/>
                  <a:pt x="8271297" y="2646554"/>
                </a:cubicBezTo>
                <a:cubicBezTo>
                  <a:pt x="8264589" y="2660080"/>
                  <a:pt x="8257880" y="2653317"/>
                  <a:pt x="8244463" y="2653317"/>
                </a:cubicBezTo>
                <a:cubicBezTo>
                  <a:pt x="8251172" y="2646554"/>
                  <a:pt x="8257880" y="2639790"/>
                  <a:pt x="8251172" y="2626263"/>
                </a:cubicBezTo>
                <a:cubicBezTo>
                  <a:pt x="8231047" y="2626263"/>
                  <a:pt x="8217631" y="2599210"/>
                  <a:pt x="8197506" y="2592447"/>
                </a:cubicBezTo>
                <a:cubicBezTo>
                  <a:pt x="8197506" y="2585683"/>
                  <a:pt x="8204214" y="2578920"/>
                  <a:pt x="8204214" y="2572157"/>
                </a:cubicBezTo>
                <a:cubicBezTo>
                  <a:pt x="8190798" y="2585683"/>
                  <a:pt x="8184089" y="2558630"/>
                  <a:pt x="8177381" y="2578920"/>
                </a:cubicBezTo>
                <a:cubicBezTo>
                  <a:pt x="8184089" y="2585683"/>
                  <a:pt x="8190798" y="2578920"/>
                  <a:pt x="8197506" y="2592447"/>
                </a:cubicBezTo>
                <a:cubicBezTo>
                  <a:pt x="8177381" y="2619500"/>
                  <a:pt x="8163965" y="2612737"/>
                  <a:pt x="8150548" y="2653317"/>
                </a:cubicBezTo>
                <a:cubicBezTo>
                  <a:pt x="8130423" y="2633027"/>
                  <a:pt x="8137132" y="2673607"/>
                  <a:pt x="8110299" y="2639790"/>
                </a:cubicBezTo>
                <a:cubicBezTo>
                  <a:pt x="8090174" y="2680370"/>
                  <a:pt x="8049925" y="2633027"/>
                  <a:pt x="8023091" y="2633027"/>
                </a:cubicBezTo>
                <a:cubicBezTo>
                  <a:pt x="8023091" y="2626263"/>
                  <a:pt x="8029799" y="2619500"/>
                  <a:pt x="8029799" y="2612737"/>
                </a:cubicBezTo>
                <a:cubicBezTo>
                  <a:pt x="8023091" y="2612737"/>
                  <a:pt x="8023091" y="2612737"/>
                  <a:pt x="8016383" y="2605973"/>
                </a:cubicBezTo>
                <a:cubicBezTo>
                  <a:pt x="8023091" y="2626263"/>
                  <a:pt x="8009675" y="2646554"/>
                  <a:pt x="7996257" y="2626263"/>
                </a:cubicBezTo>
                <a:cubicBezTo>
                  <a:pt x="7989549" y="2612737"/>
                  <a:pt x="7996257" y="2605973"/>
                  <a:pt x="7996257" y="2599210"/>
                </a:cubicBezTo>
                <a:cubicBezTo>
                  <a:pt x="7982841" y="2612737"/>
                  <a:pt x="7989549" y="2619500"/>
                  <a:pt x="7982841" y="2619500"/>
                </a:cubicBezTo>
                <a:cubicBezTo>
                  <a:pt x="7976133" y="2612737"/>
                  <a:pt x="7982841" y="2605973"/>
                  <a:pt x="7976133" y="2592447"/>
                </a:cubicBezTo>
                <a:cubicBezTo>
                  <a:pt x="7969425" y="2605973"/>
                  <a:pt x="7976133" y="2612737"/>
                  <a:pt x="7969425" y="2619500"/>
                </a:cubicBezTo>
                <a:cubicBezTo>
                  <a:pt x="7949299" y="2626263"/>
                  <a:pt x="7922467" y="2585683"/>
                  <a:pt x="7909050" y="2619500"/>
                </a:cubicBezTo>
                <a:cubicBezTo>
                  <a:pt x="7895633" y="2599210"/>
                  <a:pt x="7922467" y="2585683"/>
                  <a:pt x="7909050" y="2572157"/>
                </a:cubicBezTo>
                <a:cubicBezTo>
                  <a:pt x="7875509" y="2633027"/>
                  <a:pt x="7848676" y="2592447"/>
                  <a:pt x="7828551" y="2558630"/>
                </a:cubicBezTo>
                <a:cubicBezTo>
                  <a:pt x="7828551" y="2565394"/>
                  <a:pt x="7835259" y="2558630"/>
                  <a:pt x="7828551" y="2545104"/>
                </a:cubicBezTo>
                <a:cubicBezTo>
                  <a:pt x="7841968" y="2545104"/>
                  <a:pt x="7862092" y="2511287"/>
                  <a:pt x="7855384" y="2477470"/>
                </a:cubicBezTo>
                <a:cubicBezTo>
                  <a:pt x="7841968" y="2490997"/>
                  <a:pt x="7841968" y="2511287"/>
                  <a:pt x="7828551" y="2497760"/>
                </a:cubicBezTo>
                <a:cubicBezTo>
                  <a:pt x="7828551" y="2518050"/>
                  <a:pt x="7835259" y="2531577"/>
                  <a:pt x="7821843" y="2545104"/>
                </a:cubicBezTo>
                <a:cubicBezTo>
                  <a:pt x="7808426" y="2524814"/>
                  <a:pt x="7828551" y="2511287"/>
                  <a:pt x="7821843" y="2490997"/>
                </a:cubicBezTo>
                <a:cubicBezTo>
                  <a:pt x="7808426" y="2490997"/>
                  <a:pt x="7808426" y="2470707"/>
                  <a:pt x="7795010" y="2484234"/>
                </a:cubicBezTo>
                <a:cubicBezTo>
                  <a:pt x="7774885" y="2551867"/>
                  <a:pt x="7727927" y="2518050"/>
                  <a:pt x="7701095" y="2545104"/>
                </a:cubicBezTo>
                <a:cubicBezTo>
                  <a:pt x="7707803" y="2531577"/>
                  <a:pt x="7714511" y="2524814"/>
                  <a:pt x="7707803" y="2504524"/>
                </a:cubicBezTo>
                <a:cubicBezTo>
                  <a:pt x="7694385" y="2511287"/>
                  <a:pt x="7687677" y="2490997"/>
                  <a:pt x="7680969" y="2531577"/>
                </a:cubicBezTo>
                <a:cubicBezTo>
                  <a:pt x="7660845" y="2497760"/>
                  <a:pt x="7674261" y="2565394"/>
                  <a:pt x="7660845" y="2545104"/>
                </a:cubicBezTo>
                <a:cubicBezTo>
                  <a:pt x="7667553" y="2524814"/>
                  <a:pt x="7667553" y="2511287"/>
                  <a:pt x="7667553" y="2490997"/>
                </a:cubicBezTo>
                <a:cubicBezTo>
                  <a:pt x="7660845" y="2484234"/>
                  <a:pt x="7660845" y="2490997"/>
                  <a:pt x="7654137" y="2490997"/>
                </a:cubicBezTo>
                <a:cubicBezTo>
                  <a:pt x="7654137" y="2504524"/>
                  <a:pt x="7660845" y="2518050"/>
                  <a:pt x="7647427" y="2531577"/>
                </a:cubicBezTo>
                <a:cubicBezTo>
                  <a:pt x="7640719" y="2497760"/>
                  <a:pt x="7627303" y="2518050"/>
                  <a:pt x="7627303" y="2538341"/>
                </a:cubicBezTo>
                <a:cubicBezTo>
                  <a:pt x="7573637" y="2497760"/>
                  <a:pt x="7513262" y="2551867"/>
                  <a:pt x="7479721" y="2470707"/>
                </a:cubicBezTo>
                <a:cubicBezTo>
                  <a:pt x="7473013" y="2497760"/>
                  <a:pt x="7459596" y="2477470"/>
                  <a:pt x="7452888" y="2504524"/>
                </a:cubicBezTo>
                <a:cubicBezTo>
                  <a:pt x="7439471" y="2463944"/>
                  <a:pt x="7426055" y="2484234"/>
                  <a:pt x="7412639" y="2511287"/>
                </a:cubicBezTo>
                <a:cubicBezTo>
                  <a:pt x="7392514" y="2497760"/>
                  <a:pt x="7385805" y="2477470"/>
                  <a:pt x="7372389" y="2511287"/>
                </a:cubicBezTo>
                <a:cubicBezTo>
                  <a:pt x="7358973" y="2497760"/>
                  <a:pt x="7385805" y="2484234"/>
                  <a:pt x="7379097" y="2470707"/>
                </a:cubicBezTo>
                <a:cubicBezTo>
                  <a:pt x="7365681" y="2457181"/>
                  <a:pt x="7358973" y="2484234"/>
                  <a:pt x="7352265" y="2450417"/>
                </a:cubicBezTo>
                <a:cubicBezTo>
                  <a:pt x="7345557" y="2470707"/>
                  <a:pt x="7338847" y="2463944"/>
                  <a:pt x="7332139" y="2457181"/>
                </a:cubicBezTo>
                <a:cubicBezTo>
                  <a:pt x="7332139" y="2450417"/>
                  <a:pt x="7338847" y="2443654"/>
                  <a:pt x="7338847" y="2436891"/>
                </a:cubicBezTo>
                <a:cubicBezTo>
                  <a:pt x="7278473" y="2450417"/>
                  <a:pt x="7204682" y="2416601"/>
                  <a:pt x="7157724" y="2450417"/>
                </a:cubicBezTo>
                <a:cubicBezTo>
                  <a:pt x="7171141" y="2463944"/>
                  <a:pt x="7197974" y="2450417"/>
                  <a:pt x="7204682" y="2477470"/>
                </a:cubicBezTo>
                <a:cubicBezTo>
                  <a:pt x="7204682" y="2470707"/>
                  <a:pt x="7191265" y="2470707"/>
                  <a:pt x="7197974" y="2477470"/>
                </a:cubicBezTo>
                <a:cubicBezTo>
                  <a:pt x="7204682" y="2490997"/>
                  <a:pt x="7218099" y="2497760"/>
                  <a:pt x="7218099" y="2470707"/>
                </a:cubicBezTo>
                <a:cubicBezTo>
                  <a:pt x="7238223" y="2477470"/>
                  <a:pt x="7224807" y="2511287"/>
                  <a:pt x="7218099" y="2531577"/>
                </a:cubicBezTo>
                <a:cubicBezTo>
                  <a:pt x="7197974" y="2504524"/>
                  <a:pt x="7164432" y="2463944"/>
                  <a:pt x="7157724" y="2518050"/>
                </a:cubicBezTo>
                <a:cubicBezTo>
                  <a:pt x="7151016" y="2490997"/>
                  <a:pt x="7137600" y="2524814"/>
                  <a:pt x="7130892" y="2504524"/>
                </a:cubicBezTo>
                <a:cubicBezTo>
                  <a:pt x="7137600" y="2484234"/>
                  <a:pt x="7151016" y="2497760"/>
                  <a:pt x="7144308" y="2477470"/>
                </a:cubicBezTo>
                <a:cubicBezTo>
                  <a:pt x="7137600" y="2463944"/>
                  <a:pt x="7124183" y="2470707"/>
                  <a:pt x="7117475" y="2484234"/>
                </a:cubicBezTo>
                <a:cubicBezTo>
                  <a:pt x="7117475" y="2490997"/>
                  <a:pt x="7124183" y="2497760"/>
                  <a:pt x="7117475" y="2504524"/>
                </a:cubicBezTo>
                <a:cubicBezTo>
                  <a:pt x="7110767" y="2484234"/>
                  <a:pt x="7110767" y="2463944"/>
                  <a:pt x="7124183" y="2443654"/>
                </a:cubicBezTo>
                <a:cubicBezTo>
                  <a:pt x="7137600" y="2450417"/>
                  <a:pt x="7137600" y="2470707"/>
                  <a:pt x="7151016" y="2443654"/>
                </a:cubicBezTo>
                <a:cubicBezTo>
                  <a:pt x="7137600" y="2423364"/>
                  <a:pt x="7157724" y="2409837"/>
                  <a:pt x="7144308" y="2389548"/>
                </a:cubicBezTo>
                <a:cubicBezTo>
                  <a:pt x="7137600" y="2396311"/>
                  <a:pt x="7130892" y="2389548"/>
                  <a:pt x="7124183" y="2396311"/>
                </a:cubicBezTo>
                <a:cubicBezTo>
                  <a:pt x="7117475" y="2457181"/>
                  <a:pt x="7077225" y="2490997"/>
                  <a:pt x="7050392" y="2497760"/>
                </a:cubicBezTo>
                <a:cubicBezTo>
                  <a:pt x="7070517" y="2477470"/>
                  <a:pt x="7043684" y="2463944"/>
                  <a:pt x="7043684" y="2470707"/>
                </a:cubicBezTo>
                <a:cubicBezTo>
                  <a:pt x="7036975" y="2504524"/>
                  <a:pt x="7010143" y="2470707"/>
                  <a:pt x="6990017" y="2463944"/>
                </a:cubicBezTo>
                <a:cubicBezTo>
                  <a:pt x="6996726" y="2457181"/>
                  <a:pt x="7003435" y="2450417"/>
                  <a:pt x="7003435" y="2436891"/>
                </a:cubicBezTo>
                <a:cubicBezTo>
                  <a:pt x="6990017" y="2423364"/>
                  <a:pt x="6983309" y="2484234"/>
                  <a:pt x="6969893" y="2470707"/>
                </a:cubicBezTo>
                <a:cubicBezTo>
                  <a:pt x="6976601" y="2436891"/>
                  <a:pt x="6956477" y="2463944"/>
                  <a:pt x="6949768" y="2463944"/>
                </a:cubicBezTo>
                <a:cubicBezTo>
                  <a:pt x="6956477" y="2450417"/>
                  <a:pt x="6936352" y="2436891"/>
                  <a:pt x="6936352" y="2423364"/>
                </a:cubicBezTo>
                <a:cubicBezTo>
                  <a:pt x="6929643" y="2436891"/>
                  <a:pt x="6922935" y="2430127"/>
                  <a:pt x="6922935" y="2436891"/>
                </a:cubicBezTo>
                <a:cubicBezTo>
                  <a:pt x="6929643" y="2436891"/>
                  <a:pt x="6943060" y="2443654"/>
                  <a:pt x="6929643" y="2463944"/>
                </a:cubicBezTo>
                <a:cubicBezTo>
                  <a:pt x="6916227" y="2443654"/>
                  <a:pt x="6902810" y="2443654"/>
                  <a:pt x="6902810" y="2477470"/>
                </a:cubicBezTo>
                <a:cubicBezTo>
                  <a:pt x="6889394" y="2463944"/>
                  <a:pt x="6909518" y="2457181"/>
                  <a:pt x="6896102" y="2443654"/>
                </a:cubicBezTo>
                <a:cubicBezTo>
                  <a:pt x="6882686" y="2477470"/>
                  <a:pt x="6889394" y="2443654"/>
                  <a:pt x="6875977" y="2443654"/>
                </a:cubicBezTo>
                <a:cubicBezTo>
                  <a:pt x="6869269" y="2457181"/>
                  <a:pt x="6869269" y="2470707"/>
                  <a:pt x="6875977" y="2484234"/>
                </a:cubicBezTo>
                <a:cubicBezTo>
                  <a:pt x="6875977" y="2457181"/>
                  <a:pt x="6896102" y="2490997"/>
                  <a:pt x="6909518" y="2490997"/>
                </a:cubicBezTo>
                <a:cubicBezTo>
                  <a:pt x="6902810" y="2497760"/>
                  <a:pt x="6909518" y="2511287"/>
                  <a:pt x="6902810" y="2524814"/>
                </a:cubicBezTo>
                <a:cubicBezTo>
                  <a:pt x="6896102" y="2518050"/>
                  <a:pt x="6882686" y="2511287"/>
                  <a:pt x="6875977" y="2524814"/>
                </a:cubicBezTo>
                <a:cubicBezTo>
                  <a:pt x="6875977" y="2545104"/>
                  <a:pt x="6882686" y="2551867"/>
                  <a:pt x="6896102" y="2558630"/>
                </a:cubicBezTo>
                <a:cubicBezTo>
                  <a:pt x="6869269" y="2551867"/>
                  <a:pt x="6862560" y="2538341"/>
                  <a:pt x="6849144" y="2497760"/>
                </a:cubicBezTo>
                <a:cubicBezTo>
                  <a:pt x="6835728" y="2518050"/>
                  <a:pt x="6822311" y="2470707"/>
                  <a:pt x="6808894" y="2463944"/>
                </a:cubicBezTo>
                <a:cubicBezTo>
                  <a:pt x="6808894" y="2443654"/>
                  <a:pt x="6822311" y="2430127"/>
                  <a:pt x="6822311" y="2409837"/>
                </a:cubicBezTo>
                <a:cubicBezTo>
                  <a:pt x="6808894" y="2416601"/>
                  <a:pt x="6795478" y="2403074"/>
                  <a:pt x="6775353" y="2409837"/>
                </a:cubicBezTo>
                <a:cubicBezTo>
                  <a:pt x="6775353" y="2423364"/>
                  <a:pt x="6775353" y="2450417"/>
                  <a:pt x="6761937" y="2436891"/>
                </a:cubicBezTo>
                <a:cubicBezTo>
                  <a:pt x="6761937" y="2416601"/>
                  <a:pt x="6782062" y="2423364"/>
                  <a:pt x="6768645" y="2396311"/>
                </a:cubicBezTo>
                <a:cubicBezTo>
                  <a:pt x="6761937" y="2423364"/>
                  <a:pt x="6761937" y="2403074"/>
                  <a:pt x="6748520" y="2403074"/>
                </a:cubicBezTo>
                <a:cubicBezTo>
                  <a:pt x="6748520" y="2416601"/>
                  <a:pt x="6741812" y="2430127"/>
                  <a:pt x="6741812" y="2443654"/>
                </a:cubicBezTo>
                <a:cubicBezTo>
                  <a:pt x="6748520" y="2443654"/>
                  <a:pt x="6768645" y="2450417"/>
                  <a:pt x="6761937" y="2463944"/>
                </a:cubicBezTo>
                <a:cubicBezTo>
                  <a:pt x="6748520" y="2463944"/>
                  <a:pt x="6741812" y="2443654"/>
                  <a:pt x="6735103" y="2463944"/>
                </a:cubicBezTo>
                <a:cubicBezTo>
                  <a:pt x="6735103" y="2484234"/>
                  <a:pt x="6755228" y="2470707"/>
                  <a:pt x="6748520" y="2484234"/>
                </a:cubicBezTo>
                <a:cubicBezTo>
                  <a:pt x="6741812" y="2477470"/>
                  <a:pt x="6735103" y="2490997"/>
                  <a:pt x="6735103" y="2504524"/>
                </a:cubicBezTo>
                <a:cubicBezTo>
                  <a:pt x="6728395" y="2484234"/>
                  <a:pt x="6721687" y="2470707"/>
                  <a:pt x="6728395" y="2457181"/>
                </a:cubicBezTo>
                <a:cubicBezTo>
                  <a:pt x="6714979" y="2457181"/>
                  <a:pt x="6708271" y="2443654"/>
                  <a:pt x="6701562" y="2450417"/>
                </a:cubicBezTo>
                <a:cubicBezTo>
                  <a:pt x="6694854" y="2436891"/>
                  <a:pt x="6694854" y="2389548"/>
                  <a:pt x="6681437" y="2403074"/>
                </a:cubicBezTo>
                <a:cubicBezTo>
                  <a:pt x="6661313" y="2423364"/>
                  <a:pt x="6688145" y="2436891"/>
                  <a:pt x="6668021" y="2457181"/>
                </a:cubicBezTo>
                <a:cubicBezTo>
                  <a:pt x="6654605" y="2436891"/>
                  <a:pt x="6681437" y="2423364"/>
                  <a:pt x="6668021" y="2403074"/>
                </a:cubicBezTo>
                <a:cubicBezTo>
                  <a:pt x="6641187" y="2396311"/>
                  <a:pt x="6621063" y="2382784"/>
                  <a:pt x="6594230" y="2416601"/>
                </a:cubicBezTo>
                <a:cubicBezTo>
                  <a:pt x="6600938" y="2376021"/>
                  <a:pt x="6574105" y="2409837"/>
                  <a:pt x="6567397" y="2403074"/>
                </a:cubicBezTo>
                <a:cubicBezTo>
                  <a:pt x="6560688" y="2396311"/>
                  <a:pt x="6560688" y="2355731"/>
                  <a:pt x="6547272" y="2362494"/>
                </a:cubicBezTo>
                <a:cubicBezTo>
                  <a:pt x="6540564" y="2382784"/>
                  <a:pt x="6527147" y="2416601"/>
                  <a:pt x="6513730" y="2430127"/>
                </a:cubicBezTo>
                <a:cubicBezTo>
                  <a:pt x="6513730" y="2416601"/>
                  <a:pt x="6507022" y="2409837"/>
                  <a:pt x="6500314" y="2396311"/>
                </a:cubicBezTo>
                <a:cubicBezTo>
                  <a:pt x="6493606" y="2362494"/>
                  <a:pt x="6520438" y="2396311"/>
                  <a:pt x="6513730" y="2369257"/>
                </a:cubicBezTo>
                <a:cubicBezTo>
                  <a:pt x="6500314" y="2362494"/>
                  <a:pt x="6473481" y="2355731"/>
                  <a:pt x="6466772" y="2382784"/>
                </a:cubicBezTo>
                <a:cubicBezTo>
                  <a:pt x="6473481" y="2396311"/>
                  <a:pt x="6486898" y="2376021"/>
                  <a:pt x="6486898" y="2403074"/>
                </a:cubicBezTo>
                <a:cubicBezTo>
                  <a:pt x="6460064" y="2430127"/>
                  <a:pt x="6419815" y="2376021"/>
                  <a:pt x="6399690" y="2409837"/>
                </a:cubicBezTo>
                <a:cubicBezTo>
                  <a:pt x="6366149" y="2382784"/>
                  <a:pt x="6352732" y="2342204"/>
                  <a:pt x="6332607" y="2382784"/>
                </a:cubicBezTo>
                <a:cubicBezTo>
                  <a:pt x="6325899" y="2369257"/>
                  <a:pt x="6325899" y="2348967"/>
                  <a:pt x="6312483" y="2362494"/>
                </a:cubicBezTo>
                <a:cubicBezTo>
                  <a:pt x="6319191" y="2369257"/>
                  <a:pt x="6312483" y="2376021"/>
                  <a:pt x="6325899" y="2389548"/>
                </a:cubicBezTo>
                <a:cubicBezTo>
                  <a:pt x="6325899" y="2389548"/>
                  <a:pt x="6325899" y="2389548"/>
                  <a:pt x="6305775" y="2423364"/>
                </a:cubicBezTo>
                <a:cubicBezTo>
                  <a:pt x="6299066" y="2369257"/>
                  <a:pt x="6265525" y="2436891"/>
                  <a:pt x="6258816" y="2396311"/>
                </a:cubicBezTo>
                <a:cubicBezTo>
                  <a:pt x="6272233" y="2409837"/>
                  <a:pt x="6278941" y="2389548"/>
                  <a:pt x="6272233" y="2376021"/>
                </a:cubicBezTo>
                <a:cubicBezTo>
                  <a:pt x="6265525" y="2382784"/>
                  <a:pt x="6252108" y="2348967"/>
                  <a:pt x="6245400" y="2369257"/>
                </a:cubicBezTo>
                <a:cubicBezTo>
                  <a:pt x="6252108" y="2403074"/>
                  <a:pt x="6231983" y="2382784"/>
                  <a:pt x="6225275" y="2396311"/>
                </a:cubicBezTo>
                <a:cubicBezTo>
                  <a:pt x="6211858" y="2382784"/>
                  <a:pt x="6231983" y="2376021"/>
                  <a:pt x="6218567" y="2362494"/>
                </a:cubicBezTo>
                <a:cubicBezTo>
                  <a:pt x="6211858" y="2362494"/>
                  <a:pt x="6211858" y="2376021"/>
                  <a:pt x="6205150" y="2369257"/>
                </a:cubicBezTo>
                <a:cubicBezTo>
                  <a:pt x="6211858" y="2342204"/>
                  <a:pt x="6238692" y="2355731"/>
                  <a:pt x="6231983" y="2315151"/>
                </a:cubicBezTo>
                <a:cubicBezTo>
                  <a:pt x="6218567" y="2342204"/>
                  <a:pt x="6191734" y="2274570"/>
                  <a:pt x="6178317" y="2335441"/>
                </a:cubicBezTo>
                <a:cubicBezTo>
                  <a:pt x="6178317" y="2328678"/>
                  <a:pt x="6178317" y="2315151"/>
                  <a:pt x="6171608" y="2308387"/>
                </a:cubicBezTo>
                <a:cubicBezTo>
                  <a:pt x="6164900" y="2328678"/>
                  <a:pt x="6144776" y="2308387"/>
                  <a:pt x="6144776" y="2335441"/>
                </a:cubicBezTo>
                <a:cubicBezTo>
                  <a:pt x="6151484" y="2348967"/>
                  <a:pt x="6158192" y="2315151"/>
                  <a:pt x="6164900" y="2342204"/>
                </a:cubicBezTo>
                <a:cubicBezTo>
                  <a:pt x="6138068" y="2362494"/>
                  <a:pt x="6124651" y="2348967"/>
                  <a:pt x="6111234" y="2389548"/>
                </a:cubicBezTo>
                <a:cubicBezTo>
                  <a:pt x="6104526" y="2369257"/>
                  <a:pt x="6117942" y="2355731"/>
                  <a:pt x="6111234" y="2335441"/>
                </a:cubicBezTo>
                <a:cubicBezTo>
                  <a:pt x="6124651" y="2369257"/>
                  <a:pt x="6144776" y="2328678"/>
                  <a:pt x="6138068" y="2301623"/>
                </a:cubicBezTo>
                <a:cubicBezTo>
                  <a:pt x="6124651" y="2321914"/>
                  <a:pt x="6111234" y="2308387"/>
                  <a:pt x="6091110" y="2321914"/>
                </a:cubicBezTo>
                <a:cubicBezTo>
                  <a:pt x="6091110" y="2335441"/>
                  <a:pt x="6097818" y="2348967"/>
                  <a:pt x="6104526" y="2355731"/>
                </a:cubicBezTo>
                <a:cubicBezTo>
                  <a:pt x="6091110" y="2389548"/>
                  <a:pt x="6084401" y="2369257"/>
                  <a:pt x="6070985" y="2382784"/>
                </a:cubicBezTo>
                <a:cubicBezTo>
                  <a:pt x="6057568" y="2369257"/>
                  <a:pt x="6064277" y="2355731"/>
                  <a:pt x="6064277" y="2342204"/>
                </a:cubicBezTo>
                <a:cubicBezTo>
                  <a:pt x="6037443" y="2382784"/>
                  <a:pt x="5997193" y="2342204"/>
                  <a:pt x="5977069" y="2382784"/>
                </a:cubicBezTo>
                <a:cubicBezTo>
                  <a:pt x="5977069" y="2362494"/>
                  <a:pt x="5983777" y="2348967"/>
                  <a:pt x="5983777" y="2328678"/>
                </a:cubicBezTo>
                <a:cubicBezTo>
                  <a:pt x="5963653" y="2315151"/>
                  <a:pt x="5970361" y="2369257"/>
                  <a:pt x="5956944" y="2348967"/>
                </a:cubicBezTo>
                <a:cubicBezTo>
                  <a:pt x="5956944" y="2342204"/>
                  <a:pt x="5963653" y="2335441"/>
                  <a:pt x="5956944" y="2328678"/>
                </a:cubicBezTo>
                <a:cubicBezTo>
                  <a:pt x="5950236" y="2335441"/>
                  <a:pt x="5936819" y="2342204"/>
                  <a:pt x="5936819" y="2362494"/>
                </a:cubicBezTo>
                <a:cubicBezTo>
                  <a:pt x="5950236" y="2362494"/>
                  <a:pt x="5956944" y="2362494"/>
                  <a:pt x="5963653" y="2369257"/>
                </a:cubicBezTo>
                <a:cubicBezTo>
                  <a:pt x="5956944" y="2376021"/>
                  <a:pt x="5963653" y="2389548"/>
                  <a:pt x="5970361" y="2403074"/>
                </a:cubicBezTo>
                <a:cubicBezTo>
                  <a:pt x="5950236" y="2409837"/>
                  <a:pt x="5930111" y="2396311"/>
                  <a:pt x="5909986" y="2396311"/>
                </a:cubicBezTo>
                <a:cubicBezTo>
                  <a:pt x="5889862" y="2416601"/>
                  <a:pt x="5903278" y="2436891"/>
                  <a:pt x="5903278" y="2450417"/>
                </a:cubicBezTo>
                <a:cubicBezTo>
                  <a:pt x="5883153" y="2430127"/>
                  <a:pt x="5896570" y="2436891"/>
                  <a:pt x="5883153" y="2403074"/>
                </a:cubicBezTo>
                <a:cubicBezTo>
                  <a:pt x="5909986" y="2362494"/>
                  <a:pt x="5923403" y="2389548"/>
                  <a:pt x="5943527" y="2376021"/>
                </a:cubicBezTo>
                <a:cubicBezTo>
                  <a:pt x="5930111" y="2362494"/>
                  <a:pt x="5936819" y="2355731"/>
                  <a:pt x="5923403" y="2342204"/>
                </a:cubicBezTo>
                <a:cubicBezTo>
                  <a:pt x="5923403" y="2315151"/>
                  <a:pt x="5936819" y="2315151"/>
                  <a:pt x="5936819" y="2281334"/>
                </a:cubicBezTo>
                <a:cubicBezTo>
                  <a:pt x="5936819" y="2294860"/>
                  <a:pt x="5963653" y="2274570"/>
                  <a:pt x="5956944" y="2267807"/>
                </a:cubicBezTo>
                <a:cubicBezTo>
                  <a:pt x="5950236" y="2240754"/>
                  <a:pt x="5923403" y="2274570"/>
                  <a:pt x="5930111" y="2301623"/>
                </a:cubicBezTo>
                <a:cubicBezTo>
                  <a:pt x="5916695" y="2274570"/>
                  <a:pt x="5896570" y="2294860"/>
                  <a:pt x="5896570" y="2308387"/>
                </a:cubicBezTo>
                <a:cubicBezTo>
                  <a:pt x="5903278" y="2335441"/>
                  <a:pt x="5909986" y="2301623"/>
                  <a:pt x="5916695" y="2315151"/>
                </a:cubicBezTo>
                <a:cubicBezTo>
                  <a:pt x="5916695" y="2321914"/>
                  <a:pt x="5916695" y="2335441"/>
                  <a:pt x="5923403" y="2342204"/>
                </a:cubicBezTo>
                <a:cubicBezTo>
                  <a:pt x="5876445" y="2376021"/>
                  <a:pt x="5789238" y="2281334"/>
                  <a:pt x="5789238" y="2376021"/>
                </a:cubicBezTo>
                <a:cubicBezTo>
                  <a:pt x="5789238" y="2369257"/>
                  <a:pt x="5802654" y="2369257"/>
                  <a:pt x="5802654" y="2389548"/>
                </a:cubicBezTo>
                <a:cubicBezTo>
                  <a:pt x="5795946" y="2389548"/>
                  <a:pt x="5775821" y="2382784"/>
                  <a:pt x="5782529" y="2396311"/>
                </a:cubicBezTo>
                <a:cubicBezTo>
                  <a:pt x="5795946" y="2403074"/>
                  <a:pt x="5809362" y="2382784"/>
                  <a:pt x="5829487" y="2362494"/>
                </a:cubicBezTo>
                <a:cubicBezTo>
                  <a:pt x="5842904" y="2403074"/>
                  <a:pt x="5856320" y="2355731"/>
                  <a:pt x="5869736" y="2382784"/>
                </a:cubicBezTo>
                <a:cubicBezTo>
                  <a:pt x="5856320" y="2403074"/>
                  <a:pt x="5856320" y="2376021"/>
                  <a:pt x="5842904" y="2382784"/>
                </a:cubicBezTo>
                <a:cubicBezTo>
                  <a:pt x="5849612" y="2396311"/>
                  <a:pt x="5842904" y="2409837"/>
                  <a:pt x="5849612" y="2423364"/>
                </a:cubicBezTo>
                <a:cubicBezTo>
                  <a:pt x="5829487" y="2436891"/>
                  <a:pt x="5836196" y="2463944"/>
                  <a:pt x="5822778" y="2443654"/>
                </a:cubicBezTo>
                <a:cubicBezTo>
                  <a:pt x="5822778" y="2416601"/>
                  <a:pt x="5849612" y="2416601"/>
                  <a:pt x="5836196" y="2382784"/>
                </a:cubicBezTo>
                <a:cubicBezTo>
                  <a:pt x="5816070" y="2416601"/>
                  <a:pt x="5802654" y="2430127"/>
                  <a:pt x="5802654" y="2457181"/>
                </a:cubicBezTo>
                <a:cubicBezTo>
                  <a:pt x="5809362" y="2470707"/>
                  <a:pt x="5829487" y="2450417"/>
                  <a:pt x="5822778" y="2477470"/>
                </a:cubicBezTo>
                <a:cubicBezTo>
                  <a:pt x="5816070" y="2477470"/>
                  <a:pt x="5809362" y="2477470"/>
                  <a:pt x="5809362" y="2484234"/>
                </a:cubicBezTo>
                <a:cubicBezTo>
                  <a:pt x="5802654" y="2443654"/>
                  <a:pt x="5769112" y="2470707"/>
                  <a:pt x="5775821" y="2416601"/>
                </a:cubicBezTo>
                <a:cubicBezTo>
                  <a:pt x="5769112" y="2443654"/>
                  <a:pt x="5722155" y="2477470"/>
                  <a:pt x="5702030" y="2443654"/>
                </a:cubicBezTo>
                <a:cubicBezTo>
                  <a:pt x="5708738" y="2450417"/>
                  <a:pt x="5708738" y="2457181"/>
                  <a:pt x="5702030" y="2463944"/>
                </a:cubicBezTo>
                <a:cubicBezTo>
                  <a:pt x="5702030" y="2457181"/>
                  <a:pt x="5695321" y="2450417"/>
                  <a:pt x="5688613" y="2463944"/>
                </a:cubicBezTo>
                <a:cubicBezTo>
                  <a:pt x="5688613" y="2443654"/>
                  <a:pt x="5688613" y="2430127"/>
                  <a:pt x="5695321" y="2416601"/>
                </a:cubicBezTo>
                <a:cubicBezTo>
                  <a:pt x="5708738" y="2430127"/>
                  <a:pt x="5722155" y="2423364"/>
                  <a:pt x="5742280" y="2423364"/>
                </a:cubicBezTo>
                <a:cubicBezTo>
                  <a:pt x="5735571" y="2409837"/>
                  <a:pt x="5748988" y="2396311"/>
                  <a:pt x="5742280" y="2382784"/>
                </a:cubicBezTo>
                <a:cubicBezTo>
                  <a:pt x="5728863" y="2416601"/>
                  <a:pt x="5695321" y="2376021"/>
                  <a:pt x="5675197" y="2416601"/>
                </a:cubicBezTo>
                <a:cubicBezTo>
                  <a:pt x="5681905" y="2430127"/>
                  <a:pt x="5688613" y="2423364"/>
                  <a:pt x="5681905" y="2443654"/>
                </a:cubicBezTo>
                <a:cubicBezTo>
                  <a:pt x="5661781" y="2457181"/>
                  <a:pt x="5628239" y="2423364"/>
                  <a:pt x="5628239" y="2470707"/>
                </a:cubicBezTo>
                <a:cubicBezTo>
                  <a:pt x="5621531" y="2443654"/>
                  <a:pt x="5614823" y="2409837"/>
                  <a:pt x="5601406" y="2450417"/>
                </a:cubicBezTo>
                <a:cubicBezTo>
                  <a:pt x="5594697" y="2436891"/>
                  <a:pt x="5594697" y="2430127"/>
                  <a:pt x="5587989" y="2416601"/>
                </a:cubicBezTo>
                <a:cubicBezTo>
                  <a:pt x="5594697" y="2396311"/>
                  <a:pt x="5601406" y="2436891"/>
                  <a:pt x="5608114" y="2409837"/>
                </a:cubicBezTo>
                <a:cubicBezTo>
                  <a:pt x="5587989" y="2376021"/>
                  <a:pt x="5614823" y="2403074"/>
                  <a:pt x="5614823" y="2382784"/>
                </a:cubicBezTo>
                <a:cubicBezTo>
                  <a:pt x="5601406" y="2362494"/>
                  <a:pt x="5594697" y="2382784"/>
                  <a:pt x="5587989" y="2376021"/>
                </a:cubicBezTo>
                <a:cubicBezTo>
                  <a:pt x="5594697" y="2409837"/>
                  <a:pt x="5574573" y="2409837"/>
                  <a:pt x="5581281" y="2443654"/>
                </a:cubicBezTo>
                <a:cubicBezTo>
                  <a:pt x="5581281" y="2416601"/>
                  <a:pt x="5554448" y="2389548"/>
                  <a:pt x="5547740" y="2423364"/>
                </a:cubicBezTo>
                <a:cubicBezTo>
                  <a:pt x="5541032" y="2416601"/>
                  <a:pt x="5534323" y="2416601"/>
                  <a:pt x="5534323" y="2409837"/>
                </a:cubicBezTo>
                <a:cubicBezTo>
                  <a:pt x="5527615" y="2362494"/>
                  <a:pt x="5567865" y="2389548"/>
                  <a:pt x="5554448" y="2348967"/>
                </a:cubicBezTo>
                <a:cubicBezTo>
                  <a:pt x="5594697" y="2376021"/>
                  <a:pt x="5628239" y="2342204"/>
                  <a:pt x="5661781" y="2342204"/>
                </a:cubicBezTo>
                <a:cubicBezTo>
                  <a:pt x="5648363" y="2301623"/>
                  <a:pt x="5628239" y="2355731"/>
                  <a:pt x="5628239" y="2315151"/>
                </a:cubicBezTo>
                <a:cubicBezTo>
                  <a:pt x="5614823" y="2321914"/>
                  <a:pt x="5614823" y="2328678"/>
                  <a:pt x="5608114" y="2348967"/>
                </a:cubicBezTo>
                <a:cubicBezTo>
                  <a:pt x="5587989" y="2328678"/>
                  <a:pt x="5601406" y="2348967"/>
                  <a:pt x="5601406" y="2315151"/>
                </a:cubicBezTo>
                <a:cubicBezTo>
                  <a:pt x="5587989" y="2328678"/>
                  <a:pt x="5581281" y="2315151"/>
                  <a:pt x="5581281" y="2342204"/>
                </a:cubicBezTo>
                <a:cubicBezTo>
                  <a:pt x="5561156" y="2335441"/>
                  <a:pt x="5587989" y="2294860"/>
                  <a:pt x="5581281" y="2274570"/>
                </a:cubicBezTo>
                <a:cubicBezTo>
                  <a:pt x="5567865" y="2294860"/>
                  <a:pt x="5554448" y="2254280"/>
                  <a:pt x="5541032" y="2274570"/>
                </a:cubicBezTo>
                <a:cubicBezTo>
                  <a:pt x="5547740" y="2281334"/>
                  <a:pt x="5547740" y="2294860"/>
                  <a:pt x="5547740" y="2308387"/>
                </a:cubicBezTo>
                <a:cubicBezTo>
                  <a:pt x="5554448" y="2281334"/>
                  <a:pt x="5561156" y="2301623"/>
                  <a:pt x="5567865" y="2288097"/>
                </a:cubicBezTo>
                <a:cubicBezTo>
                  <a:pt x="5569542" y="2291479"/>
                  <a:pt x="5570799" y="2296551"/>
                  <a:pt x="5571638" y="2302046"/>
                </a:cubicBezTo>
                <a:lnTo>
                  <a:pt x="5572177" y="2309111"/>
                </a:lnTo>
                <a:lnTo>
                  <a:pt x="5571638" y="2305851"/>
                </a:lnTo>
                <a:cubicBezTo>
                  <a:pt x="5570799" y="2304583"/>
                  <a:pt x="5569542" y="2305005"/>
                  <a:pt x="5567865" y="2308387"/>
                </a:cubicBezTo>
                <a:cubicBezTo>
                  <a:pt x="5554448" y="2321914"/>
                  <a:pt x="5554448" y="2328678"/>
                  <a:pt x="5554448" y="2342204"/>
                </a:cubicBezTo>
                <a:cubicBezTo>
                  <a:pt x="5541032" y="2335441"/>
                  <a:pt x="5514198" y="2315151"/>
                  <a:pt x="5514198" y="2335441"/>
                </a:cubicBezTo>
                <a:cubicBezTo>
                  <a:pt x="5527615" y="2355731"/>
                  <a:pt x="5534323" y="2328678"/>
                  <a:pt x="5547740" y="2348967"/>
                </a:cubicBezTo>
                <a:cubicBezTo>
                  <a:pt x="5534323" y="2382784"/>
                  <a:pt x="5527615" y="2348967"/>
                  <a:pt x="5520906" y="2376021"/>
                </a:cubicBezTo>
                <a:cubicBezTo>
                  <a:pt x="5520906" y="2328678"/>
                  <a:pt x="5467240" y="2328678"/>
                  <a:pt x="5467240" y="2376021"/>
                </a:cubicBezTo>
                <a:cubicBezTo>
                  <a:pt x="5453824" y="2362494"/>
                  <a:pt x="5460532" y="2335441"/>
                  <a:pt x="5447116" y="2348967"/>
                </a:cubicBezTo>
                <a:cubicBezTo>
                  <a:pt x="5440408" y="2355731"/>
                  <a:pt x="5447116" y="2369257"/>
                  <a:pt x="5440408" y="2376021"/>
                </a:cubicBezTo>
                <a:cubicBezTo>
                  <a:pt x="5433699" y="2355731"/>
                  <a:pt x="5433699" y="2382784"/>
                  <a:pt x="5426991" y="2389548"/>
                </a:cubicBezTo>
                <a:cubicBezTo>
                  <a:pt x="5413574" y="2382784"/>
                  <a:pt x="5406866" y="2369257"/>
                  <a:pt x="5393450" y="2369257"/>
                </a:cubicBezTo>
                <a:cubicBezTo>
                  <a:pt x="5406866" y="2355731"/>
                  <a:pt x="5418605" y="2342204"/>
                  <a:pt x="5428668" y="2326986"/>
                </a:cubicBezTo>
                <a:lnTo>
                  <a:pt x="5438610" y="2306270"/>
                </a:lnTo>
                <a:lnTo>
                  <a:pt x="5440408" y="2308387"/>
                </a:lnTo>
                <a:lnTo>
                  <a:pt x="5440939" y="2301418"/>
                </a:lnTo>
                <a:lnTo>
                  <a:pt x="5453824" y="2274570"/>
                </a:lnTo>
                <a:cubicBezTo>
                  <a:pt x="5447116" y="2274570"/>
                  <a:pt x="5443762" y="2279643"/>
                  <a:pt x="5442085" y="2286406"/>
                </a:cubicBezTo>
                <a:lnTo>
                  <a:pt x="5440939" y="2301418"/>
                </a:lnTo>
                <a:lnTo>
                  <a:pt x="5438610" y="2306270"/>
                </a:lnTo>
                <a:lnTo>
                  <a:pt x="5430450" y="2296657"/>
                </a:lnTo>
                <a:cubicBezTo>
                  <a:pt x="5420702" y="2291902"/>
                  <a:pt x="5411897" y="2303315"/>
                  <a:pt x="5406866" y="2288097"/>
                </a:cubicBezTo>
                <a:cubicBezTo>
                  <a:pt x="5413574" y="2274570"/>
                  <a:pt x="5406866" y="2261043"/>
                  <a:pt x="5400158" y="2247517"/>
                </a:cubicBezTo>
                <a:cubicBezTo>
                  <a:pt x="5380033" y="2281334"/>
                  <a:pt x="5373325" y="2240754"/>
                  <a:pt x="5366617" y="2240754"/>
                </a:cubicBezTo>
                <a:cubicBezTo>
                  <a:pt x="5359908" y="2254280"/>
                  <a:pt x="5353200" y="2261043"/>
                  <a:pt x="5359908" y="2274570"/>
                </a:cubicBezTo>
                <a:cubicBezTo>
                  <a:pt x="5359908" y="2274570"/>
                  <a:pt x="5380033" y="2261043"/>
                  <a:pt x="5373325" y="2281334"/>
                </a:cubicBezTo>
                <a:cubicBezTo>
                  <a:pt x="5373325" y="2281334"/>
                  <a:pt x="5353200" y="2301623"/>
                  <a:pt x="5353200" y="2308387"/>
                </a:cubicBezTo>
                <a:cubicBezTo>
                  <a:pt x="5359908" y="2294860"/>
                  <a:pt x="5380033" y="2301623"/>
                  <a:pt x="5373325" y="2321914"/>
                </a:cubicBezTo>
                <a:cubicBezTo>
                  <a:pt x="5359908" y="2362494"/>
                  <a:pt x="5346491" y="2321914"/>
                  <a:pt x="5333075" y="2362494"/>
                </a:cubicBezTo>
                <a:cubicBezTo>
                  <a:pt x="5326367" y="2348967"/>
                  <a:pt x="5333075" y="2342204"/>
                  <a:pt x="5333075" y="2335441"/>
                </a:cubicBezTo>
                <a:cubicBezTo>
                  <a:pt x="5319659" y="2335441"/>
                  <a:pt x="5292825" y="2315151"/>
                  <a:pt x="5292825" y="2348967"/>
                </a:cubicBezTo>
                <a:cubicBezTo>
                  <a:pt x="5265993" y="2315151"/>
                  <a:pt x="5259285" y="2362494"/>
                  <a:pt x="5239159" y="2362494"/>
                </a:cubicBezTo>
                <a:cubicBezTo>
                  <a:pt x="5239159" y="2362494"/>
                  <a:pt x="5225743" y="2335441"/>
                  <a:pt x="5225743" y="2369257"/>
                </a:cubicBezTo>
                <a:cubicBezTo>
                  <a:pt x="5212326" y="2355731"/>
                  <a:pt x="5219035" y="2342204"/>
                  <a:pt x="5212326" y="2335441"/>
                </a:cubicBezTo>
                <a:cubicBezTo>
                  <a:pt x="5205618" y="2369257"/>
                  <a:pt x="5178785" y="2335441"/>
                  <a:pt x="5165368" y="2348967"/>
                </a:cubicBezTo>
                <a:cubicBezTo>
                  <a:pt x="5165368" y="2342204"/>
                  <a:pt x="5165368" y="2328678"/>
                  <a:pt x="5158660" y="2315151"/>
                </a:cubicBezTo>
                <a:cubicBezTo>
                  <a:pt x="5145244" y="2301623"/>
                  <a:pt x="5151952" y="2335441"/>
                  <a:pt x="5145244" y="2328678"/>
                </a:cubicBezTo>
                <a:cubicBezTo>
                  <a:pt x="5145244" y="2321914"/>
                  <a:pt x="5145244" y="2315151"/>
                  <a:pt x="5138536" y="2301623"/>
                </a:cubicBezTo>
                <a:cubicBezTo>
                  <a:pt x="5131828" y="2328678"/>
                  <a:pt x="5131828" y="2288097"/>
                  <a:pt x="5125118" y="2301623"/>
                </a:cubicBezTo>
                <a:cubicBezTo>
                  <a:pt x="5111702" y="2308387"/>
                  <a:pt x="5125118" y="2321914"/>
                  <a:pt x="5118410" y="2335441"/>
                </a:cubicBezTo>
                <a:cubicBezTo>
                  <a:pt x="5098286" y="2321914"/>
                  <a:pt x="5078161" y="2355731"/>
                  <a:pt x="5058036" y="2342204"/>
                </a:cubicBezTo>
                <a:cubicBezTo>
                  <a:pt x="5064744" y="2328678"/>
                  <a:pt x="5064744" y="2321914"/>
                  <a:pt x="5064744" y="2315151"/>
                </a:cubicBezTo>
                <a:cubicBezTo>
                  <a:pt x="5044620" y="2335441"/>
                  <a:pt x="5037911" y="2342204"/>
                  <a:pt x="5037911" y="2301623"/>
                </a:cubicBezTo>
                <a:cubicBezTo>
                  <a:pt x="5017787" y="2321914"/>
                  <a:pt x="4990953" y="2342204"/>
                  <a:pt x="4977537" y="2301623"/>
                </a:cubicBezTo>
                <a:cubicBezTo>
                  <a:pt x="4964121" y="2321914"/>
                  <a:pt x="4957413" y="2301623"/>
                  <a:pt x="4943995" y="2308387"/>
                </a:cubicBezTo>
                <a:cubicBezTo>
                  <a:pt x="4943995" y="2328678"/>
                  <a:pt x="4937287" y="2321914"/>
                  <a:pt x="4930579" y="2348967"/>
                </a:cubicBezTo>
                <a:cubicBezTo>
                  <a:pt x="4923871" y="2321914"/>
                  <a:pt x="4923871" y="2315151"/>
                  <a:pt x="4910454" y="2321914"/>
                </a:cubicBezTo>
                <a:cubicBezTo>
                  <a:pt x="4910454" y="2294860"/>
                  <a:pt x="4930579" y="2308387"/>
                  <a:pt x="4937287" y="2301623"/>
                </a:cubicBezTo>
                <a:cubicBezTo>
                  <a:pt x="4930579" y="2274570"/>
                  <a:pt x="4937287" y="2254280"/>
                  <a:pt x="4943995" y="2233990"/>
                </a:cubicBezTo>
                <a:cubicBezTo>
                  <a:pt x="4930579" y="2227227"/>
                  <a:pt x="4917163" y="2220463"/>
                  <a:pt x="4917163" y="2254280"/>
                </a:cubicBezTo>
                <a:cubicBezTo>
                  <a:pt x="4897037" y="2240754"/>
                  <a:pt x="4876913" y="2213700"/>
                  <a:pt x="4856788" y="2261043"/>
                </a:cubicBezTo>
                <a:cubicBezTo>
                  <a:pt x="4850080" y="2254280"/>
                  <a:pt x="4863496" y="2220463"/>
                  <a:pt x="4850080" y="2227227"/>
                </a:cubicBezTo>
                <a:cubicBezTo>
                  <a:pt x="4850080" y="2233990"/>
                  <a:pt x="4850080" y="2240754"/>
                  <a:pt x="4850080" y="2247517"/>
                </a:cubicBezTo>
                <a:cubicBezTo>
                  <a:pt x="4823246" y="2206937"/>
                  <a:pt x="4776288" y="2254280"/>
                  <a:pt x="4736039" y="2227227"/>
                </a:cubicBezTo>
                <a:cubicBezTo>
                  <a:pt x="4749456" y="2254280"/>
                  <a:pt x="4749456" y="2240754"/>
                  <a:pt x="4762872" y="2274570"/>
                </a:cubicBezTo>
                <a:cubicBezTo>
                  <a:pt x="4769580" y="2247517"/>
                  <a:pt x="4776288" y="2288097"/>
                  <a:pt x="4782998" y="2261043"/>
                </a:cubicBezTo>
                <a:cubicBezTo>
                  <a:pt x="4776288" y="2254280"/>
                  <a:pt x="4769580" y="2261043"/>
                  <a:pt x="4776288" y="2254280"/>
                </a:cubicBezTo>
                <a:cubicBezTo>
                  <a:pt x="4803122" y="2240754"/>
                  <a:pt x="4816538" y="2274570"/>
                  <a:pt x="4843372" y="2261043"/>
                </a:cubicBezTo>
                <a:cubicBezTo>
                  <a:pt x="4836663" y="2274570"/>
                  <a:pt x="4823246" y="2274570"/>
                  <a:pt x="4836663" y="2294860"/>
                </a:cubicBezTo>
                <a:cubicBezTo>
                  <a:pt x="4823246" y="2315151"/>
                  <a:pt x="4816538" y="2308387"/>
                  <a:pt x="4809830" y="2281334"/>
                </a:cubicBezTo>
                <a:cubicBezTo>
                  <a:pt x="4803122" y="2294860"/>
                  <a:pt x="4769580" y="2321914"/>
                  <a:pt x="4756164" y="2308387"/>
                </a:cubicBezTo>
                <a:cubicBezTo>
                  <a:pt x="4756164" y="2294860"/>
                  <a:pt x="4762872" y="2288097"/>
                  <a:pt x="4756164" y="2281334"/>
                </a:cubicBezTo>
                <a:cubicBezTo>
                  <a:pt x="4749456" y="2261043"/>
                  <a:pt x="4742748" y="2288097"/>
                  <a:pt x="4736039" y="2288097"/>
                </a:cubicBezTo>
                <a:cubicBezTo>
                  <a:pt x="4736039" y="2288097"/>
                  <a:pt x="4736039" y="2288097"/>
                  <a:pt x="4742748" y="2308387"/>
                </a:cubicBezTo>
                <a:cubicBezTo>
                  <a:pt x="4715914" y="2301623"/>
                  <a:pt x="4682373" y="2308387"/>
                  <a:pt x="4655540" y="2315151"/>
                </a:cubicBezTo>
                <a:cubicBezTo>
                  <a:pt x="4642123" y="2301623"/>
                  <a:pt x="4648831" y="2288097"/>
                  <a:pt x="4642123" y="2281334"/>
                </a:cubicBezTo>
                <a:cubicBezTo>
                  <a:pt x="4635415" y="2288097"/>
                  <a:pt x="4635415" y="2294860"/>
                  <a:pt x="4628707" y="2301623"/>
                </a:cubicBezTo>
                <a:cubicBezTo>
                  <a:pt x="4621999" y="2288097"/>
                  <a:pt x="4628707" y="2281334"/>
                  <a:pt x="4628707" y="2274570"/>
                </a:cubicBezTo>
                <a:cubicBezTo>
                  <a:pt x="4621999" y="2281334"/>
                  <a:pt x="4615291" y="2261043"/>
                  <a:pt x="4608583" y="2281334"/>
                </a:cubicBezTo>
                <a:cubicBezTo>
                  <a:pt x="4615291" y="2288097"/>
                  <a:pt x="4615291" y="2294860"/>
                  <a:pt x="4615291" y="2301623"/>
                </a:cubicBezTo>
                <a:cubicBezTo>
                  <a:pt x="4608583" y="2294860"/>
                  <a:pt x="4595165" y="2315151"/>
                  <a:pt x="4588457" y="2294860"/>
                </a:cubicBezTo>
                <a:cubicBezTo>
                  <a:pt x="4595165" y="2288097"/>
                  <a:pt x="4601873" y="2281334"/>
                  <a:pt x="4588457" y="2267807"/>
                </a:cubicBezTo>
                <a:cubicBezTo>
                  <a:pt x="4581749" y="2281334"/>
                  <a:pt x="4581749" y="2267807"/>
                  <a:pt x="4575041" y="2288097"/>
                </a:cubicBezTo>
                <a:cubicBezTo>
                  <a:pt x="4575041" y="2301623"/>
                  <a:pt x="4575041" y="2308387"/>
                  <a:pt x="4575041" y="2315151"/>
                </a:cubicBezTo>
                <a:cubicBezTo>
                  <a:pt x="4561624" y="2267807"/>
                  <a:pt x="4541499" y="2321914"/>
                  <a:pt x="4521375" y="2308387"/>
                </a:cubicBezTo>
                <a:cubicBezTo>
                  <a:pt x="4521375" y="2294860"/>
                  <a:pt x="4534791" y="2288097"/>
                  <a:pt x="4528083" y="2274570"/>
                </a:cubicBezTo>
                <a:cubicBezTo>
                  <a:pt x="4494542" y="2240754"/>
                  <a:pt x="4434168" y="2301623"/>
                  <a:pt x="4387209" y="2233990"/>
                </a:cubicBezTo>
                <a:cubicBezTo>
                  <a:pt x="4387209" y="2240754"/>
                  <a:pt x="4393918" y="2254280"/>
                  <a:pt x="4387209" y="2261043"/>
                </a:cubicBezTo>
                <a:cubicBezTo>
                  <a:pt x="4367084" y="2261043"/>
                  <a:pt x="4387209" y="2247517"/>
                  <a:pt x="4373792" y="2233990"/>
                </a:cubicBezTo>
                <a:cubicBezTo>
                  <a:pt x="4360376" y="2227227"/>
                  <a:pt x="4380501" y="2247517"/>
                  <a:pt x="4367084" y="2261043"/>
                </a:cubicBezTo>
                <a:cubicBezTo>
                  <a:pt x="4360376" y="2247517"/>
                  <a:pt x="4367084" y="2233990"/>
                  <a:pt x="4353668" y="2220463"/>
                </a:cubicBezTo>
                <a:cubicBezTo>
                  <a:pt x="4340251" y="2240754"/>
                  <a:pt x="4326835" y="2220463"/>
                  <a:pt x="4313418" y="2233990"/>
                </a:cubicBezTo>
                <a:cubicBezTo>
                  <a:pt x="4320127" y="2247517"/>
                  <a:pt x="4320127" y="2254280"/>
                  <a:pt x="4320127" y="2267807"/>
                </a:cubicBezTo>
                <a:cubicBezTo>
                  <a:pt x="4313418" y="2261043"/>
                  <a:pt x="4306710" y="2267807"/>
                  <a:pt x="4306710" y="2274570"/>
                </a:cubicBezTo>
                <a:cubicBezTo>
                  <a:pt x="4286585" y="2240754"/>
                  <a:pt x="4273169" y="2281334"/>
                  <a:pt x="4253043" y="2267807"/>
                </a:cubicBezTo>
                <a:cubicBezTo>
                  <a:pt x="4253043" y="2227227"/>
                  <a:pt x="4273169" y="2254280"/>
                  <a:pt x="4286585" y="2247517"/>
                </a:cubicBezTo>
                <a:cubicBezTo>
                  <a:pt x="4279877" y="2240754"/>
                  <a:pt x="4286585" y="2233990"/>
                  <a:pt x="4279877" y="2227227"/>
                </a:cubicBezTo>
                <a:cubicBezTo>
                  <a:pt x="4259751" y="2227227"/>
                  <a:pt x="4239627" y="2220463"/>
                  <a:pt x="4212794" y="2220463"/>
                </a:cubicBezTo>
                <a:cubicBezTo>
                  <a:pt x="4226211" y="2240754"/>
                  <a:pt x="4239627" y="2247517"/>
                  <a:pt x="4253043" y="2240754"/>
                </a:cubicBezTo>
                <a:cubicBezTo>
                  <a:pt x="4246335" y="2254280"/>
                  <a:pt x="4253043" y="2261043"/>
                  <a:pt x="4253043" y="2267807"/>
                </a:cubicBezTo>
                <a:cubicBezTo>
                  <a:pt x="4232919" y="2233990"/>
                  <a:pt x="4239627" y="2274570"/>
                  <a:pt x="4219503" y="2267807"/>
                </a:cubicBezTo>
                <a:cubicBezTo>
                  <a:pt x="4219503" y="2254280"/>
                  <a:pt x="4206086" y="2227227"/>
                  <a:pt x="4192669" y="2227227"/>
                </a:cubicBezTo>
                <a:cubicBezTo>
                  <a:pt x="4192669" y="2254280"/>
                  <a:pt x="4199377" y="2261043"/>
                  <a:pt x="4199377" y="2274570"/>
                </a:cubicBezTo>
                <a:cubicBezTo>
                  <a:pt x="4192669" y="2261043"/>
                  <a:pt x="4185961" y="2274570"/>
                  <a:pt x="4179253" y="2247517"/>
                </a:cubicBezTo>
                <a:cubicBezTo>
                  <a:pt x="4172544" y="2267807"/>
                  <a:pt x="4152420" y="2274570"/>
                  <a:pt x="4152420" y="2240754"/>
                </a:cubicBezTo>
                <a:cubicBezTo>
                  <a:pt x="4125586" y="2274570"/>
                  <a:pt x="4105462" y="2261043"/>
                  <a:pt x="4078628" y="2254280"/>
                </a:cubicBezTo>
                <a:cubicBezTo>
                  <a:pt x="4065212" y="2261043"/>
                  <a:pt x="4071920" y="2301623"/>
                  <a:pt x="4058504" y="2294860"/>
                </a:cubicBezTo>
                <a:cubicBezTo>
                  <a:pt x="4065212" y="2261043"/>
                  <a:pt x="4045088" y="2281334"/>
                  <a:pt x="4045088" y="2247517"/>
                </a:cubicBezTo>
                <a:cubicBezTo>
                  <a:pt x="4018254" y="2294860"/>
                  <a:pt x="3984713" y="2254280"/>
                  <a:pt x="3971296" y="2308387"/>
                </a:cubicBezTo>
                <a:cubicBezTo>
                  <a:pt x="3964588" y="2288097"/>
                  <a:pt x="3957880" y="2315151"/>
                  <a:pt x="3944463" y="2308387"/>
                </a:cubicBezTo>
                <a:cubicBezTo>
                  <a:pt x="3957880" y="2240754"/>
                  <a:pt x="3884089" y="2288097"/>
                  <a:pt x="3870673" y="2308387"/>
                </a:cubicBezTo>
                <a:cubicBezTo>
                  <a:pt x="3863964" y="2267807"/>
                  <a:pt x="3890797" y="2288097"/>
                  <a:pt x="3890797" y="2267807"/>
                </a:cubicBezTo>
                <a:cubicBezTo>
                  <a:pt x="3884089" y="2254280"/>
                  <a:pt x="3877381" y="2240754"/>
                  <a:pt x="3863964" y="2240754"/>
                </a:cubicBezTo>
                <a:cubicBezTo>
                  <a:pt x="3870673" y="2267807"/>
                  <a:pt x="3863964" y="2247517"/>
                  <a:pt x="3857255" y="2247517"/>
                </a:cubicBezTo>
                <a:cubicBezTo>
                  <a:pt x="3857255" y="2274570"/>
                  <a:pt x="3850547" y="2274570"/>
                  <a:pt x="3843839" y="2294860"/>
                </a:cubicBezTo>
                <a:cubicBezTo>
                  <a:pt x="3837131" y="2281334"/>
                  <a:pt x="3850547" y="2267807"/>
                  <a:pt x="3850547" y="2247517"/>
                </a:cubicBezTo>
                <a:cubicBezTo>
                  <a:pt x="3837131" y="2227227"/>
                  <a:pt x="3823714" y="2227227"/>
                  <a:pt x="3823714" y="2186647"/>
                </a:cubicBezTo>
                <a:cubicBezTo>
                  <a:pt x="3817006" y="2213700"/>
                  <a:pt x="3817006" y="2240754"/>
                  <a:pt x="3810298" y="2261043"/>
                </a:cubicBezTo>
                <a:cubicBezTo>
                  <a:pt x="3803590" y="2233990"/>
                  <a:pt x="3783464" y="2233990"/>
                  <a:pt x="3770048" y="2213700"/>
                </a:cubicBezTo>
                <a:cubicBezTo>
                  <a:pt x="3770048" y="2240754"/>
                  <a:pt x="3790173" y="2267807"/>
                  <a:pt x="3790173" y="2288097"/>
                </a:cubicBezTo>
                <a:cubicBezTo>
                  <a:pt x="3770048" y="2294860"/>
                  <a:pt x="3770048" y="2213700"/>
                  <a:pt x="3736506" y="2261043"/>
                </a:cubicBezTo>
                <a:cubicBezTo>
                  <a:pt x="3770048" y="2274570"/>
                  <a:pt x="3763340" y="2308387"/>
                  <a:pt x="3796881" y="2328678"/>
                </a:cubicBezTo>
                <a:cubicBezTo>
                  <a:pt x="3783464" y="2328678"/>
                  <a:pt x="3756632" y="2335441"/>
                  <a:pt x="3749924" y="2315151"/>
                </a:cubicBezTo>
                <a:cubicBezTo>
                  <a:pt x="3756632" y="2315151"/>
                  <a:pt x="3756632" y="2315151"/>
                  <a:pt x="3763340" y="2308387"/>
                </a:cubicBezTo>
                <a:cubicBezTo>
                  <a:pt x="3749924" y="2274570"/>
                  <a:pt x="3736506" y="2267807"/>
                  <a:pt x="3723090" y="2267807"/>
                </a:cubicBezTo>
                <a:cubicBezTo>
                  <a:pt x="3729798" y="2247517"/>
                  <a:pt x="3736506" y="2247517"/>
                  <a:pt x="3723090" y="2220463"/>
                </a:cubicBezTo>
                <a:cubicBezTo>
                  <a:pt x="3716382" y="2227227"/>
                  <a:pt x="3709674" y="2206937"/>
                  <a:pt x="3702966" y="2220463"/>
                </a:cubicBezTo>
                <a:cubicBezTo>
                  <a:pt x="3709674" y="2240754"/>
                  <a:pt x="3723090" y="2227227"/>
                  <a:pt x="3709674" y="2247517"/>
                </a:cubicBezTo>
                <a:cubicBezTo>
                  <a:pt x="3689549" y="2240754"/>
                  <a:pt x="3682840" y="2220463"/>
                  <a:pt x="3676132" y="2261043"/>
                </a:cubicBezTo>
                <a:cubicBezTo>
                  <a:pt x="3662716" y="2220463"/>
                  <a:pt x="3629175" y="2233990"/>
                  <a:pt x="3635883" y="2261043"/>
                </a:cubicBezTo>
                <a:cubicBezTo>
                  <a:pt x="3629175" y="2254280"/>
                  <a:pt x="3629175" y="2247517"/>
                  <a:pt x="3622466" y="2240754"/>
                </a:cubicBezTo>
                <a:cubicBezTo>
                  <a:pt x="3615758" y="2267807"/>
                  <a:pt x="3609049" y="2254280"/>
                  <a:pt x="3595633" y="2261043"/>
                </a:cubicBezTo>
                <a:cubicBezTo>
                  <a:pt x="3588925" y="2233990"/>
                  <a:pt x="3595633" y="2220463"/>
                  <a:pt x="3582217" y="2213700"/>
                </a:cubicBezTo>
                <a:cubicBezTo>
                  <a:pt x="3568801" y="2233990"/>
                  <a:pt x="3555383" y="2254280"/>
                  <a:pt x="3535259" y="2233990"/>
                </a:cubicBezTo>
                <a:cubicBezTo>
                  <a:pt x="3541967" y="2220463"/>
                  <a:pt x="3562091" y="2233990"/>
                  <a:pt x="3562091" y="2206937"/>
                </a:cubicBezTo>
                <a:cubicBezTo>
                  <a:pt x="3548675" y="2206937"/>
                  <a:pt x="3548675" y="2186647"/>
                  <a:pt x="3541967" y="2186647"/>
                </a:cubicBezTo>
                <a:cubicBezTo>
                  <a:pt x="3521842" y="2206937"/>
                  <a:pt x="3515134" y="2200174"/>
                  <a:pt x="3501717" y="2240754"/>
                </a:cubicBezTo>
                <a:cubicBezTo>
                  <a:pt x="3474884" y="2200174"/>
                  <a:pt x="3441343" y="2294860"/>
                  <a:pt x="3407802" y="2227227"/>
                </a:cubicBezTo>
                <a:cubicBezTo>
                  <a:pt x="3407802" y="2247517"/>
                  <a:pt x="3407802" y="2247517"/>
                  <a:pt x="3401094" y="2254280"/>
                </a:cubicBezTo>
                <a:cubicBezTo>
                  <a:pt x="3380968" y="2240754"/>
                  <a:pt x="3401094" y="2200174"/>
                  <a:pt x="3380968" y="2206937"/>
                </a:cubicBezTo>
                <a:cubicBezTo>
                  <a:pt x="3374260" y="2213700"/>
                  <a:pt x="3387676" y="2233990"/>
                  <a:pt x="3374260" y="2240754"/>
                </a:cubicBezTo>
                <a:cubicBezTo>
                  <a:pt x="3354136" y="2247517"/>
                  <a:pt x="3340719" y="2227227"/>
                  <a:pt x="3327302" y="2261043"/>
                </a:cubicBezTo>
                <a:cubicBezTo>
                  <a:pt x="3313886" y="2247517"/>
                  <a:pt x="3334010" y="2240754"/>
                  <a:pt x="3327302" y="2227227"/>
                </a:cubicBezTo>
                <a:cubicBezTo>
                  <a:pt x="3313886" y="2227227"/>
                  <a:pt x="3293761" y="2213700"/>
                  <a:pt x="3280345" y="2254280"/>
                </a:cubicBezTo>
                <a:cubicBezTo>
                  <a:pt x="3266928" y="2247517"/>
                  <a:pt x="3260219" y="2233990"/>
                  <a:pt x="3240095" y="2254280"/>
                </a:cubicBezTo>
                <a:cubicBezTo>
                  <a:pt x="3233387" y="2240754"/>
                  <a:pt x="3240095" y="2227227"/>
                  <a:pt x="3226679" y="2213700"/>
                </a:cubicBezTo>
                <a:cubicBezTo>
                  <a:pt x="3219971" y="2247517"/>
                  <a:pt x="3206553" y="2193410"/>
                  <a:pt x="3199845" y="2220463"/>
                </a:cubicBezTo>
                <a:cubicBezTo>
                  <a:pt x="3199845" y="2233990"/>
                  <a:pt x="3193137" y="2254280"/>
                  <a:pt x="3193137" y="2267807"/>
                </a:cubicBezTo>
                <a:cubicBezTo>
                  <a:pt x="3179721" y="2240754"/>
                  <a:pt x="3206553" y="2220463"/>
                  <a:pt x="3193137" y="2193410"/>
                </a:cubicBezTo>
                <a:cubicBezTo>
                  <a:pt x="3186429" y="2206937"/>
                  <a:pt x="3179721" y="2193410"/>
                  <a:pt x="3173012" y="2193410"/>
                </a:cubicBezTo>
                <a:cubicBezTo>
                  <a:pt x="3179721" y="2206937"/>
                  <a:pt x="3179721" y="2220463"/>
                  <a:pt x="3173012" y="2233990"/>
                </a:cubicBezTo>
                <a:cubicBezTo>
                  <a:pt x="3159595" y="2220463"/>
                  <a:pt x="3173012" y="2200174"/>
                  <a:pt x="3159595" y="2200174"/>
                </a:cubicBezTo>
                <a:cubicBezTo>
                  <a:pt x="3152887" y="2220463"/>
                  <a:pt x="3152887" y="2240754"/>
                  <a:pt x="3159595" y="2254280"/>
                </a:cubicBezTo>
                <a:cubicBezTo>
                  <a:pt x="3146179" y="2227227"/>
                  <a:pt x="3152887" y="2281334"/>
                  <a:pt x="3146179" y="2261043"/>
                </a:cubicBezTo>
                <a:cubicBezTo>
                  <a:pt x="3146179" y="2247517"/>
                  <a:pt x="3139471" y="2254280"/>
                  <a:pt x="3132762" y="2240754"/>
                </a:cubicBezTo>
                <a:cubicBezTo>
                  <a:pt x="3139471" y="2233990"/>
                  <a:pt x="3146179" y="2240754"/>
                  <a:pt x="3146179" y="2227227"/>
                </a:cubicBezTo>
                <a:cubicBezTo>
                  <a:pt x="3132762" y="2200174"/>
                  <a:pt x="3126054" y="2220463"/>
                  <a:pt x="3112638" y="2227227"/>
                </a:cubicBezTo>
                <a:cubicBezTo>
                  <a:pt x="3119346" y="2247517"/>
                  <a:pt x="3126054" y="2213700"/>
                  <a:pt x="3132762" y="2240754"/>
                </a:cubicBezTo>
                <a:cubicBezTo>
                  <a:pt x="3119346" y="2281334"/>
                  <a:pt x="3099221" y="2240754"/>
                  <a:pt x="3099221" y="2294860"/>
                </a:cubicBezTo>
                <a:cubicBezTo>
                  <a:pt x="3099221" y="2267807"/>
                  <a:pt x="3092513" y="2261043"/>
                  <a:pt x="3085804" y="2247517"/>
                </a:cubicBezTo>
                <a:cubicBezTo>
                  <a:pt x="3092513" y="2240754"/>
                  <a:pt x="3099221" y="2220463"/>
                  <a:pt x="3099221" y="2206937"/>
                </a:cubicBezTo>
                <a:cubicBezTo>
                  <a:pt x="3085804" y="2206937"/>
                  <a:pt x="3058972" y="2179884"/>
                  <a:pt x="3058972" y="2220463"/>
                </a:cubicBezTo>
                <a:cubicBezTo>
                  <a:pt x="3065680" y="2200174"/>
                  <a:pt x="3085804" y="2220463"/>
                  <a:pt x="3085804" y="2247517"/>
                </a:cubicBezTo>
                <a:cubicBezTo>
                  <a:pt x="3065680" y="2261043"/>
                  <a:pt x="3045554" y="2254280"/>
                  <a:pt x="3025430" y="2281334"/>
                </a:cubicBezTo>
                <a:cubicBezTo>
                  <a:pt x="3012014" y="2254280"/>
                  <a:pt x="2991889" y="2301623"/>
                  <a:pt x="2991889" y="2254280"/>
                </a:cubicBezTo>
                <a:cubicBezTo>
                  <a:pt x="2978473" y="2274570"/>
                  <a:pt x="2965056" y="2261043"/>
                  <a:pt x="2958348" y="2281334"/>
                </a:cubicBezTo>
                <a:cubicBezTo>
                  <a:pt x="2958348" y="2247517"/>
                  <a:pt x="2931515" y="2288097"/>
                  <a:pt x="2924807" y="2261043"/>
                </a:cubicBezTo>
                <a:cubicBezTo>
                  <a:pt x="2931515" y="2240754"/>
                  <a:pt x="2944931" y="2267807"/>
                  <a:pt x="2951639" y="2247517"/>
                </a:cubicBezTo>
                <a:cubicBezTo>
                  <a:pt x="2931515" y="2206937"/>
                  <a:pt x="2971765" y="2240754"/>
                  <a:pt x="2965056" y="2206937"/>
                </a:cubicBezTo>
                <a:cubicBezTo>
                  <a:pt x="2951639" y="2193410"/>
                  <a:pt x="2944931" y="2200174"/>
                  <a:pt x="2938223" y="2193410"/>
                </a:cubicBezTo>
                <a:cubicBezTo>
                  <a:pt x="2924807" y="2227227"/>
                  <a:pt x="2904681" y="2233990"/>
                  <a:pt x="2884557" y="2267807"/>
                </a:cubicBezTo>
                <a:cubicBezTo>
                  <a:pt x="2877849" y="2247517"/>
                  <a:pt x="2897973" y="2233990"/>
                  <a:pt x="2891265" y="2213700"/>
                </a:cubicBezTo>
                <a:cubicBezTo>
                  <a:pt x="2897973" y="2193410"/>
                  <a:pt x="2918099" y="2213700"/>
                  <a:pt x="2911389" y="2186647"/>
                </a:cubicBezTo>
                <a:cubicBezTo>
                  <a:pt x="2891265" y="2193410"/>
                  <a:pt x="2877849" y="2206937"/>
                  <a:pt x="2857724" y="2179884"/>
                </a:cubicBezTo>
                <a:cubicBezTo>
                  <a:pt x="2844307" y="2193410"/>
                  <a:pt x="2830891" y="2220463"/>
                  <a:pt x="2817474" y="2186647"/>
                </a:cubicBezTo>
                <a:cubicBezTo>
                  <a:pt x="2797349" y="2186647"/>
                  <a:pt x="2790641" y="2261043"/>
                  <a:pt x="2770516" y="2233990"/>
                </a:cubicBezTo>
                <a:cubicBezTo>
                  <a:pt x="2783932" y="2220463"/>
                  <a:pt x="2783932" y="2206937"/>
                  <a:pt x="2783932" y="2179884"/>
                </a:cubicBezTo>
                <a:cubicBezTo>
                  <a:pt x="2757100" y="2206937"/>
                  <a:pt x="2716850" y="2179884"/>
                  <a:pt x="2710142" y="2220463"/>
                </a:cubicBezTo>
                <a:cubicBezTo>
                  <a:pt x="2716850" y="2247517"/>
                  <a:pt x="2710142" y="2193410"/>
                  <a:pt x="2723558" y="2227227"/>
                </a:cubicBezTo>
                <a:cubicBezTo>
                  <a:pt x="2723558" y="2227227"/>
                  <a:pt x="2723558" y="2227227"/>
                  <a:pt x="2703434" y="2254280"/>
                </a:cubicBezTo>
                <a:cubicBezTo>
                  <a:pt x="2703434" y="2220463"/>
                  <a:pt x="2683309" y="2220463"/>
                  <a:pt x="2676600" y="2220463"/>
                </a:cubicBezTo>
                <a:cubicBezTo>
                  <a:pt x="2669892" y="2267807"/>
                  <a:pt x="2649767" y="2240754"/>
                  <a:pt x="2636351" y="2261043"/>
                </a:cubicBezTo>
                <a:cubicBezTo>
                  <a:pt x="2622934" y="2247517"/>
                  <a:pt x="2622934" y="2233990"/>
                  <a:pt x="2616226" y="2233990"/>
                </a:cubicBezTo>
                <a:cubicBezTo>
                  <a:pt x="2596101" y="2267807"/>
                  <a:pt x="2649767" y="2281334"/>
                  <a:pt x="2616226" y="2301623"/>
                </a:cubicBezTo>
                <a:cubicBezTo>
                  <a:pt x="2622934" y="2261043"/>
                  <a:pt x="2582685" y="2220463"/>
                  <a:pt x="2562559" y="2240754"/>
                </a:cubicBezTo>
                <a:cubicBezTo>
                  <a:pt x="2562559" y="2247517"/>
                  <a:pt x="2562559" y="2261043"/>
                  <a:pt x="2562559" y="2267807"/>
                </a:cubicBezTo>
                <a:cubicBezTo>
                  <a:pt x="2549143" y="2254280"/>
                  <a:pt x="2562559" y="2247517"/>
                  <a:pt x="2549143" y="2233990"/>
                </a:cubicBezTo>
                <a:cubicBezTo>
                  <a:pt x="2529019" y="2240754"/>
                  <a:pt x="2529019" y="2274570"/>
                  <a:pt x="2515602" y="2240754"/>
                </a:cubicBezTo>
                <a:cubicBezTo>
                  <a:pt x="2508894" y="2254280"/>
                  <a:pt x="2515602" y="2267807"/>
                  <a:pt x="2508894" y="2281334"/>
                </a:cubicBezTo>
                <a:cubicBezTo>
                  <a:pt x="2502185" y="2267807"/>
                  <a:pt x="2508894" y="2254280"/>
                  <a:pt x="2502185" y="2247517"/>
                </a:cubicBezTo>
                <a:cubicBezTo>
                  <a:pt x="2482060" y="2267807"/>
                  <a:pt x="2468644" y="2274570"/>
                  <a:pt x="2455228" y="2254280"/>
                </a:cubicBezTo>
                <a:cubicBezTo>
                  <a:pt x="2441811" y="2267807"/>
                  <a:pt x="2461936" y="2281334"/>
                  <a:pt x="2448519" y="2294860"/>
                </a:cubicBezTo>
                <a:cubicBezTo>
                  <a:pt x="2441811" y="2288097"/>
                  <a:pt x="2428394" y="2301623"/>
                  <a:pt x="2421686" y="2301623"/>
                </a:cubicBezTo>
                <a:cubicBezTo>
                  <a:pt x="2428394" y="2288097"/>
                  <a:pt x="2435102" y="2281334"/>
                  <a:pt x="2428394" y="2267807"/>
                </a:cubicBezTo>
                <a:cubicBezTo>
                  <a:pt x="2374728" y="2281334"/>
                  <a:pt x="2334479" y="2288097"/>
                  <a:pt x="2280813" y="2281334"/>
                </a:cubicBezTo>
                <a:cubicBezTo>
                  <a:pt x="2280813" y="2288097"/>
                  <a:pt x="2287521" y="2294860"/>
                  <a:pt x="2280813" y="2301623"/>
                </a:cubicBezTo>
                <a:cubicBezTo>
                  <a:pt x="2274104" y="2281334"/>
                  <a:pt x="2267396" y="2308387"/>
                  <a:pt x="2260687" y="2294860"/>
                </a:cubicBezTo>
                <a:cubicBezTo>
                  <a:pt x="2260687" y="2288097"/>
                  <a:pt x="2260687" y="2274570"/>
                  <a:pt x="2253979" y="2267807"/>
                </a:cubicBezTo>
                <a:cubicBezTo>
                  <a:pt x="2240563" y="2281334"/>
                  <a:pt x="2227147" y="2261043"/>
                  <a:pt x="2213729" y="2288097"/>
                </a:cubicBezTo>
                <a:cubicBezTo>
                  <a:pt x="2207021" y="2274570"/>
                  <a:pt x="2207021" y="2267807"/>
                  <a:pt x="2207021" y="2254280"/>
                </a:cubicBezTo>
                <a:cubicBezTo>
                  <a:pt x="2186897" y="2294860"/>
                  <a:pt x="2166772" y="2254280"/>
                  <a:pt x="2146647" y="2274570"/>
                </a:cubicBezTo>
                <a:cubicBezTo>
                  <a:pt x="2153355" y="2281334"/>
                  <a:pt x="2153355" y="2288097"/>
                  <a:pt x="2153355" y="2288097"/>
                </a:cubicBezTo>
                <a:cubicBezTo>
                  <a:pt x="2160064" y="2281334"/>
                  <a:pt x="2173480" y="2294860"/>
                  <a:pt x="2180189" y="2301623"/>
                </a:cubicBezTo>
                <a:cubicBezTo>
                  <a:pt x="2166772" y="2308387"/>
                  <a:pt x="2153355" y="2315151"/>
                  <a:pt x="2146647" y="2348967"/>
                </a:cubicBezTo>
                <a:cubicBezTo>
                  <a:pt x="2126522" y="2328678"/>
                  <a:pt x="2160064" y="2321914"/>
                  <a:pt x="2153355" y="2301623"/>
                </a:cubicBezTo>
                <a:cubicBezTo>
                  <a:pt x="2113106" y="2315151"/>
                  <a:pt x="2039314" y="2396311"/>
                  <a:pt x="1999065" y="2369257"/>
                </a:cubicBezTo>
                <a:cubicBezTo>
                  <a:pt x="1992357" y="2396311"/>
                  <a:pt x="1985648" y="2382784"/>
                  <a:pt x="1978940" y="2382784"/>
                </a:cubicBezTo>
                <a:cubicBezTo>
                  <a:pt x="1978940" y="2342204"/>
                  <a:pt x="2019190" y="2355731"/>
                  <a:pt x="2005774" y="2315151"/>
                </a:cubicBezTo>
                <a:cubicBezTo>
                  <a:pt x="1978940" y="2315151"/>
                  <a:pt x="1952107" y="2328678"/>
                  <a:pt x="1918565" y="2355731"/>
                </a:cubicBezTo>
                <a:cubicBezTo>
                  <a:pt x="1905149" y="2335441"/>
                  <a:pt x="1911857" y="2321914"/>
                  <a:pt x="1918565" y="2348967"/>
                </a:cubicBezTo>
                <a:cubicBezTo>
                  <a:pt x="1918565" y="2328678"/>
                  <a:pt x="1952107" y="2315151"/>
                  <a:pt x="1945399" y="2288097"/>
                </a:cubicBezTo>
                <a:cubicBezTo>
                  <a:pt x="1925274" y="2288097"/>
                  <a:pt x="1898441" y="2321914"/>
                  <a:pt x="1891733" y="2342204"/>
                </a:cubicBezTo>
                <a:cubicBezTo>
                  <a:pt x="1898441" y="2335441"/>
                  <a:pt x="1891733" y="2321914"/>
                  <a:pt x="1885025" y="2315151"/>
                </a:cubicBezTo>
                <a:cubicBezTo>
                  <a:pt x="1844775" y="2355731"/>
                  <a:pt x="1804525" y="2355731"/>
                  <a:pt x="1764276" y="2443654"/>
                </a:cubicBezTo>
                <a:cubicBezTo>
                  <a:pt x="1750859" y="2423364"/>
                  <a:pt x="1757568" y="2409837"/>
                  <a:pt x="1757568" y="2389548"/>
                </a:cubicBezTo>
                <a:cubicBezTo>
                  <a:pt x="1764276" y="2396311"/>
                  <a:pt x="1764276" y="2416601"/>
                  <a:pt x="1770984" y="2409837"/>
                </a:cubicBezTo>
                <a:cubicBezTo>
                  <a:pt x="1777692" y="2409837"/>
                  <a:pt x="1777692" y="2403074"/>
                  <a:pt x="1777692" y="2382784"/>
                </a:cubicBezTo>
                <a:cubicBezTo>
                  <a:pt x="1764276" y="2389548"/>
                  <a:pt x="1757568" y="2376021"/>
                  <a:pt x="1744150" y="2382784"/>
                </a:cubicBezTo>
                <a:cubicBezTo>
                  <a:pt x="1750859" y="2389548"/>
                  <a:pt x="1744150" y="2403074"/>
                  <a:pt x="1744150" y="2409837"/>
                </a:cubicBezTo>
                <a:cubicBezTo>
                  <a:pt x="1730734" y="2416601"/>
                  <a:pt x="1724026" y="2376021"/>
                  <a:pt x="1717318" y="2382784"/>
                </a:cubicBezTo>
                <a:cubicBezTo>
                  <a:pt x="1717318" y="2396311"/>
                  <a:pt x="1710610" y="2403074"/>
                  <a:pt x="1710610" y="2409837"/>
                </a:cubicBezTo>
                <a:cubicBezTo>
                  <a:pt x="1724026" y="2403074"/>
                  <a:pt x="1724026" y="2403074"/>
                  <a:pt x="1730734" y="2430127"/>
                </a:cubicBezTo>
                <a:cubicBezTo>
                  <a:pt x="1737442" y="2423364"/>
                  <a:pt x="1744150" y="2430127"/>
                  <a:pt x="1757568" y="2430127"/>
                </a:cubicBezTo>
                <a:cubicBezTo>
                  <a:pt x="1744150" y="2450417"/>
                  <a:pt x="1777692" y="2436891"/>
                  <a:pt x="1764276" y="2457181"/>
                </a:cubicBezTo>
                <a:cubicBezTo>
                  <a:pt x="1750859" y="2463944"/>
                  <a:pt x="1757568" y="2457181"/>
                  <a:pt x="1744150" y="2436891"/>
                </a:cubicBezTo>
                <a:cubicBezTo>
                  <a:pt x="1717318" y="2423364"/>
                  <a:pt x="1703902" y="2470707"/>
                  <a:pt x="1683776" y="2477470"/>
                </a:cubicBezTo>
                <a:cubicBezTo>
                  <a:pt x="1697192" y="2443654"/>
                  <a:pt x="1710610" y="2409837"/>
                  <a:pt x="1703902" y="2376021"/>
                </a:cubicBezTo>
                <a:cubicBezTo>
                  <a:pt x="1683776" y="2362494"/>
                  <a:pt x="1670360" y="2416601"/>
                  <a:pt x="1650235" y="2416601"/>
                </a:cubicBezTo>
                <a:cubicBezTo>
                  <a:pt x="1636818" y="2376021"/>
                  <a:pt x="1623402" y="2403074"/>
                  <a:pt x="1616694" y="2396311"/>
                </a:cubicBezTo>
                <a:cubicBezTo>
                  <a:pt x="1616694" y="2423364"/>
                  <a:pt x="1576444" y="2457181"/>
                  <a:pt x="1576444" y="2430127"/>
                </a:cubicBezTo>
                <a:cubicBezTo>
                  <a:pt x="1583153" y="2430127"/>
                  <a:pt x="1603277" y="2416601"/>
                  <a:pt x="1589861" y="2396311"/>
                </a:cubicBezTo>
                <a:cubicBezTo>
                  <a:pt x="1583153" y="2416601"/>
                  <a:pt x="1576444" y="2409837"/>
                  <a:pt x="1563027" y="2416601"/>
                </a:cubicBezTo>
                <a:cubicBezTo>
                  <a:pt x="1569735" y="2423364"/>
                  <a:pt x="1556319" y="2436891"/>
                  <a:pt x="1569735" y="2443654"/>
                </a:cubicBezTo>
                <a:cubicBezTo>
                  <a:pt x="1542903" y="2463944"/>
                  <a:pt x="1549611" y="2457181"/>
                  <a:pt x="1522777" y="2477470"/>
                </a:cubicBezTo>
                <a:cubicBezTo>
                  <a:pt x="1495945" y="2423364"/>
                  <a:pt x="1482528" y="2518050"/>
                  <a:pt x="1455695" y="2457181"/>
                </a:cubicBezTo>
                <a:cubicBezTo>
                  <a:pt x="1448987" y="2477470"/>
                  <a:pt x="1442279" y="2463944"/>
                  <a:pt x="1428862" y="2490997"/>
                </a:cubicBezTo>
                <a:cubicBezTo>
                  <a:pt x="1435570" y="2450417"/>
                  <a:pt x="1442279" y="2423364"/>
                  <a:pt x="1455695" y="2389548"/>
                </a:cubicBezTo>
                <a:cubicBezTo>
                  <a:pt x="1415446" y="2396311"/>
                  <a:pt x="1368488" y="2389548"/>
                  <a:pt x="1348362" y="2463944"/>
                </a:cubicBezTo>
                <a:cubicBezTo>
                  <a:pt x="1321530" y="2457181"/>
                  <a:pt x="1274572" y="2457181"/>
                  <a:pt x="1254447" y="2524814"/>
                </a:cubicBezTo>
                <a:cubicBezTo>
                  <a:pt x="1287988" y="2585683"/>
                  <a:pt x="1334946" y="2450417"/>
                  <a:pt x="1361780" y="2497760"/>
                </a:cubicBezTo>
                <a:cubicBezTo>
                  <a:pt x="1355071" y="2490997"/>
                  <a:pt x="1368488" y="2457181"/>
                  <a:pt x="1375196" y="2463944"/>
                </a:cubicBezTo>
                <a:cubicBezTo>
                  <a:pt x="1375196" y="2477470"/>
                  <a:pt x="1375196" y="2484234"/>
                  <a:pt x="1375196" y="2497760"/>
                </a:cubicBezTo>
                <a:cubicBezTo>
                  <a:pt x="1395320" y="2484234"/>
                  <a:pt x="1408738" y="2403074"/>
                  <a:pt x="1435570" y="2423364"/>
                </a:cubicBezTo>
                <a:cubicBezTo>
                  <a:pt x="1422154" y="2463944"/>
                  <a:pt x="1388612" y="2538341"/>
                  <a:pt x="1361780" y="2538341"/>
                </a:cubicBezTo>
                <a:cubicBezTo>
                  <a:pt x="1361780" y="2524814"/>
                  <a:pt x="1381904" y="2511287"/>
                  <a:pt x="1368488" y="2497760"/>
                </a:cubicBezTo>
                <a:cubicBezTo>
                  <a:pt x="1348362" y="2524814"/>
                  <a:pt x="1334946" y="2531577"/>
                  <a:pt x="1314822" y="2585683"/>
                </a:cubicBezTo>
                <a:cubicBezTo>
                  <a:pt x="1301405" y="2572157"/>
                  <a:pt x="1281280" y="2565394"/>
                  <a:pt x="1261155" y="2558630"/>
                </a:cubicBezTo>
                <a:cubicBezTo>
                  <a:pt x="1241031" y="2605973"/>
                  <a:pt x="1227614" y="2585683"/>
                  <a:pt x="1220905" y="2639790"/>
                </a:cubicBezTo>
                <a:cubicBezTo>
                  <a:pt x="1207489" y="2626263"/>
                  <a:pt x="1227614" y="2612737"/>
                  <a:pt x="1214197" y="2592447"/>
                </a:cubicBezTo>
                <a:cubicBezTo>
                  <a:pt x="1194073" y="2592447"/>
                  <a:pt x="1207489" y="2599210"/>
                  <a:pt x="1200781" y="2565394"/>
                </a:cubicBezTo>
                <a:cubicBezTo>
                  <a:pt x="1200781" y="2565394"/>
                  <a:pt x="1200781" y="2565394"/>
                  <a:pt x="1173947" y="2612737"/>
                </a:cubicBezTo>
                <a:cubicBezTo>
                  <a:pt x="1160531" y="2599210"/>
                  <a:pt x="1153823" y="2599210"/>
                  <a:pt x="1140407" y="2612737"/>
                </a:cubicBezTo>
                <a:cubicBezTo>
                  <a:pt x="1147115" y="2633027"/>
                  <a:pt x="1153823" y="2612737"/>
                  <a:pt x="1160531" y="2619500"/>
                </a:cubicBezTo>
                <a:cubicBezTo>
                  <a:pt x="1147115" y="2639790"/>
                  <a:pt x="1147115" y="2653317"/>
                  <a:pt x="1147115" y="2666843"/>
                </a:cubicBezTo>
                <a:cubicBezTo>
                  <a:pt x="1133698" y="2660080"/>
                  <a:pt x="1126990" y="2680370"/>
                  <a:pt x="1120282" y="2653317"/>
                </a:cubicBezTo>
                <a:cubicBezTo>
                  <a:pt x="1120282" y="2639790"/>
                  <a:pt x="1126990" y="2626263"/>
                  <a:pt x="1120282" y="2605973"/>
                </a:cubicBezTo>
                <a:cubicBezTo>
                  <a:pt x="1106865" y="2639790"/>
                  <a:pt x="1093448" y="2666843"/>
                  <a:pt x="1073324" y="2700660"/>
                </a:cubicBezTo>
                <a:cubicBezTo>
                  <a:pt x="1066616" y="2653317"/>
                  <a:pt x="1046490" y="2754766"/>
                  <a:pt x="1033074" y="2707423"/>
                </a:cubicBezTo>
                <a:cubicBezTo>
                  <a:pt x="1033074" y="2680370"/>
                  <a:pt x="1046490" y="2693897"/>
                  <a:pt x="1046490" y="2666843"/>
                </a:cubicBezTo>
                <a:cubicBezTo>
                  <a:pt x="1053199" y="2680370"/>
                  <a:pt x="1059908" y="2660080"/>
                  <a:pt x="1066616" y="2660080"/>
                </a:cubicBezTo>
                <a:cubicBezTo>
                  <a:pt x="1066616" y="2646554"/>
                  <a:pt x="1066616" y="2639790"/>
                  <a:pt x="1059908" y="2633027"/>
                </a:cubicBezTo>
                <a:cubicBezTo>
                  <a:pt x="1059908" y="2633027"/>
                  <a:pt x="1059908" y="2633027"/>
                  <a:pt x="1039782" y="2660080"/>
                </a:cubicBezTo>
                <a:cubicBezTo>
                  <a:pt x="1039782" y="2619500"/>
                  <a:pt x="1019658" y="2660080"/>
                  <a:pt x="1006240" y="2639790"/>
                </a:cubicBezTo>
                <a:cubicBezTo>
                  <a:pt x="1033074" y="2605973"/>
                  <a:pt x="1066616" y="2633027"/>
                  <a:pt x="1073324" y="2551867"/>
                </a:cubicBezTo>
                <a:cubicBezTo>
                  <a:pt x="1046490" y="2531577"/>
                  <a:pt x="999533" y="2646554"/>
                  <a:pt x="992824" y="2551867"/>
                </a:cubicBezTo>
                <a:cubicBezTo>
                  <a:pt x="979408" y="2551867"/>
                  <a:pt x="972699" y="2565394"/>
                  <a:pt x="965991" y="2578920"/>
                </a:cubicBezTo>
                <a:cubicBezTo>
                  <a:pt x="972699" y="2585683"/>
                  <a:pt x="979408" y="2599210"/>
                  <a:pt x="972699" y="2605973"/>
                </a:cubicBezTo>
                <a:cubicBezTo>
                  <a:pt x="925741" y="2585683"/>
                  <a:pt x="885492" y="2639790"/>
                  <a:pt x="838534" y="2612737"/>
                </a:cubicBezTo>
                <a:cubicBezTo>
                  <a:pt x="845242" y="2626263"/>
                  <a:pt x="831826" y="2633027"/>
                  <a:pt x="831826" y="2639790"/>
                </a:cubicBezTo>
                <a:cubicBezTo>
                  <a:pt x="825118" y="2612737"/>
                  <a:pt x="818409" y="2646554"/>
                  <a:pt x="804993" y="2633027"/>
                </a:cubicBezTo>
                <a:cubicBezTo>
                  <a:pt x="818409" y="2605973"/>
                  <a:pt x="831826" y="2619500"/>
                  <a:pt x="825118" y="2592447"/>
                </a:cubicBezTo>
                <a:cubicBezTo>
                  <a:pt x="804993" y="2592447"/>
                  <a:pt x="784868" y="2592447"/>
                  <a:pt x="771452" y="2599210"/>
                </a:cubicBezTo>
                <a:cubicBezTo>
                  <a:pt x="758034" y="2585683"/>
                  <a:pt x="764744" y="2578920"/>
                  <a:pt x="758034" y="2565394"/>
                </a:cubicBezTo>
                <a:cubicBezTo>
                  <a:pt x="758034" y="2572157"/>
                  <a:pt x="758034" y="2585683"/>
                  <a:pt x="751326" y="2592447"/>
                </a:cubicBezTo>
                <a:cubicBezTo>
                  <a:pt x="744618" y="2578920"/>
                  <a:pt x="744618" y="2565394"/>
                  <a:pt x="731202" y="2551867"/>
                </a:cubicBezTo>
                <a:cubicBezTo>
                  <a:pt x="724494" y="2572157"/>
                  <a:pt x="724494" y="2558630"/>
                  <a:pt x="717786" y="2585683"/>
                </a:cubicBezTo>
                <a:cubicBezTo>
                  <a:pt x="711077" y="2558630"/>
                  <a:pt x="717786" y="2538341"/>
                  <a:pt x="711077" y="2518050"/>
                </a:cubicBezTo>
                <a:cubicBezTo>
                  <a:pt x="697660" y="2524814"/>
                  <a:pt x="684244" y="2545104"/>
                  <a:pt x="677536" y="2524814"/>
                </a:cubicBezTo>
                <a:cubicBezTo>
                  <a:pt x="677536" y="2524814"/>
                  <a:pt x="677536" y="2524814"/>
                  <a:pt x="684244" y="2511287"/>
                </a:cubicBezTo>
                <a:cubicBezTo>
                  <a:pt x="677536" y="2511287"/>
                  <a:pt x="677536" y="2504524"/>
                  <a:pt x="684244" y="2504524"/>
                </a:cubicBezTo>
                <a:cubicBezTo>
                  <a:pt x="684244" y="2524814"/>
                  <a:pt x="704368" y="2511287"/>
                  <a:pt x="704368" y="2497760"/>
                </a:cubicBezTo>
                <a:cubicBezTo>
                  <a:pt x="677536" y="2497760"/>
                  <a:pt x="664119" y="2497760"/>
                  <a:pt x="643994" y="2524814"/>
                </a:cubicBezTo>
                <a:cubicBezTo>
                  <a:pt x="643994" y="2490997"/>
                  <a:pt x="630578" y="2518050"/>
                  <a:pt x="630578" y="2490997"/>
                </a:cubicBezTo>
                <a:cubicBezTo>
                  <a:pt x="630578" y="2504524"/>
                  <a:pt x="623869" y="2518050"/>
                  <a:pt x="617161" y="2504524"/>
                </a:cubicBezTo>
                <a:cubicBezTo>
                  <a:pt x="623869" y="2484234"/>
                  <a:pt x="630578" y="2463944"/>
                  <a:pt x="617161" y="2436891"/>
                </a:cubicBezTo>
                <a:cubicBezTo>
                  <a:pt x="630578" y="2430127"/>
                  <a:pt x="643994" y="2430127"/>
                  <a:pt x="650703" y="2416601"/>
                </a:cubicBezTo>
                <a:cubicBezTo>
                  <a:pt x="643994" y="2403074"/>
                  <a:pt x="664119" y="2389548"/>
                  <a:pt x="650703" y="2369257"/>
                </a:cubicBezTo>
                <a:cubicBezTo>
                  <a:pt x="630578" y="2416601"/>
                  <a:pt x="617161" y="2416601"/>
                  <a:pt x="590328" y="2423364"/>
                </a:cubicBezTo>
                <a:lnTo>
                  <a:pt x="589339" y="2440327"/>
                </a:lnTo>
                <a:lnTo>
                  <a:pt x="582782" y="2418291"/>
                </a:lnTo>
                <a:cubicBezTo>
                  <a:pt x="578588" y="2411528"/>
                  <a:pt x="573557" y="2406455"/>
                  <a:pt x="570203" y="2403074"/>
                </a:cubicBezTo>
                <a:cubicBezTo>
                  <a:pt x="570203" y="2409837"/>
                  <a:pt x="570203" y="2450417"/>
                  <a:pt x="556787" y="2436891"/>
                </a:cubicBezTo>
                <a:cubicBezTo>
                  <a:pt x="563495" y="2430127"/>
                  <a:pt x="563495" y="2403074"/>
                  <a:pt x="556787" y="2416601"/>
                </a:cubicBezTo>
                <a:cubicBezTo>
                  <a:pt x="543371" y="2430127"/>
                  <a:pt x="550079" y="2450417"/>
                  <a:pt x="536661" y="2463944"/>
                </a:cubicBezTo>
                <a:cubicBezTo>
                  <a:pt x="529954" y="2450417"/>
                  <a:pt x="529954" y="2416601"/>
                  <a:pt x="523245" y="2423364"/>
                </a:cubicBezTo>
                <a:cubicBezTo>
                  <a:pt x="529954" y="2436891"/>
                  <a:pt x="516537" y="2484234"/>
                  <a:pt x="503121" y="2477470"/>
                </a:cubicBezTo>
                <a:cubicBezTo>
                  <a:pt x="496412" y="2457181"/>
                  <a:pt x="509829" y="2457181"/>
                  <a:pt x="509829" y="2443654"/>
                </a:cubicBezTo>
                <a:cubicBezTo>
                  <a:pt x="496412" y="2463944"/>
                  <a:pt x="503121" y="2409837"/>
                  <a:pt x="496412" y="2423364"/>
                </a:cubicBezTo>
                <a:cubicBezTo>
                  <a:pt x="501444" y="2458871"/>
                  <a:pt x="480061" y="2479161"/>
                  <a:pt x="460565" y="2481381"/>
                </a:cubicBezTo>
                <a:lnTo>
                  <a:pt x="443314" y="2477594"/>
                </a:lnTo>
                <a:lnTo>
                  <a:pt x="462871" y="2463944"/>
                </a:lnTo>
                <a:cubicBezTo>
                  <a:pt x="456163" y="2457181"/>
                  <a:pt x="462871" y="2450417"/>
                  <a:pt x="456163" y="2443654"/>
                </a:cubicBezTo>
                <a:cubicBezTo>
                  <a:pt x="409204" y="2484234"/>
                  <a:pt x="375664" y="2463944"/>
                  <a:pt x="321997" y="2524814"/>
                </a:cubicBezTo>
                <a:cubicBezTo>
                  <a:pt x="315289" y="2504524"/>
                  <a:pt x="308581" y="2518050"/>
                  <a:pt x="301873" y="2497760"/>
                </a:cubicBezTo>
                <a:cubicBezTo>
                  <a:pt x="321997" y="2457181"/>
                  <a:pt x="355538" y="2457181"/>
                  <a:pt x="368956" y="2396311"/>
                </a:cubicBezTo>
                <a:cubicBezTo>
                  <a:pt x="368956" y="2396311"/>
                  <a:pt x="368956" y="2396311"/>
                  <a:pt x="368956" y="2382784"/>
                </a:cubicBezTo>
                <a:cubicBezTo>
                  <a:pt x="328706" y="2423364"/>
                  <a:pt x="295164" y="2497760"/>
                  <a:pt x="261623" y="2443654"/>
                </a:cubicBezTo>
                <a:cubicBezTo>
                  <a:pt x="228081" y="2463944"/>
                  <a:pt x="187832" y="2497760"/>
                  <a:pt x="167707" y="2457181"/>
                </a:cubicBezTo>
                <a:cubicBezTo>
                  <a:pt x="167707" y="2470707"/>
                  <a:pt x="160999" y="2477470"/>
                  <a:pt x="154291" y="2470707"/>
                </a:cubicBezTo>
                <a:cubicBezTo>
                  <a:pt x="160999" y="2457181"/>
                  <a:pt x="167707" y="2443654"/>
                  <a:pt x="160999" y="2430127"/>
                </a:cubicBezTo>
                <a:cubicBezTo>
                  <a:pt x="147582" y="2436891"/>
                  <a:pt x="140874" y="2430127"/>
                  <a:pt x="134166" y="2409837"/>
                </a:cubicBezTo>
                <a:cubicBezTo>
                  <a:pt x="127457" y="2416601"/>
                  <a:pt x="120750" y="2409837"/>
                  <a:pt x="127457" y="2436891"/>
                </a:cubicBezTo>
                <a:cubicBezTo>
                  <a:pt x="127457" y="2430127"/>
                  <a:pt x="134166" y="2416601"/>
                  <a:pt x="134166" y="2423364"/>
                </a:cubicBezTo>
                <a:cubicBezTo>
                  <a:pt x="134166" y="2457181"/>
                  <a:pt x="114041" y="2443654"/>
                  <a:pt x="100624" y="2477470"/>
                </a:cubicBezTo>
                <a:cubicBezTo>
                  <a:pt x="93916" y="2403074"/>
                  <a:pt x="53666" y="2409837"/>
                  <a:pt x="26834" y="2382784"/>
                </a:cubicBezTo>
                <a:cubicBezTo>
                  <a:pt x="33542" y="2355731"/>
                  <a:pt x="13417" y="2335441"/>
                  <a:pt x="0" y="2321914"/>
                </a:cubicBezTo>
                <a:cubicBezTo>
                  <a:pt x="6708" y="2240754"/>
                  <a:pt x="53666" y="2186647"/>
                  <a:pt x="100624" y="2146067"/>
                </a:cubicBezTo>
                <a:cubicBezTo>
                  <a:pt x="107332" y="2173120"/>
                  <a:pt x="93916" y="2166357"/>
                  <a:pt x="93916" y="2186647"/>
                </a:cubicBezTo>
                <a:cubicBezTo>
                  <a:pt x="114041" y="2206937"/>
                  <a:pt x="120750" y="2152830"/>
                  <a:pt x="140874" y="2166357"/>
                </a:cubicBezTo>
                <a:cubicBezTo>
                  <a:pt x="154291" y="2064907"/>
                  <a:pt x="234789" y="2119014"/>
                  <a:pt x="261623" y="2071671"/>
                </a:cubicBezTo>
                <a:cubicBezTo>
                  <a:pt x="301873" y="2112250"/>
                  <a:pt x="355538" y="2071671"/>
                  <a:pt x="375664" y="2051381"/>
                </a:cubicBezTo>
                <a:cubicBezTo>
                  <a:pt x="368956" y="2044617"/>
                  <a:pt x="342122" y="2071671"/>
                  <a:pt x="342122" y="2031091"/>
                </a:cubicBezTo>
                <a:cubicBezTo>
                  <a:pt x="368956" y="2017564"/>
                  <a:pt x="389080" y="2037854"/>
                  <a:pt x="409204" y="1997274"/>
                </a:cubicBezTo>
                <a:cubicBezTo>
                  <a:pt x="429330" y="2010801"/>
                  <a:pt x="469579" y="2010801"/>
                  <a:pt x="476287" y="1970221"/>
                </a:cubicBezTo>
                <a:cubicBezTo>
                  <a:pt x="489704" y="1976984"/>
                  <a:pt x="476287" y="1983748"/>
                  <a:pt x="482996" y="2004037"/>
                </a:cubicBezTo>
                <a:cubicBezTo>
                  <a:pt x="503121" y="1997274"/>
                  <a:pt x="516537" y="1949931"/>
                  <a:pt x="536661" y="1970221"/>
                </a:cubicBezTo>
                <a:cubicBezTo>
                  <a:pt x="529954" y="1990511"/>
                  <a:pt x="509829" y="1963457"/>
                  <a:pt x="509829" y="1990511"/>
                </a:cubicBezTo>
                <a:cubicBezTo>
                  <a:pt x="529954" y="1990511"/>
                  <a:pt x="556787" y="2010801"/>
                  <a:pt x="550079" y="1963457"/>
                </a:cubicBezTo>
                <a:cubicBezTo>
                  <a:pt x="583619" y="1983748"/>
                  <a:pt x="623869" y="1970221"/>
                  <a:pt x="657410" y="1956694"/>
                </a:cubicBezTo>
                <a:cubicBezTo>
                  <a:pt x="664119" y="1909351"/>
                  <a:pt x="704368" y="1868771"/>
                  <a:pt x="731202" y="1862008"/>
                </a:cubicBezTo>
                <a:cubicBezTo>
                  <a:pt x="724494" y="1834955"/>
                  <a:pt x="724494" y="1814665"/>
                  <a:pt x="717786" y="1787611"/>
                </a:cubicBezTo>
                <a:cubicBezTo>
                  <a:pt x="711077" y="1794375"/>
                  <a:pt x="704368" y="1794375"/>
                  <a:pt x="697660" y="1814665"/>
                </a:cubicBezTo>
                <a:cubicBezTo>
                  <a:pt x="704368" y="1828191"/>
                  <a:pt x="704368" y="1841718"/>
                  <a:pt x="697660" y="1855244"/>
                </a:cubicBezTo>
                <a:cubicBezTo>
                  <a:pt x="677536" y="1848481"/>
                  <a:pt x="657410" y="1841718"/>
                  <a:pt x="637286" y="1862008"/>
                </a:cubicBezTo>
                <a:cubicBezTo>
                  <a:pt x="630578" y="1855244"/>
                  <a:pt x="637286" y="1841718"/>
                  <a:pt x="630578" y="1834955"/>
                </a:cubicBezTo>
                <a:cubicBezTo>
                  <a:pt x="623869" y="1862008"/>
                  <a:pt x="617161" y="1841718"/>
                  <a:pt x="603745" y="1855244"/>
                </a:cubicBezTo>
                <a:cubicBezTo>
                  <a:pt x="603745" y="1862008"/>
                  <a:pt x="610453" y="1868771"/>
                  <a:pt x="610453" y="1868771"/>
                </a:cubicBezTo>
                <a:cubicBezTo>
                  <a:pt x="603745" y="1862008"/>
                  <a:pt x="597036" y="1855244"/>
                  <a:pt x="590328" y="1855244"/>
                </a:cubicBezTo>
                <a:cubicBezTo>
                  <a:pt x="603745" y="1834955"/>
                  <a:pt x="637286" y="1814665"/>
                  <a:pt x="630578" y="1780848"/>
                </a:cubicBezTo>
                <a:cubicBezTo>
                  <a:pt x="603745" y="1787611"/>
                  <a:pt x="583619" y="1834955"/>
                  <a:pt x="563495" y="1814665"/>
                </a:cubicBezTo>
                <a:cubicBezTo>
                  <a:pt x="556787" y="1801138"/>
                  <a:pt x="576911" y="1787611"/>
                  <a:pt x="563495" y="1774085"/>
                </a:cubicBezTo>
                <a:cubicBezTo>
                  <a:pt x="543371" y="1767321"/>
                  <a:pt x="529954" y="1794375"/>
                  <a:pt x="516537" y="1767321"/>
                </a:cubicBezTo>
                <a:cubicBezTo>
                  <a:pt x="523245" y="1760558"/>
                  <a:pt x="529954" y="1747031"/>
                  <a:pt x="523245" y="1733505"/>
                </a:cubicBezTo>
                <a:cubicBezTo>
                  <a:pt x="509829" y="1713215"/>
                  <a:pt x="496412" y="1747031"/>
                  <a:pt x="482996" y="1713215"/>
                </a:cubicBezTo>
                <a:cubicBezTo>
                  <a:pt x="482996" y="1719978"/>
                  <a:pt x="482996" y="1726742"/>
                  <a:pt x="476287" y="1733505"/>
                </a:cubicBezTo>
                <a:cubicBezTo>
                  <a:pt x="462871" y="1699688"/>
                  <a:pt x="442746" y="1699688"/>
                  <a:pt x="429330" y="1713215"/>
                </a:cubicBezTo>
                <a:cubicBezTo>
                  <a:pt x="409204" y="1665872"/>
                  <a:pt x="395788" y="1686162"/>
                  <a:pt x="382372" y="1659108"/>
                </a:cubicBezTo>
                <a:cubicBezTo>
                  <a:pt x="456163" y="1598238"/>
                  <a:pt x="523245" y="1625292"/>
                  <a:pt x="597036" y="1550894"/>
                </a:cubicBezTo>
                <a:cubicBezTo>
                  <a:pt x="623869" y="1571184"/>
                  <a:pt x="643994" y="1544131"/>
                  <a:pt x="670827" y="1517078"/>
                </a:cubicBezTo>
                <a:cubicBezTo>
                  <a:pt x="690952" y="1550894"/>
                  <a:pt x="724494" y="1530604"/>
                  <a:pt x="737910" y="1476498"/>
                </a:cubicBezTo>
                <a:cubicBezTo>
                  <a:pt x="717786" y="1490024"/>
                  <a:pt x="697660" y="1537368"/>
                  <a:pt x="684244" y="1517078"/>
                </a:cubicBezTo>
                <a:cubicBezTo>
                  <a:pt x="711077" y="1490024"/>
                  <a:pt x="744618" y="1442681"/>
                  <a:pt x="771452" y="1462971"/>
                </a:cubicBezTo>
                <a:cubicBezTo>
                  <a:pt x="764744" y="1435918"/>
                  <a:pt x="791576" y="1429155"/>
                  <a:pt x="798284" y="1429155"/>
                </a:cubicBezTo>
                <a:cubicBezTo>
                  <a:pt x="791576" y="1449444"/>
                  <a:pt x="771452" y="1462971"/>
                  <a:pt x="771452" y="1490024"/>
                </a:cubicBezTo>
                <a:cubicBezTo>
                  <a:pt x="798284" y="1476498"/>
                  <a:pt x="804993" y="1415628"/>
                  <a:pt x="831826" y="1402101"/>
                </a:cubicBezTo>
                <a:cubicBezTo>
                  <a:pt x="831826" y="1408864"/>
                  <a:pt x="831826" y="1422391"/>
                  <a:pt x="838534" y="1429155"/>
                </a:cubicBezTo>
                <a:cubicBezTo>
                  <a:pt x="845242" y="1422391"/>
                  <a:pt x="872075" y="1402101"/>
                  <a:pt x="865367" y="1435918"/>
                </a:cubicBezTo>
                <a:cubicBezTo>
                  <a:pt x="872075" y="1429155"/>
                  <a:pt x="872075" y="1435918"/>
                  <a:pt x="878783" y="1429155"/>
                </a:cubicBezTo>
                <a:cubicBezTo>
                  <a:pt x="878783" y="1408864"/>
                  <a:pt x="892201" y="1395338"/>
                  <a:pt x="892201" y="1375048"/>
                </a:cubicBezTo>
                <a:cubicBezTo>
                  <a:pt x="885492" y="1368285"/>
                  <a:pt x="885492" y="1368285"/>
                  <a:pt x="878783" y="1375048"/>
                </a:cubicBezTo>
                <a:cubicBezTo>
                  <a:pt x="872075" y="1381811"/>
                  <a:pt x="878783" y="1395338"/>
                  <a:pt x="865367" y="1402101"/>
                </a:cubicBezTo>
                <a:cubicBezTo>
                  <a:pt x="858659" y="1375048"/>
                  <a:pt x="851951" y="1429155"/>
                  <a:pt x="845242" y="1408864"/>
                </a:cubicBezTo>
                <a:cubicBezTo>
                  <a:pt x="851951" y="1375048"/>
                  <a:pt x="858659" y="1395338"/>
                  <a:pt x="872075" y="1375048"/>
                </a:cubicBezTo>
                <a:cubicBezTo>
                  <a:pt x="872075" y="1347995"/>
                  <a:pt x="858659" y="1334468"/>
                  <a:pt x="851951" y="1341231"/>
                </a:cubicBezTo>
                <a:cubicBezTo>
                  <a:pt x="858659" y="1320941"/>
                  <a:pt x="872075" y="1307415"/>
                  <a:pt x="865367" y="1287125"/>
                </a:cubicBezTo>
                <a:cubicBezTo>
                  <a:pt x="851951" y="1320941"/>
                  <a:pt x="811701" y="1408864"/>
                  <a:pt x="798284" y="1354758"/>
                </a:cubicBezTo>
                <a:cubicBezTo>
                  <a:pt x="791576" y="1361521"/>
                  <a:pt x="778160" y="1368285"/>
                  <a:pt x="771452" y="1368285"/>
                </a:cubicBezTo>
                <a:cubicBezTo>
                  <a:pt x="771452" y="1375048"/>
                  <a:pt x="778160" y="1388575"/>
                  <a:pt x="771452" y="1395338"/>
                </a:cubicBezTo>
                <a:cubicBezTo>
                  <a:pt x="764744" y="1381811"/>
                  <a:pt x="758034" y="1375048"/>
                  <a:pt x="751326" y="1381811"/>
                </a:cubicBezTo>
                <a:cubicBezTo>
                  <a:pt x="664119" y="1456208"/>
                  <a:pt x="570203" y="1462971"/>
                  <a:pt x="496412" y="1476498"/>
                </a:cubicBezTo>
                <a:cubicBezTo>
                  <a:pt x="523245" y="1429155"/>
                  <a:pt x="529954" y="1429155"/>
                  <a:pt x="543371" y="1402101"/>
                </a:cubicBezTo>
                <a:cubicBezTo>
                  <a:pt x="529954" y="1402101"/>
                  <a:pt x="509829" y="1408864"/>
                  <a:pt x="489704" y="1415628"/>
                </a:cubicBezTo>
                <a:cubicBezTo>
                  <a:pt x="482996" y="1408864"/>
                  <a:pt x="476287" y="1375048"/>
                  <a:pt x="469579" y="1381811"/>
                </a:cubicBezTo>
                <a:cubicBezTo>
                  <a:pt x="462871" y="1422391"/>
                  <a:pt x="436038" y="1368285"/>
                  <a:pt x="422622" y="1408864"/>
                </a:cubicBezTo>
                <a:cubicBezTo>
                  <a:pt x="415913" y="1381811"/>
                  <a:pt x="409204" y="1402101"/>
                  <a:pt x="389080" y="1395338"/>
                </a:cubicBezTo>
                <a:cubicBezTo>
                  <a:pt x="402496" y="1375048"/>
                  <a:pt x="409204" y="1388575"/>
                  <a:pt x="415913" y="1375048"/>
                </a:cubicBezTo>
                <a:cubicBezTo>
                  <a:pt x="409204" y="1354758"/>
                  <a:pt x="409204" y="1334468"/>
                  <a:pt x="402496" y="1334468"/>
                </a:cubicBezTo>
                <a:cubicBezTo>
                  <a:pt x="429330" y="1280362"/>
                  <a:pt x="469579" y="1239782"/>
                  <a:pt x="516537" y="1199202"/>
                </a:cubicBezTo>
                <a:cubicBezTo>
                  <a:pt x="536661" y="1172149"/>
                  <a:pt x="597036" y="1104515"/>
                  <a:pt x="630578" y="1111279"/>
                </a:cubicBezTo>
                <a:cubicBezTo>
                  <a:pt x="664119" y="1050409"/>
                  <a:pt x="731202" y="1030119"/>
                  <a:pt x="771452" y="1016592"/>
                </a:cubicBezTo>
                <a:cubicBezTo>
                  <a:pt x="811701" y="969249"/>
                  <a:pt x="851951" y="962486"/>
                  <a:pt x="892201" y="948958"/>
                </a:cubicBezTo>
                <a:cubicBezTo>
                  <a:pt x="892201" y="955722"/>
                  <a:pt x="892201" y="962486"/>
                  <a:pt x="892201" y="969249"/>
                </a:cubicBezTo>
                <a:cubicBezTo>
                  <a:pt x="905617" y="948958"/>
                  <a:pt x="939159" y="955722"/>
                  <a:pt x="932450" y="921905"/>
                </a:cubicBezTo>
                <a:cubicBezTo>
                  <a:pt x="932450" y="921905"/>
                  <a:pt x="932450" y="921905"/>
                  <a:pt x="952575" y="955722"/>
                </a:cubicBezTo>
                <a:cubicBezTo>
                  <a:pt x="999533" y="928669"/>
                  <a:pt x="1053199" y="881325"/>
                  <a:pt x="1093448" y="800165"/>
                </a:cubicBezTo>
                <a:cubicBezTo>
                  <a:pt x="1106865" y="806928"/>
                  <a:pt x="1126990" y="800165"/>
                  <a:pt x="1133698" y="759585"/>
                </a:cubicBezTo>
                <a:cubicBezTo>
                  <a:pt x="1180656" y="813692"/>
                  <a:pt x="1247739" y="820455"/>
                  <a:pt x="1287988" y="779875"/>
                </a:cubicBezTo>
                <a:cubicBezTo>
                  <a:pt x="1281280" y="766349"/>
                  <a:pt x="1274572" y="793402"/>
                  <a:pt x="1267863" y="779875"/>
                </a:cubicBezTo>
                <a:cubicBezTo>
                  <a:pt x="1274572" y="746059"/>
                  <a:pt x="1287988" y="752822"/>
                  <a:pt x="1287988" y="719005"/>
                </a:cubicBezTo>
                <a:cubicBezTo>
                  <a:pt x="1301405" y="719005"/>
                  <a:pt x="1308113" y="732532"/>
                  <a:pt x="1314822" y="705479"/>
                </a:cubicBezTo>
                <a:cubicBezTo>
                  <a:pt x="1328238" y="732532"/>
                  <a:pt x="1334946" y="739295"/>
                  <a:pt x="1348362" y="732532"/>
                </a:cubicBezTo>
                <a:cubicBezTo>
                  <a:pt x="1341654" y="712242"/>
                  <a:pt x="1355071" y="698715"/>
                  <a:pt x="1361780" y="678425"/>
                </a:cubicBezTo>
                <a:cubicBezTo>
                  <a:pt x="1422154" y="732532"/>
                  <a:pt x="1489237" y="732532"/>
                  <a:pt x="1549611" y="664899"/>
                </a:cubicBezTo>
                <a:cubicBezTo>
                  <a:pt x="1569735" y="712242"/>
                  <a:pt x="1583153" y="644609"/>
                  <a:pt x="1603277" y="651372"/>
                </a:cubicBezTo>
                <a:cubicBezTo>
                  <a:pt x="1596569" y="583739"/>
                  <a:pt x="1663652" y="617556"/>
                  <a:pt x="1643527" y="543159"/>
                </a:cubicBezTo>
                <a:cubicBezTo>
                  <a:pt x="1717318" y="631082"/>
                  <a:pt x="1824650" y="489053"/>
                  <a:pt x="1885025" y="509343"/>
                </a:cubicBezTo>
                <a:cubicBezTo>
                  <a:pt x="1898441" y="475526"/>
                  <a:pt x="1945399" y="448473"/>
                  <a:pt x="1972232" y="455236"/>
                </a:cubicBezTo>
                <a:cubicBezTo>
                  <a:pt x="2019190" y="401129"/>
                  <a:pt x="2066148" y="401129"/>
                  <a:pt x="2113106" y="401129"/>
                </a:cubicBezTo>
                <a:cubicBezTo>
                  <a:pt x="2153355" y="360550"/>
                  <a:pt x="2173480" y="360550"/>
                  <a:pt x="2207021" y="326733"/>
                </a:cubicBezTo>
                <a:cubicBezTo>
                  <a:pt x="2213729" y="333496"/>
                  <a:pt x="2213729" y="367313"/>
                  <a:pt x="2220438" y="353786"/>
                </a:cubicBezTo>
                <a:cubicBezTo>
                  <a:pt x="2227147" y="306443"/>
                  <a:pt x="2260687" y="306443"/>
                  <a:pt x="2280813" y="299680"/>
                </a:cubicBezTo>
                <a:cubicBezTo>
                  <a:pt x="2280813" y="306443"/>
                  <a:pt x="2267396" y="319970"/>
                  <a:pt x="2274104" y="326733"/>
                </a:cubicBezTo>
                <a:cubicBezTo>
                  <a:pt x="2307645" y="279390"/>
                  <a:pt x="2361312" y="259100"/>
                  <a:pt x="2401562" y="286153"/>
                </a:cubicBezTo>
                <a:cubicBezTo>
                  <a:pt x="2388144" y="292916"/>
                  <a:pt x="2341187" y="353786"/>
                  <a:pt x="2341187" y="292916"/>
                </a:cubicBezTo>
                <a:cubicBezTo>
                  <a:pt x="2327770" y="306443"/>
                  <a:pt x="2307645" y="333496"/>
                  <a:pt x="2287521" y="353786"/>
                </a:cubicBezTo>
                <a:cubicBezTo>
                  <a:pt x="2294229" y="360550"/>
                  <a:pt x="2300937" y="360550"/>
                  <a:pt x="2307645" y="367313"/>
                </a:cubicBezTo>
                <a:cubicBezTo>
                  <a:pt x="2294229" y="394366"/>
                  <a:pt x="2267396" y="367313"/>
                  <a:pt x="2267396" y="401129"/>
                </a:cubicBezTo>
                <a:cubicBezTo>
                  <a:pt x="2287521" y="387603"/>
                  <a:pt x="2321062" y="401129"/>
                  <a:pt x="2327770" y="347023"/>
                </a:cubicBezTo>
                <a:cubicBezTo>
                  <a:pt x="2374728" y="414656"/>
                  <a:pt x="2435102" y="299680"/>
                  <a:pt x="2488769" y="340260"/>
                </a:cubicBezTo>
                <a:cubicBezTo>
                  <a:pt x="2502185" y="313206"/>
                  <a:pt x="2515602" y="333496"/>
                  <a:pt x="2508894" y="306443"/>
                </a:cubicBezTo>
                <a:cubicBezTo>
                  <a:pt x="2515602" y="326733"/>
                  <a:pt x="2522310" y="313206"/>
                  <a:pt x="2529019" y="319970"/>
                </a:cubicBezTo>
                <a:cubicBezTo>
                  <a:pt x="2522310" y="326733"/>
                  <a:pt x="2515602" y="333496"/>
                  <a:pt x="2522310" y="340260"/>
                </a:cubicBezTo>
                <a:cubicBezTo>
                  <a:pt x="2542435" y="306443"/>
                  <a:pt x="2562559" y="333496"/>
                  <a:pt x="2582685" y="306443"/>
                </a:cubicBezTo>
                <a:cubicBezTo>
                  <a:pt x="2582685" y="299680"/>
                  <a:pt x="2562559" y="306443"/>
                  <a:pt x="2575977" y="279390"/>
                </a:cubicBezTo>
                <a:cubicBezTo>
                  <a:pt x="2596101" y="319970"/>
                  <a:pt x="2596101" y="272626"/>
                  <a:pt x="2602809" y="286153"/>
                </a:cubicBezTo>
                <a:cubicBezTo>
                  <a:pt x="2589393" y="306443"/>
                  <a:pt x="2609517" y="292916"/>
                  <a:pt x="2616226" y="319970"/>
                </a:cubicBezTo>
                <a:cubicBezTo>
                  <a:pt x="2636351" y="299680"/>
                  <a:pt x="2656476" y="306443"/>
                  <a:pt x="2669892" y="279390"/>
                </a:cubicBezTo>
                <a:cubicBezTo>
                  <a:pt x="2666538" y="277698"/>
                  <a:pt x="2664861" y="273894"/>
                  <a:pt x="2664127" y="269561"/>
                </a:cubicBezTo>
                <a:lnTo>
                  <a:pt x="2664052" y="260266"/>
                </a:lnTo>
                <a:lnTo>
                  <a:pt x="2665699" y="262481"/>
                </a:lnTo>
                <a:cubicBezTo>
                  <a:pt x="2668215" y="265863"/>
                  <a:pt x="2673246" y="272626"/>
                  <a:pt x="2683309" y="286153"/>
                </a:cubicBezTo>
                <a:cubicBezTo>
                  <a:pt x="2716850" y="265863"/>
                  <a:pt x="2757100" y="252337"/>
                  <a:pt x="2790641" y="225282"/>
                </a:cubicBezTo>
                <a:cubicBezTo>
                  <a:pt x="2783932" y="245573"/>
                  <a:pt x="2763808" y="232046"/>
                  <a:pt x="2770516" y="259100"/>
                </a:cubicBezTo>
                <a:cubicBezTo>
                  <a:pt x="2790641" y="265863"/>
                  <a:pt x="2810766" y="245573"/>
                  <a:pt x="2824182" y="232046"/>
                </a:cubicBezTo>
                <a:cubicBezTo>
                  <a:pt x="2817474" y="238809"/>
                  <a:pt x="2817474" y="245573"/>
                  <a:pt x="2817474" y="252337"/>
                </a:cubicBezTo>
                <a:cubicBezTo>
                  <a:pt x="2830891" y="225282"/>
                  <a:pt x="2837599" y="252337"/>
                  <a:pt x="2851015" y="238809"/>
                </a:cubicBezTo>
                <a:cubicBezTo>
                  <a:pt x="2844307" y="232046"/>
                  <a:pt x="2844307" y="225282"/>
                  <a:pt x="2844307" y="225282"/>
                </a:cubicBezTo>
                <a:cubicBezTo>
                  <a:pt x="2864432" y="245573"/>
                  <a:pt x="2864432" y="204992"/>
                  <a:pt x="2871140" y="204992"/>
                </a:cubicBezTo>
                <a:cubicBezTo>
                  <a:pt x="2871140" y="218519"/>
                  <a:pt x="2871140" y="225282"/>
                  <a:pt x="2877849" y="238809"/>
                </a:cubicBezTo>
                <a:cubicBezTo>
                  <a:pt x="2918099" y="238809"/>
                  <a:pt x="2951639" y="245573"/>
                  <a:pt x="2978473" y="211756"/>
                </a:cubicBezTo>
                <a:cubicBezTo>
                  <a:pt x="2985180" y="225282"/>
                  <a:pt x="2998597" y="252337"/>
                  <a:pt x="3005306" y="211756"/>
                </a:cubicBezTo>
                <a:cubicBezTo>
                  <a:pt x="3012014" y="218519"/>
                  <a:pt x="3012014" y="225282"/>
                  <a:pt x="3012014" y="238809"/>
                </a:cubicBezTo>
                <a:cubicBezTo>
                  <a:pt x="3025430" y="211756"/>
                  <a:pt x="3058972" y="204992"/>
                  <a:pt x="3079096" y="232046"/>
                </a:cubicBezTo>
                <a:cubicBezTo>
                  <a:pt x="3079096" y="232046"/>
                  <a:pt x="3079096" y="232046"/>
                  <a:pt x="3085804" y="211756"/>
                </a:cubicBezTo>
                <a:cubicBezTo>
                  <a:pt x="3199845" y="272626"/>
                  <a:pt x="3313886" y="198229"/>
                  <a:pt x="3427926" y="225282"/>
                </a:cubicBezTo>
                <a:cubicBezTo>
                  <a:pt x="3448051" y="204992"/>
                  <a:pt x="3474884" y="211756"/>
                  <a:pt x="3495009" y="218519"/>
                </a:cubicBezTo>
                <a:cubicBezTo>
                  <a:pt x="3495009" y="218519"/>
                  <a:pt x="3495009" y="218519"/>
                  <a:pt x="3508425" y="191466"/>
                </a:cubicBezTo>
                <a:cubicBezTo>
                  <a:pt x="3521842" y="218519"/>
                  <a:pt x="3555383" y="204992"/>
                  <a:pt x="3562091" y="191466"/>
                </a:cubicBezTo>
                <a:cubicBezTo>
                  <a:pt x="3562091" y="225282"/>
                  <a:pt x="3575509" y="184702"/>
                  <a:pt x="3588925" y="177939"/>
                </a:cubicBezTo>
                <a:cubicBezTo>
                  <a:pt x="3649299" y="211756"/>
                  <a:pt x="3723090" y="157649"/>
                  <a:pt x="3790173" y="177939"/>
                </a:cubicBezTo>
                <a:cubicBezTo>
                  <a:pt x="3790173" y="171176"/>
                  <a:pt x="3790173" y="164412"/>
                  <a:pt x="3796881" y="157649"/>
                </a:cubicBezTo>
                <a:cubicBezTo>
                  <a:pt x="4286585" y="130596"/>
                  <a:pt x="4762872" y="29146"/>
                  <a:pt x="5259285" y="42673"/>
                </a:cubicBezTo>
                <a:cubicBezTo>
                  <a:pt x="5259285" y="22383"/>
                  <a:pt x="5272701" y="15619"/>
                  <a:pt x="5279409" y="29146"/>
                </a:cubicBezTo>
                <a:cubicBezTo>
                  <a:pt x="5272701" y="35909"/>
                  <a:pt x="5265993" y="29146"/>
                  <a:pt x="5272701" y="42673"/>
                </a:cubicBezTo>
                <a:cubicBezTo>
                  <a:pt x="5286117" y="62963"/>
                  <a:pt x="5279409" y="22383"/>
                  <a:pt x="5292825" y="22383"/>
                </a:cubicBezTo>
                <a:cubicBezTo>
                  <a:pt x="5292825" y="22383"/>
                  <a:pt x="5292825" y="22383"/>
                  <a:pt x="5306243" y="42673"/>
                </a:cubicBezTo>
                <a:cubicBezTo>
                  <a:pt x="5373325" y="29146"/>
                  <a:pt x="5420282" y="35909"/>
                  <a:pt x="5487366" y="15619"/>
                </a:cubicBezTo>
                <a:cubicBezTo>
                  <a:pt x="5487366" y="22383"/>
                  <a:pt x="5487366" y="42673"/>
                  <a:pt x="5494074" y="35909"/>
                </a:cubicBezTo>
                <a:cubicBezTo>
                  <a:pt x="5494074" y="35909"/>
                  <a:pt x="5494074" y="35909"/>
                  <a:pt x="5500782" y="15619"/>
                </a:cubicBezTo>
                <a:cubicBezTo>
                  <a:pt x="5628239" y="29146"/>
                  <a:pt x="5755696" y="-4671"/>
                  <a:pt x="5876445" y="15619"/>
                </a:cubicBezTo>
                <a:cubicBezTo>
                  <a:pt x="5906632" y="8856"/>
                  <a:pt x="5935142" y="2093"/>
                  <a:pt x="5963653" y="4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36378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269581" y="412489"/>
            <a:ext cx="9652841" cy="3328250"/>
          </a:xfrm>
          <a:custGeom>
            <a:avLst/>
            <a:gdLst>
              <a:gd name="connsiteX0" fmla="*/ 4374279 w 9652841"/>
              <a:gd name="connsiteY0" fmla="*/ 3271657 h 3328250"/>
              <a:gd name="connsiteX1" fmla="*/ 4378636 w 9652841"/>
              <a:gd name="connsiteY1" fmla="*/ 3297398 h 3328250"/>
              <a:gd name="connsiteX2" fmla="*/ 4352492 w 9652841"/>
              <a:gd name="connsiteY2" fmla="*/ 3327429 h 3328250"/>
              <a:gd name="connsiteX3" fmla="*/ 4343778 w 9652841"/>
              <a:gd name="connsiteY3" fmla="*/ 3297398 h 3328250"/>
              <a:gd name="connsiteX4" fmla="*/ 4374279 w 9652841"/>
              <a:gd name="connsiteY4" fmla="*/ 3271657 h 3328250"/>
              <a:gd name="connsiteX5" fmla="*/ 4524047 w 9652841"/>
              <a:gd name="connsiteY5" fmla="*/ 3270049 h 3328250"/>
              <a:gd name="connsiteX6" fmla="*/ 4571693 w 9652841"/>
              <a:gd name="connsiteY6" fmla="*/ 3291836 h 3328250"/>
              <a:gd name="connsiteX7" fmla="*/ 4524047 w 9652841"/>
              <a:gd name="connsiteY7" fmla="*/ 3322335 h 3328250"/>
              <a:gd name="connsiteX8" fmla="*/ 4524047 w 9652841"/>
              <a:gd name="connsiteY8" fmla="*/ 3270049 h 3328250"/>
              <a:gd name="connsiteX9" fmla="*/ 4282108 w 9652841"/>
              <a:gd name="connsiteY9" fmla="*/ 3191396 h 3328250"/>
              <a:gd name="connsiteX10" fmla="*/ 4303559 w 9652841"/>
              <a:gd name="connsiteY10" fmla="*/ 3222679 h 3328250"/>
              <a:gd name="connsiteX11" fmla="*/ 4286398 w 9652841"/>
              <a:gd name="connsiteY11" fmla="*/ 3249492 h 3328250"/>
              <a:gd name="connsiteX12" fmla="*/ 4264947 w 9652841"/>
              <a:gd name="connsiteY12" fmla="*/ 3213740 h 3328250"/>
              <a:gd name="connsiteX13" fmla="*/ 4282108 w 9652841"/>
              <a:gd name="connsiteY13" fmla="*/ 3191396 h 3328250"/>
              <a:gd name="connsiteX14" fmla="*/ 4659775 w 9652841"/>
              <a:gd name="connsiteY14" fmla="*/ 3147538 h 3328250"/>
              <a:gd name="connsiteX15" fmla="*/ 4686321 w 9652841"/>
              <a:gd name="connsiteY15" fmla="*/ 3245177 h 3328250"/>
              <a:gd name="connsiteX16" fmla="*/ 4646502 w 9652841"/>
              <a:gd name="connsiteY16" fmla="*/ 3222986 h 3328250"/>
              <a:gd name="connsiteX17" fmla="*/ 4619957 w 9652841"/>
              <a:gd name="connsiteY17" fmla="*/ 3196358 h 3328250"/>
              <a:gd name="connsiteX18" fmla="*/ 4659775 w 9652841"/>
              <a:gd name="connsiteY18" fmla="*/ 3147538 h 3328250"/>
              <a:gd name="connsiteX19" fmla="*/ 4142355 w 9652841"/>
              <a:gd name="connsiteY19" fmla="*/ 3046806 h 3328250"/>
              <a:gd name="connsiteX20" fmla="*/ 4140484 w 9652841"/>
              <a:gd name="connsiteY20" fmla="*/ 3050562 h 3328250"/>
              <a:gd name="connsiteX21" fmla="*/ 4140241 w 9652841"/>
              <a:gd name="connsiteY21" fmla="*/ 3051051 h 3328250"/>
              <a:gd name="connsiteX22" fmla="*/ 4143048 w 9652841"/>
              <a:gd name="connsiteY22" fmla="*/ 3046867 h 3328250"/>
              <a:gd name="connsiteX23" fmla="*/ 6686668 w 9652841"/>
              <a:gd name="connsiteY23" fmla="*/ 3045304 h 3328250"/>
              <a:gd name="connsiteX24" fmla="*/ 6685332 w 9652841"/>
              <a:gd name="connsiteY24" fmla="*/ 3046612 h 3328250"/>
              <a:gd name="connsiteX25" fmla="*/ 6695316 w 9652841"/>
              <a:gd name="connsiteY25" fmla="*/ 3056874 h 3328250"/>
              <a:gd name="connsiteX26" fmla="*/ 1687820 w 9652841"/>
              <a:gd name="connsiteY26" fmla="*/ 3001863 h 3328250"/>
              <a:gd name="connsiteX27" fmla="*/ 1681765 w 9652841"/>
              <a:gd name="connsiteY27" fmla="*/ 3003597 h 3328250"/>
              <a:gd name="connsiteX28" fmla="*/ 1683885 w 9652841"/>
              <a:gd name="connsiteY28" fmla="*/ 3006791 h 3328250"/>
              <a:gd name="connsiteX29" fmla="*/ 1683760 w 9652841"/>
              <a:gd name="connsiteY29" fmla="*/ 3007192 h 3328250"/>
              <a:gd name="connsiteX30" fmla="*/ 1688068 w 9652841"/>
              <a:gd name="connsiteY30" fmla="*/ 3002905 h 3328250"/>
              <a:gd name="connsiteX31" fmla="*/ 7053398 w 9652841"/>
              <a:gd name="connsiteY31" fmla="*/ 2980706 h 3328250"/>
              <a:gd name="connsiteX32" fmla="*/ 7049659 w 9652841"/>
              <a:gd name="connsiteY32" fmla="*/ 2983094 h 3328250"/>
              <a:gd name="connsiteX33" fmla="*/ 7057290 w 9652841"/>
              <a:gd name="connsiteY33" fmla="*/ 2996642 h 3328250"/>
              <a:gd name="connsiteX34" fmla="*/ 7058514 w 9652841"/>
              <a:gd name="connsiteY34" fmla="*/ 2996910 h 3328250"/>
              <a:gd name="connsiteX35" fmla="*/ 7053398 w 9652841"/>
              <a:gd name="connsiteY35" fmla="*/ 2981322 h 3328250"/>
              <a:gd name="connsiteX36" fmla="*/ 7608584 w 9652841"/>
              <a:gd name="connsiteY36" fmla="*/ 2958502 h 3328250"/>
              <a:gd name="connsiteX37" fmla="*/ 7609167 w 9652841"/>
              <a:gd name="connsiteY37" fmla="*/ 2962606 h 3328250"/>
              <a:gd name="connsiteX38" fmla="*/ 7609006 w 9652841"/>
              <a:gd name="connsiteY38" fmla="*/ 2963253 h 3328250"/>
              <a:gd name="connsiteX39" fmla="*/ 7609589 w 9652841"/>
              <a:gd name="connsiteY39" fmla="*/ 2962789 h 3328250"/>
              <a:gd name="connsiteX40" fmla="*/ 7620605 w 9652841"/>
              <a:gd name="connsiteY40" fmla="*/ 2959941 h 3328250"/>
              <a:gd name="connsiteX41" fmla="*/ 1614698 w 9652841"/>
              <a:gd name="connsiteY41" fmla="*/ 2931905 h 3328250"/>
              <a:gd name="connsiteX42" fmla="*/ 1614509 w 9652841"/>
              <a:gd name="connsiteY42" fmla="*/ 2931960 h 3328250"/>
              <a:gd name="connsiteX43" fmla="*/ 1614786 w 9652841"/>
              <a:gd name="connsiteY43" fmla="*/ 2932533 h 3328250"/>
              <a:gd name="connsiteX44" fmla="*/ 1613683 w 9652841"/>
              <a:gd name="connsiteY44" fmla="*/ 2929889 h 3328250"/>
              <a:gd name="connsiteX45" fmla="*/ 1613646 w 9652841"/>
              <a:gd name="connsiteY45" fmla="*/ 2930187 h 3328250"/>
              <a:gd name="connsiteX46" fmla="*/ 1613683 w 9652841"/>
              <a:gd name="connsiteY46" fmla="*/ 2930263 h 3328250"/>
              <a:gd name="connsiteX47" fmla="*/ 1613480 w 9652841"/>
              <a:gd name="connsiteY47" fmla="*/ 2927108 h 3328250"/>
              <a:gd name="connsiteX48" fmla="*/ 1612212 w 9652841"/>
              <a:gd name="connsiteY48" fmla="*/ 2927236 h 3328250"/>
              <a:gd name="connsiteX49" fmla="*/ 1613480 w 9652841"/>
              <a:gd name="connsiteY49" fmla="*/ 2929845 h 3328250"/>
              <a:gd name="connsiteX50" fmla="*/ 6214706 w 9652841"/>
              <a:gd name="connsiteY50" fmla="*/ 2921824 h 3328250"/>
              <a:gd name="connsiteX51" fmla="*/ 6212639 w 9652841"/>
              <a:gd name="connsiteY51" fmla="*/ 2927060 h 3328250"/>
              <a:gd name="connsiteX52" fmla="*/ 6215241 w 9652841"/>
              <a:gd name="connsiteY52" fmla="*/ 2926837 h 3328250"/>
              <a:gd name="connsiteX53" fmla="*/ 6216461 w 9652841"/>
              <a:gd name="connsiteY53" fmla="*/ 2927087 h 3328250"/>
              <a:gd name="connsiteX54" fmla="*/ 4165949 w 9652841"/>
              <a:gd name="connsiteY54" fmla="*/ 2909738 h 3328250"/>
              <a:gd name="connsiteX55" fmla="*/ 4164401 w 9652841"/>
              <a:gd name="connsiteY55" fmla="*/ 2913230 h 3328250"/>
              <a:gd name="connsiteX56" fmla="*/ 4168103 w 9652841"/>
              <a:gd name="connsiteY56" fmla="*/ 2910062 h 3328250"/>
              <a:gd name="connsiteX57" fmla="*/ 4167969 w 9652841"/>
              <a:gd name="connsiteY57" fmla="*/ 2909984 h 3328250"/>
              <a:gd name="connsiteX58" fmla="*/ 4475834 w 9652841"/>
              <a:gd name="connsiteY58" fmla="*/ 2905736 h 3328250"/>
              <a:gd name="connsiteX59" fmla="*/ 4475165 w 9652841"/>
              <a:gd name="connsiteY59" fmla="*/ 2906187 h 3328250"/>
              <a:gd name="connsiteX60" fmla="*/ 4475165 w 9652841"/>
              <a:gd name="connsiteY60" fmla="*/ 2926074 h 3328250"/>
              <a:gd name="connsiteX61" fmla="*/ 4475834 w 9652841"/>
              <a:gd name="connsiteY61" fmla="*/ 2926310 h 3328250"/>
              <a:gd name="connsiteX62" fmla="*/ 4185829 w 9652841"/>
              <a:gd name="connsiteY62" fmla="*/ 2905388 h 3328250"/>
              <a:gd name="connsiteX63" fmla="*/ 4185579 w 9652841"/>
              <a:gd name="connsiteY63" fmla="*/ 2905537 h 3328250"/>
              <a:gd name="connsiteX64" fmla="*/ 4185579 w 9652841"/>
              <a:gd name="connsiteY64" fmla="*/ 2908417 h 3328250"/>
              <a:gd name="connsiteX65" fmla="*/ 4190712 w 9652841"/>
              <a:gd name="connsiteY65" fmla="*/ 2905388 h 3328250"/>
              <a:gd name="connsiteX66" fmla="*/ 5713735 w 9652841"/>
              <a:gd name="connsiteY66" fmla="*/ 2894450 h 3328250"/>
              <a:gd name="connsiteX67" fmla="*/ 5703220 w 9652841"/>
              <a:gd name="connsiteY67" fmla="*/ 2895649 h 3328250"/>
              <a:gd name="connsiteX68" fmla="*/ 5703220 w 9652841"/>
              <a:gd name="connsiteY68" fmla="*/ 2896448 h 3328250"/>
              <a:gd name="connsiteX69" fmla="*/ 5703220 w 9652841"/>
              <a:gd name="connsiteY69" fmla="*/ 2900917 h 3328250"/>
              <a:gd name="connsiteX70" fmla="*/ 5703220 w 9652841"/>
              <a:gd name="connsiteY70" fmla="*/ 2903559 h 3328250"/>
              <a:gd name="connsiteX71" fmla="*/ 5704229 w 9652841"/>
              <a:gd name="connsiteY71" fmla="*/ 2904059 h 3328250"/>
              <a:gd name="connsiteX72" fmla="*/ 6550711 w 9652841"/>
              <a:gd name="connsiteY72" fmla="*/ 2856386 h 3328250"/>
              <a:gd name="connsiteX73" fmla="*/ 6550557 w 9652841"/>
              <a:gd name="connsiteY73" fmla="*/ 2856497 h 3328250"/>
              <a:gd name="connsiteX74" fmla="*/ 6550633 w 9652841"/>
              <a:gd name="connsiteY74" fmla="*/ 2856612 h 3328250"/>
              <a:gd name="connsiteX75" fmla="*/ 6356717 w 9652841"/>
              <a:gd name="connsiteY75" fmla="*/ 2831991 h 3328250"/>
              <a:gd name="connsiteX76" fmla="*/ 6356680 w 9652841"/>
              <a:gd name="connsiteY76" fmla="*/ 2832059 h 3328250"/>
              <a:gd name="connsiteX77" fmla="*/ 6356698 w 9652841"/>
              <a:gd name="connsiteY77" fmla="*/ 2832072 h 3328250"/>
              <a:gd name="connsiteX78" fmla="*/ 4475166 w 9652841"/>
              <a:gd name="connsiteY78" fmla="*/ 2826539 h 3328250"/>
              <a:gd name="connsiteX79" fmla="*/ 4475166 w 9652841"/>
              <a:gd name="connsiteY79" fmla="*/ 2830123 h 3328250"/>
              <a:gd name="connsiteX80" fmla="*/ 4475754 w 9652841"/>
              <a:gd name="connsiteY80" fmla="*/ 2831878 h 3328250"/>
              <a:gd name="connsiteX81" fmla="*/ 4476842 w 9652841"/>
              <a:gd name="connsiteY81" fmla="*/ 2832795 h 3328250"/>
              <a:gd name="connsiteX82" fmla="*/ 4476842 w 9652841"/>
              <a:gd name="connsiteY82" fmla="*/ 2831841 h 3328250"/>
              <a:gd name="connsiteX83" fmla="*/ 4038273 w 9652841"/>
              <a:gd name="connsiteY83" fmla="*/ 2786353 h 3328250"/>
              <a:gd name="connsiteX84" fmla="*/ 4038273 w 9652841"/>
              <a:gd name="connsiteY84" fmla="*/ 2799024 h 3328250"/>
              <a:gd name="connsiteX85" fmla="*/ 4046712 w 9652841"/>
              <a:gd name="connsiteY85" fmla="*/ 2786723 h 3328250"/>
              <a:gd name="connsiteX86" fmla="*/ 4045758 w 9652841"/>
              <a:gd name="connsiteY86" fmla="*/ 2786678 h 3328250"/>
              <a:gd name="connsiteX87" fmla="*/ 6523712 w 9652841"/>
              <a:gd name="connsiteY87" fmla="*/ 2759322 h 3328250"/>
              <a:gd name="connsiteX88" fmla="*/ 6522661 w 9652841"/>
              <a:gd name="connsiteY88" fmla="*/ 2761427 h 3328250"/>
              <a:gd name="connsiteX89" fmla="*/ 6521572 w 9652841"/>
              <a:gd name="connsiteY89" fmla="*/ 2762212 h 3328250"/>
              <a:gd name="connsiteX90" fmla="*/ 6524316 w 9652841"/>
              <a:gd name="connsiteY90" fmla="*/ 2764227 h 3328250"/>
              <a:gd name="connsiteX91" fmla="*/ 6523712 w 9652841"/>
              <a:gd name="connsiteY91" fmla="*/ 2760643 h 3328250"/>
              <a:gd name="connsiteX92" fmla="*/ 5971355 w 9652841"/>
              <a:gd name="connsiteY92" fmla="*/ 2755029 h 3328250"/>
              <a:gd name="connsiteX93" fmla="*/ 5970973 w 9652841"/>
              <a:gd name="connsiteY93" fmla="*/ 2757712 h 3328250"/>
              <a:gd name="connsiteX94" fmla="*/ 5971355 w 9652841"/>
              <a:gd name="connsiteY94" fmla="*/ 2757903 h 3328250"/>
              <a:gd name="connsiteX95" fmla="*/ 4409703 w 9652841"/>
              <a:gd name="connsiteY95" fmla="*/ 2688629 h 3328250"/>
              <a:gd name="connsiteX96" fmla="*/ 4407875 w 9652841"/>
              <a:gd name="connsiteY96" fmla="*/ 2688904 h 3328250"/>
              <a:gd name="connsiteX97" fmla="*/ 4408605 w 9652841"/>
              <a:gd name="connsiteY97" fmla="*/ 2689392 h 3328250"/>
              <a:gd name="connsiteX98" fmla="*/ 7326238 w 9652841"/>
              <a:gd name="connsiteY98" fmla="*/ 2681517 h 3328250"/>
              <a:gd name="connsiteX99" fmla="*/ 7312057 w 9652841"/>
              <a:gd name="connsiteY99" fmla="*/ 2695030 h 3328250"/>
              <a:gd name="connsiteX100" fmla="*/ 7316916 w 9652841"/>
              <a:gd name="connsiteY100" fmla="*/ 2701476 h 3328250"/>
              <a:gd name="connsiteX101" fmla="*/ 486512 w 9652841"/>
              <a:gd name="connsiteY101" fmla="*/ 2677912 h 3328250"/>
              <a:gd name="connsiteX102" fmla="*/ 481161 w 9652841"/>
              <a:gd name="connsiteY102" fmla="*/ 2682290 h 3328250"/>
              <a:gd name="connsiteX103" fmla="*/ 481274 w 9652841"/>
              <a:gd name="connsiteY103" fmla="*/ 2682320 h 3328250"/>
              <a:gd name="connsiteX104" fmla="*/ 482024 w 9652841"/>
              <a:gd name="connsiteY104" fmla="*/ 2682528 h 3328250"/>
              <a:gd name="connsiteX105" fmla="*/ 484027 w 9652841"/>
              <a:gd name="connsiteY105" fmla="*/ 2685487 h 3328250"/>
              <a:gd name="connsiteX106" fmla="*/ 486414 w 9652841"/>
              <a:gd name="connsiteY106" fmla="*/ 2678209 h 3328250"/>
              <a:gd name="connsiteX107" fmla="*/ 8880421 w 9652841"/>
              <a:gd name="connsiteY107" fmla="*/ 2663679 h 3328250"/>
              <a:gd name="connsiteX108" fmla="*/ 8878565 w 9652841"/>
              <a:gd name="connsiteY108" fmla="*/ 2664263 h 3328250"/>
              <a:gd name="connsiteX109" fmla="*/ 8880421 w 9652841"/>
              <a:gd name="connsiteY109" fmla="*/ 2667069 h 3328250"/>
              <a:gd name="connsiteX110" fmla="*/ 504441 w 9652841"/>
              <a:gd name="connsiteY110" fmla="*/ 2656326 h 3328250"/>
              <a:gd name="connsiteX111" fmla="*/ 504441 w 9652841"/>
              <a:gd name="connsiteY111" fmla="*/ 2658910 h 3328250"/>
              <a:gd name="connsiteX112" fmla="*/ 504441 w 9652841"/>
              <a:gd name="connsiteY112" fmla="*/ 2662236 h 3328250"/>
              <a:gd name="connsiteX113" fmla="*/ 507449 w 9652841"/>
              <a:gd name="connsiteY113" fmla="*/ 2659790 h 3328250"/>
              <a:gd name="connsiteX114" fmla="*/ 3151287 w 9652841"/>
              <a:gd name="connsiteY114" fmla="*/ 2619566 h 3328250"/>
              <a:gd name="connsiteX115" fmla="*/ 3151287 w 9652841"/>
              <a:gd name="connsiteY115" fmla="*/ 2619762 h 3328250"/>
              <a:gd name="connsiteX116" fmla="*/ 3151362 w 9652841"/>
              <a:gd name="connsiteY116" fmla="*/ 2619583 h 3328250"/>
              <a:gd name="connsiteX117" fmla="*/ 403025 w 9652841"/>
              <a:gd name="connsiteY117" fmla="*/ 2615801 h 3328250"/>
              <a:gd name="connsiteX118" fmla="*/ 410519 w 9652841"/>
              <a:gd name="connsiteY118" fmla="*/ 2686340 h 3328250"/>
              <a:gd name="connsiteX119" fmla="*/ 411071 w 9652841"/>
              <a:gd name="connsiteY119" fmla="*/ 2682528 h 3328250"/>
              <a:gd name="connsiteX120" fmla="*/ 411178 w 9652841"/>
              <a:gd name="connsiteY120" fmla="*/ 2682500 h 3328250"/>
              <a:gd name="connsiteX121" fmla="*/ 407404 w 9652841"/>
              <a:gd name="connsiteY121" fmla="*/ 2615801 h 3328250"/>
              <a:gd name="connsiteX122" fmla="*/ 8661772 w 9652841"/>
              <a:gd name="connsiteY122" fmla="*/ 2604900 h 3328250"/>
              <a:gd name="connsiteX123" fmla="*/ 8661443 w 9652841"/>
              <a:gd name="connsiteY123" fmla="*/ 2605204 h 3328250"/>
              <a:gd name="connsiteX124" fmla="*/ 8658502 w 9652841"/>
              <a:gd name="connsiteY124" fmla="*/ 2628955 h 3328250"/>
              <a:gd name="connsiteX125" fmla="*/ 8658767 w 9652841"/>
              <a:gd name="connsiteY125" fmla="*/ 2629106 h 3328250"/>
              <a:gd name="connsiteX126" fmla="*/ 1733395 w 9652841"/>
              <a:gd name="connsiteY126" fmla="*/ 2594352 h 3328250"/>
              <a:gd name="connsiteX127" fmla="*/ 1734834 w 9652841"/>
              <a:gd name="connsiteY127" fmla="*/ 2601493 h 3328250"/>
              <a:gd name="connsiteX128" fmla="*/ 1736236 w 9652841"/>
              <a:gd name="connsiteY128" fmla="*/ 2594352 h 3328250"/>
              <a:gd name="connsiteX129" fmla="*/ 1735974 w 9652841"/>
              <a:gd name="connsiteY129" fmla="*/ 2594352 h 3328250"/>
              <a:gd name="connsiteX130" fmla="*/ 8347824 w 9652841"/>
              <a:gd name="connsiteY130" fmla="*/ 2587483 h 3328250"/>
              <a:gd name="connsiteX131" fmla="*/ 8347201 w 9652841"/>
              <a:gd name="connsiteY131" fmla="*/ 2588071 h 3328250"/>
              <a:gd name="connsiteX132" fmla="*/ 8347529 w 9652841"/>
              <a:gd name="connsiteY132" fmla="*/ 2588288 h 3328250"/>
              <a:gd name="connsiteX133" fmla="*/ 7971357 w 9652841"/>
              <a:gd name="connsiteY133" fmla="*/ 2569368 h 3328250"/>
              <a:gd name="connsiteX134" fmla="*/ 7969714 w 9652841"/>
              <a:gd name="connsiteY134" fmla="*/ 2571417 h 3328250"/>
              <a:gd name="connsiteX135" fmla="*/ 7968749 w 9652841"/>
              <a:gd name="connsiteY135" fmla="*/ 2572420 h 3328250"/>
              <a:gd name="connsiteX136" fmla="*/ 7970580 w 9652841"/>
              <a:gd name="connsiteY136" fmla="*/ 2573031 h 3328250"/>
              <a:gd name="connsiteX137" fmla="*/ 7970626 w 9652841"/>
              <a:gd name="connsiteY137" fmla="*/ 2572285 h 3328250"/>
              <a:gd name="connsiteX138" fmla="*/ 1179966 w 9652841"/>
              <a:gd name="connsiteY138" fmla="*/ 2553780 h 3328250"/>
              <a:gd name="connsiteX139" fmla="*/ 1179802 w 9652841"/>
              <a:gd name="connsiteY139" fmla="*/ 2553790 h 3328250"/>
              <a:gd name="connsiteX140" fmla="*/ 1176338 w 9652841"/>
              <a:gd name="connsiteY140" fmla="*/ 2564239 h 3328250"/>
              <a:gd name="connsiteX141" fmla="*/ 1176361 w 9652841"/>
              <a:gd name="connsiteY141" fmla="*/ 2564243 h 3328250"/>
              <a:gd name="connsiteX142" fmla="*/ 386114 w 9652841"/>
              <a:gd name="connsiteY142" fmla="*/ 2524137 h 3328250"/>
              <a:gd name="connsiteX143" fmla="*/ 382692 w 9652841"/>
              <a:gd name="connsiteY143" fmla="*/ 2526988 h 3328250"/>
              <a:gd name="connsiteX144" fmla="*/ 386114 w 9652841"/>
              <a:gd name="connsiteY144" fmla="*/ 2528417 h 3328250"/>
              <a:gd name="connsiteX145" fmla="*/ 8977141 w 9652841"/>
              <a:gd name="connsiteY145" fmla="*/ 2520758 h 3328250"/>
              <a:gd name="connsiteX146" fmla="*/ 8977141 w 9652841"/>
              <a:gd name="connsiteY146" fmla="*/ 2523833 h 3328250"/>
              <a:gd name="connsiteX147" fmla="*/ 8976953 w 9652841"/>
              <a:gd name="connsiteY147" fmla="*/ 2524424 h 3328250"/>
              <a:gd name="connsiteX148" fmla="*/ 8977651 w 9652841"/>
              <a:gd name="connsiteY148" fmla="*/ 2523690 h 3328250"/>
              <a:gd name="connsiteX149" fmla="*/ 8979046 w 9652841"/>
              <a:gd name="connsiteY149" fmla="*/ 2523560 h 3328250"/>
              <a:gd name="connsiteX150" fmla="*/ 3085863 w 9652841"/>
              <a:gd name="connsiteY150" fmla="*/ 2518687 h 3328250"/>
              <a:gd name="connsiteX151" fmla="*/ 3078675 w 9652841"/>
              <a:gd name="connsiteY151" fmla="*/ 2519108 h 3328250"/>
              <a:gd name="connsiteX152" fmla="*/ 3081212 w 9652841"/>
              <a:gd name="connsiteY152" fmla="*/ 2529586 h 3328250"/>
              <a:gd name="connsiteX153" fmla="*/ 3085664 w 9652841"/>
              <a:gd name="connsiteY153" fmla="*/ 2518845 h 3328250"/>
              <a:gd name="connsiteX154" fmla="*/ 387783 w 9652841"/>
              <a:gd name="connsiteY154" fmla="*/ 2517487 h 3328250"/>
              <a:gd name="connsiteX155" fmla="*/ 387087 w 9652841"/>
              <a:gd name="connsiteY155" fmla="*/ 2518232 h 3328250"/>
              <a:gd name="connsiteX156" fmla="*/ 386273 w 9652841"/>
              <a:gd name="connsiteY156" fmla="*/ 2519589 h 3328250"/>
              <a:gd name="connsiteX157" fmla="*/ 386273 w 9652841"/>
              <a:gd name="connsiteY157" fmla="*/ 2522115 h 3328250"/>
              <a:gd name="connsiteX158" fmla="*/ 1323505 w 9652841"/>
              <a:gd name="connsiteY158" fmla="*/ 2497142 h 3328250"/>
              <a:gd name="connsiteX159" fmla="*/ 1320340 w 9652841"/>
              <a:gd name="connsiteY159" fmla="*/ 2497199 h 3328250"/>
              <a:gd name="connsiteX160" fmla="*/ 1323014 w 9652841"/>
              <a:gd name="connsiteY160" fmla="*/ 2503099 h 3328250"/>
              <a:gd name="connsiteX161" fmla="*/ 1324287 w 9652841"/>
              <a:gd name="connsiteY161" fmla="*/ 2497439 h 3328250"/>
              <a:gd name="connsiteX162" fmla="*/ 1323916 w 9652841"/>
              <a:gd name="connsiteY162" fmla="*/ 2497822 h 3328250"/>
              <a:gd name="connsiteX163" fmla="*/ 675701 w 9652841"/>
              <a:gd name="connsiteY163" fmla="*/ 2485426 h 3328250"/>
              <a:gd name="connsiteX164" fmla="*/ 674956 w 9652841"/>
              <a:gd name="connsiteY164" fmla="*/ 2488043 h 3328250"/>
              <a:gd name="connsiteX165" fmla="*/ 673818 w 9652841"/>
              <a:gd name="connsiteY165" fmla="*/ 2488819 h 3328250"/>
              <a:gd name="connsiteX166" fmla="*/ 675701 w 9652841"/>
              <a:gd name="connsiteY166" fmla="*/ 2488887 h 3328250"/>
              <a:gd name="connsiteX167" fmla="*/ 413855 w 9652841"/>
              <a:gd name="connsiteY167" fmla="*/ 2473304 h 3328250"/>
              <a:gd name="connsiteX168" fmla="*/ 412892 w 9652841"/>
              <a:gd name="connsiteY168" fmla="*/ 2473497 h 3328250"/>
              <a:gd name="connsiteX169" fmla="*/ 412696 w 9652841"/>
              <a:gd name="connsiteY169" fmla="*/ 2474280 h 3328250"/>
              <a:gd name="connsiteX170" fmla="*/ 382863 w 9652841"/>
              <a:gd name="connsiteY170" fmla="*/ 2471345 h 3328250"/>
              <a:gd name="connsiteX171" fmla="*/ 386116 w 9652841"/>
              <a:gd name="connsiteY171" fmla="*/ 2472429 h 3328250"/>
              <a:gd name="connsiteX172" fmla="*/ 386116 w 9652841"/>
              <a:gd name="connsiteY172" fmla="*/ 2472351 h 3328250"/>
              <a:gd name="connsiteX173" fmla="*/ 385109 w 9652841"/>
              <a:gd name="connsiteY173" fmla="*/ 2471345 h 3328250"/>
              <a:gd name="connsiteX174" fmla="*/ 440413 w 9652841"/>
              <a:gd name="connsiteY174" fmla="*/ 2457603 h 3328250"/>
              <a:gd name="connsiteX175" fmla="*/ 442425 w 9652841"/>
              <a:gd name="connsiteY175" fmla="*/ 2460619 h 3328250"/>
              <a:gd name="connsiteX176" fmla="*/ 433709 w 9652841"/>
              <a:gd name="connsiteY176" fmla="*/ 2469333 h 3328250"/>
              <a:gd name="connsiteX177" fmla="*/ 431194 w 9652841"/>
              <a:gd name="connsiteY177" fmla="*/ 2469836 h 3328250"/>
              <a:gd name="connsiteX178" fmla="*/ 432888 w 9652841"/>
              <a:gd name="connsiteY178" fmla="*/ 2470244 h 3328250"/>
              <a:gd name="connsiteX179" fmla="*/ 434380 w 9652841"/>
              <a:gd name="connsiteY179" fmla="*/ 2475171 h 3328250"/>
              <a:gd name="connsiteX180" fmla="*/ 434582 w 9652841"/>
              <a:gd name="connsiteY180" fmla="*/ 2475841 h 3328250"/>
              <a:gd name="connsiteX181" fmla="*/ 445105 w 9652841"/>
              <a:gd name="connsiteY181" fmla="*/ 2465688 h 3328250"/>
              <a:gd name="connsiteX182" fmla="*/ 455830 w 9652841"/>
              <a:gd name="connsiteY182" fmla="*/ 2471681 h 3328250"/>
              <a:gd name="connsiteX183" fmla="*/ 455830 w 9652841"/>
              <a:gd name="connsiteY183" fmla="*/ 2472684 h 3328250"/>
              <a:gd name="connsiteX184" fmla="*/ 456499 w 9652841"/>
              <a:gd name="connsiteY184" fmla="*/ 2471681 h 3328250"/>
              <a:gd name="connsiteX185" fmla="*/ 457842 w 9652841"/>
              <a:gd name="connsiteY185" fmla="*/ 2471009 h 3328250"/>
              <a:gd name="connsiteX186" fmla="*/ 455829 w 9652841"/>
              <a:gd name="connsiteY186" fmla="*/ 2471009 h 3328250"/>
              <a:gd name="connsiteX187" fmla="*/ 455829 w 9652841"/>
              <a:gd name="connsiteY187" fmla="*/ 2457603 h 3328250"/>
              <a:gd name="connsiteX188" fmla="*/ 8763199 w 9652841"/>
              <a:gd name="connsiteY188" fmla="*/ 2448266 h 3328250"/>
              <a:gd name="connsiteX189" fmla="*/ 8762785 w 9652841"/>
              <a:gd name="connsiteY189" fmla="*/ 2451198 h 3328250"/>
              <a:gd name="connsiteX190" fmla="*/ 8763974 w 9652841"/>
              <a:gd name="connsiteY190" fmla="*/ 2449558 h 3328250"/>
              <a:gd name="connsiteX191" fmla="*/ 8767109 w 9652841"/>
              <a:gd name="connsiteY191" fmla="*/ 2449816 h 3328250"/>
              <a:gd name="connsiteX192" fmla="*/ 8763707 w 9652841"/>
              <a:gd name="connsiteY192" fmla="*/ 2448266 h 3328250"/>
              <a:gd name="connsiteX193" fmla="*/ 503200 w 9652841"/>
              <a:gd name="connsiteY193" fmla="*/ 2425803 h 3328250"/>
              <a:gd name="connsiteX194" fmla="*/ 503085 w 9652841"/>
              <a:gd name="connsiteY194" fmla="*/ 2426151 h 3328250"/>
              <a:gd name="connsiteX195" fmla="*/ 503200 w 9652841"/>
              <a:gd name="connsiteY195" fmla="*/ 2426172 h 3328250"/>
              <a:gd name="connsiteX196" fmla="*/ 793506 w 9652841"/>
              <a:gd name="connsiteY196" fmla="*/ 2422310 h 3328250"/>
              <a:gd name="connsiteX197" fmla="*/ 790825 w 9652841"/>
              <a:gd name="connsiteY197" fmla="*/ 2424305 h 3328250"/>
              <a:gd name="connsiteX198" fmla="*/ 793506 w 9652841"/>
              <a:gd name="connsiteY198" fmla="*/ 2425168 h 3328250"/>
              <a:gd name="connsiteX199" fmla="*/ 526775 w 9652841"/>
              <a:gd name="connsiteY199" fmla="*/ 2416159 h 3328250"/>
              <a:gd name="connsiteX200" fmla="*/ 525544 w 9652841"/>
              <a:gd name="connsiteY200" fmla="*/ 2422126 h 3328250"/>
              <a:gd name="connsiteX201" fmla="*/ 525672 w 9652841"/>
              <a:gd name="connsiteY201" fmla="*/ 2422126 h 3328250"/>
              <a:gd name="connsiteX202" fmla="*/ 526870 w 9652841"/>
              <a:gd name="connsiteY202" fmla="*/ 2416378 h 3328250"/>
              <a:gd name="connsiteX203" fmla="*/ 985923 w 9652841"/>
              <a:gd name="connsiteY203" fmla="*/ 2401295 h 3328250"/>
              <a:gd name="connsiteX204" fmla="*/ 986010 w 9652841"/>
              <a:gd name="connsiteY204" fmla="*/ 2402674 h 3328250"/>
              <a:gd name="connsiteX205" fmla="*/ 986618 w 9652841"/>
              <a:gd name="connsiteY205" fmla="*/ 2401295 h 3328250"/>
              <a:gd name="connsiteX206" fmla="*/ 5799178 w 9652841"/>
              <a:gd name="connsiteY206" fmla="*/ 2401103 h 3328250"/>
              <a:gd name="connsiteX207" fmla="*/ 5797529 w 9652841"/>
              <a:gd name="connsiteY207" fmla="*/ 2401547 h 3328250"/>
              <a:gd name="connsiteX208" fmla="*/ 5797967 w 9652841"/>
              <a:gd name="connsiteY208" fmla="*/ 2402929 h 3328250"/>
              <a:gd name="connsiteX209" fmla="*/ 481159 w 9652841"/>
              <a:gd name="connsiteY209" fmla="*/ 2397916 h 3328250"/>
              <a:gd name="connsiteX210" fmla="*/ 478180 w 9652841"/>
              <a:gd name="connsiteY210" fmla="*/ 2401669 h 3328250"/>
              <a:gd name="connsiteX211" fmla="*/ 482107 w 9652841"/>
              <a:gd name="connsiteY211" fmla="*/ 2401294 h 3328250"/>
              <a:gd name="connsiteX212" fmla="*/ 482642 w 9652841"/>
              <a:gd name="connsiteY212" fmla="*/ 2404537 h 3328250"/>
              <a:gd name="connsiteX213" fmla="*/ 482642 w 9652841"/>
              <a:gd name="connsiteY213" fmla="*/ 2401294 h 3328250"/>
              <a:gd name="connsiteX214" fmla="*/ 483206 w 9652841"/>
              <a:gd name="connsiteY214" fmla="*/ 2401294 h 3328250"/>
              <a:gd name="connsiteX215" fmla="*/ 482080 w 9652841"/>
              <a:gd name="connsiteY215" fmla="*/ 2400539 h 3328250"/>
              <a:gd name="connsiteX216" fmla="*/ 4958818 w 9652841"/>
              <a:gd name="connsiteY216" fmla="*/ 2374387 h 3328250"/>
              <a:gd name="connsiteX217" fmla="*/ 4958771 w 9652841"/>
              <a:gd name="connsiteY217" fmla="*/ 2374506 h 3328250"/>
              <a:gd name="connsiteX218" fmla="*/ 4958982 w 9652841"/>
              <a:gd name="connsiteY218" fmla="*/ 2374431 h 3328250"/>
              <a:gd name="connsiteX219" fmla="*/ 6235366 w 9652841"/>
              <a:gd name="connsiteY219" fmla="*/ 2353031 h 3328250"/>
              <a:gd name="connsiteX220" fmla="*/ 6232811 w 9652841"/>
              <a:gd name="connsiteY220" fmla="*/ 2356227 h 3328250"/>
              <a:gd name="connsiteX221" fmla="*/ 6232432 w 9652841"/>
              <a:gd name="connsiteY221" fmla="*/ 2357147 h 3328250"/>
              <a:gd name="connsiteX222" fmla="*/ 6235618 w 9652841"/>
              <a:gd name="connsiteY222" fmla="*/ 2353031 h 3328250"/>
              <a:gd name="connsiteX223" fmla="*/ 2328760 w 9652841"/>
              <a:gd name="connsiteY223" fmla="*/ 2347762 h 3328250"/>
              <a:gd name="connsiteX224" fmla="*/ 2325149 w 9652841"/>
              <a:gd name="connsiteY224" fmla="*/ 2350509 h 3328250"/>
              <a:gd name="connsiteX225" fmla="*/ 2326140 w 9652841"/>
              <a:gd name="connsiteY225" fmla="*/ 2352972 h 3328250"/>
              <a:gd name="connsiteX226" fmla="*/ 8549026 w 9652841"/>
              <a:gd name="connsiteY226" fmla="*/ 2333499 h 3328250"/>
              <a:gd name="connsiteX227" fmla="*/ 8549029 w 9652841"/>
              <a:gd name="connsiteY227" fmla="*/ 2333563 h 3328250"/>
              <a:gd name="connsiteX228" fmla="*/ 8549103 w 9652841"/>
              <a:gd name="connsiteY228" fmla="*/ 2333536 h 3328250"/>
              <a:gd name="connsiteX229" fmla="*/ 8767138 w 9652841"/>
              <a:gd name="connsiteY229" fmla="*/ 2328395 h 3328250"/>
              <a:gd name="connsiteX230" fmla="*/ 8766585 w 9652841"/>
              <a:gd name="connsiteY230" fmla="*/ 2331873 h 3328250"/>
              <a:gd name="connsiteX231" fmla="*/ 8767661 w 9652841"/>
              <a:gd name="connsiteY231" fmla="*/ 2330378 h 3328250"/>
              <a:gd name="connsiteX232" fmla="*/ 8768428 w 9652841"/>
              <a:gd name="connsiteY232" fmla="*/ 2328621 h 3328250"/>
              <a:gd name="connsiteX233" fmla="*/ 8768149 w 9652841"/>
              <a:gd name="connsiteY233" fmla="*/ 2328896 h 3328250"/>
              <a:gd name="connsiteX234" fmla="*/ 440239 w 9652841"/>
              <a:gd name="connsiteY234" fmla="*/ 2327555 h 3328250"/>
              <a:gd name="connsiteX235" fmla="*/ 435062 w 9652841"/>
              <a:gd name="connsiteY235" fmla="*/ 2328574 h 3328250"/>
              <a:gd name="connsiteX236" fmla="*/ 435018 w 9652841"/>
              <a:gd name="connsiteY236" fmla="*/ 2328662 h 3328250"/>
              <a:gd name="connsiteX237" fmla="*/ 434702 w 9652841"/>
              <a:gd name="connsiteY237" fmla="*/ 2328645 h 3328250"/>
              <a:gd name="connsiteX238" fmla="*/ 433937 w 9652841"/>
              <a:gd name="connsiteY238" fmla="*/ 2328795 h 3328250"/>
              <a:gd name="connsiteX239" fmla="*/ 435378 w 9652841"/>
              <a:gd name="connsiteY239" fmla="*/ 2337277 h 3328250"/>
              <a:gd name="connsiteX240" fmla="*/ 438133 w 9652841"/>
              <a:gd name="connsiteY240" fmla="*/ 2329677 h 3328250"/>
              <a:gd name="connsiteX241" fmla="*/ 438905 w 9652841"/>
              <a:gd name="connsiteY241" fmla="*/ 2328898 h 3328250"/>
              <a:gd name="connsiteX242" fmla="*/ 434898 w 9652841"/>
              <a:gd name="connsiteY242" fmla="*/ 2328898 h 3328250"/>
              <a:gd name="connsiteX243" fmla="*/ 435018 w 9652841"/>
              <a:gd name="connsiteY243" fmla="*/ 2328662 h 3328250"/>
              <a:gd name="connsiteX244" fmla="*/ 438925 w 9652841"/>
              <a:gd name="connsiteY244" fmla="*/ 2328878 h 3328250"/>
              <a:gd name="connsiteX245" fmla="*/ 456435 w 9652841"/>
              <a:gd name="connsiteY245" fmla="*/ 2323248 h 3328250"/>
              <a:gd name="connsiteX246" fmla="*/ 456123 w 9652841"/>
              <a:gd name="connsiteY246" fmla="*/ 2323642 h 3328250"/>
              <a:gd name="connsiteX247" fmla="*/ 456325 w 9652841"/>
              <a:gd name="connsiteY247" fmla="*/ 2323704 h 3328250"/>
              <a:gd name="connsiteX248" fmla="*/ 9218463 w 9652841"/>
              <a:gd name="connsiteY248" fmla="*/ 2226348 h 3328250"/>
              <a:gd name="connsiteX249" fmla="*/ 9218463 w 9652841"/>
              <a:gd name="connsiteY249" fmla="*/ 2228014 h 3328250"/>
              <a:gd name="connsiteX250" fmla="*/ 9217050 w 9652841"/>
              <a:gd name="connsiteY250" fmla="*/ 2228791 h 3328250"/>
              <a:gd name="connsiteX251" fmla="*/ 9218509 w 9652841"/>
              <a:gd name="connsiteY251" fmla="*/ 2230167 h 3328250"/>
              <a:gd name="connsiteX252" fmla="*/ 9218796 w 9652841"/>
              <a:gd name="connsiteY252" fmla="*/ 2228884 h 3328250"/>
              <a:gd name="connsiteX253" fmla="*/ 8141627 w 9652841"/>
              <a:gd name="connsiteY253" fmla="*/ 2219133 h 3328250"/>
              <a:gd name="connsiteX254" fmla="*/ 8140887 w 9652841"/>
              <a:gd name="connsiteY254" fmla="*/ 2220045 h 3328250"/>
              <a:gd name="connsiteX255" fmla="*/ 8134516 w 9652841"/>
              <a:gd name="connsiteY255" fmla="*/ 2232827 h 3328250"/>
              <a:gd name="connsiteX256" fmla="*/ 8135200 w 9652841"/>
              <a:gd name="connsiteY256" fmla="*/ 2232370 h 3328250"/>
              <a:gd name="connsiteX257" fmla="*/ 8134533 w 9652841"/>
              <a:gd name="connsiteY257" fmla="*/ 2234403 h 3328250"/>
              <a:gd name="connsiteX258" fmla="*/ 8137914 w 9652841"/>
              <a:gd name="connsiteY258" fmla="*/ 2229882 h 3328250"/>
              <a:gd name="connsiteX259" fmla="*/ 8135200 w 9652841"/>
              <a:gd name="connsiteY259" fmla="*/ 2232370 h 3328250"/>
              <a:gd name="connsiteX260" fmla="*/ 3225658 w 9652841"/>
              <a:gd name="connsiteY260" fmla="*/ 2159712 h 3328250"/>
              <a:gd name="connsiteX261" fmla="*/ 3224868 w 9652841"/>
              <a:gd name="connsiteY261" fmla="*/ 2160319 h 3328250"/>
              <a:gd name="connsiteX262" fmla="*/ 3225658 w 9652841"/>
              <a:gd name="connsiteY262" fmla="*/ 2161505 h 3328250"/>
              <a:gd name="connsiteX263" fmla="*/ 9075956 w 9652841"/>
              <a:gd name="connsiteY263" fmla="*/ 2151424 h 3328250"/>
              <a:gd name="connsiteX264" fmla="*/ 9074564 w 9652841"/>
              <a:gd name="connsiteY264" fmla="*/ 2152921 h 3328250"/>
              <a:gd name="connsiteX265" fmla="*/ 9073402 w 9652841"/>
              <a:gd name="connsiteY265" fmla="*/ 2153149 h 3328250"/>
              <a:gd name="connsiteX266" fmla="*/ 9075496 w 9652841"/>
              <a:gd name="connsiteY266" fmla="*/ 2153885 h 3328250"/>
              <a:gd name="connsiteX267" fmla="*/ 1542350 w 9652841"/>
              <a:gd name="connsiteY267" fmla="*/ 2110697 h 3328250"/>
              <a:gd name="connsiteX268" fmla="*/ 1540212 w 9652841"/>
              <a:gd name="connsiteY268" fmla="*/ 2112659 h 3328250"/>
              <a:gd name="connsiteX269" fmla="*/ 1547285 w 9652841"/>
              <a:gd name="connsiteY269" fmla="*/ 2123363 h 3328250"/>
              <a:gd name="connsiteX270" fmla="*/ 5004917 w 9652841"/>
              <a:gd name="connsiteY270" fmla="*/ 2089381 h 3328250"/>
              <a:gd name="connsiteX271" fmla="*/ 5003326 w 9652841"/>
              <a:gd name="connsiteY271" fmla="*/ 2089888 h 3328250"/>
              <a:gd name="connsiteX272" fmla="*/ 5003740 w 9652841"/>
              <a:gd name="connsiteY272" fmla="*/ 2090987 h 3328250"/>
              <a:gd name="connsiteX273" fmla="*/ 580162 w 9652841"/>
              <a:gd name="connsiteY273" fmla="*/ 2082566 h 3328250"/>
              <a:gd name="connsiteX274" fmla="*/ 579520 w 9652841"/>
              <a:gd name="connsiteY274" fmla="*/ 2082703 h 3328250"/>
              <a:gd name="connsiteX275" fmla="*/ 579510 w 9652841"/>
              <a:gd name="connsiteY275" fmla="*/ 2082708 h 3328250"/>
              <a:gd name="connsiteX276" fmla="*/ 579880 w 9652841"/>
              <a:gd name="connsiteY276" fmla="*/ 2082973 h 3328250"/>
              <a:gd name="connsiteX277" fmla="*/ 2890582 w 9652841"/>
              <a:gd name="connsiteY277" fmla="*/ 2059639 h 3328250"/>
              <a:gd name="connsiteX278" fmla="*/ 2888864 w 9652841"/>
              <a:gd name="connsiteY278" fmla="*/ 2060904 h 3328250"/>
              <a:gd name="connsiteX279" fmla="*/ 2884353 w 9652841"/>
              <a:gd name="connsiteY279" fmla="*/ 2062688 h 3328250"/>
              <a:gd name="connsiteX280" fmla="*/ 2887532 w 9652841"/>
              <a:gd name="connsiteY280" fmla="*/ 2065941 h 3328250"/>
              <a:gd name="connsiteX281" fmla="*/ 2889944 w 9652841"/>
              <a:gd name="connsiteY281" fmla="*/ 2060890 h 3328250"/>
              <a:gd name="connsiteX282" fmla="*/ 9075650 w 9652841"/>
              <a:gd name="connsiteY282" fmla="*/ 2035555 h 3328250"/>
              <a:gd name="connsiteX283" fmla="*/ 9073669 w 9652841"/>
              <a:gd name="connsiteY283" fmla="*/ 2039526 h 3328250"/>
              <a:gd name="connsiteX284" fmla="*/ 9073444 w 9652841"/>
              <a:gd name="connsiteY284" fmla="*/ 2039752 h 3328250"/>
              <a:gd name="connsiteX285" fmla="*/ 9073091 w 9652841"/>
              <a:gd name="connsiteY285" fmla="*/ 2040441 h 3328250"/>
              <a:gd name="connsiteX286" fmla="*/ 9074564 w 9652841"/>
              <a:gd name="connsiteY286" fmla="*/ 2039311 h 3328250"/>
              <a:gd name="connsiteX287" fmla="*/ 9083349 w 9652841"/>
              <a:gd name="connsiteY287" fmla="*/ 2039311 h 3328250"/>
              <a:gd name="connsiteX288" fmla="*/ 262189 w 9652841"/>
              <a:gd name="connsiteY288" fmla="*/ 2035073 h 3328250"/>
              <a:gd name="connsiteX289" fmla="*/ 262189 w 9652841"/>
              <a:gd name="connsiteY289" fmla="*/ 2035769 h 3328250"/>
              <a:gd name="connsiteX290" fmla="*/ 263463 w 9652841"/>
              <a:gd name="connsiteY290" fmla="*/ 2038948 h 3328250"/>
              <a:gd name="connsiteX291" fmla="*/ 263463 w 9652841"/>
              <a:gd name="connsiteY291" fmla="*/ 2036438 h 3328250"/>
              <a:gd name="connsiteX292" fmla="*/ 265297 w 9652841"/>
              <a:gd name="connsiteY292" fmla="*/ 2035486 h 3328250"/>
              <a:gd name="connsiteX293" fmla="*/ 7534692 w 9652841"/>
              <a:gd name="connsiteY293" fmla="*/ 2034970 h 3328250"/>
              <a:gd name="connsiteX294" fmla="*/ 7527550 w 9652841"/>
              <a:gd name="connsiteY294" fmla="*/ 2041696 h 3328250"/>
              <a:gd name="connsiteX295" fmla="*/ 7533054 w 9652841"/>
              <a:gd name="connsiteY295" fmla="*/ 2039543 h 3328250"/>
              <a:gd name="connsiteX296" fmla="*/ 5943921 w 9652841"/>
              <a:gd name="connsiteY296" fmla="*/ 1965502 h 3328250"/>
              <a:gd name="connsiteX297" fmla="*/ 5943670 w 9652841"/>
              <a:gd name="connsiteY297" fmla="*/ 1965642 h 3328250"/>
              <a:gd name="connsiteX298" fmla="*/ 5943636 w 9652841"/>
              <a:gd name="connsiteY298" fmla="*/ 1965948 h 3328250"/>
              <a:gd name="connsiteX299" fmla="*/ 2888042 w 9652841"/>
              <a:gd name="connsiteY299" fmla="*/ 1965144 h 3328250"/>
              <a:gd name="connsiteX300" fmla="*/ 2887844 w 9652841"/>
              <a:gd name="connsiteY300" fmla="*/ 1965193 h 3328250"/>
              <a:gd name="connsiteX301" fmla="*/ 2879950 w 9652841"/>
              <a:gd name="connsiteY301" fmla="*/ 1969851 h 3328250"/>
              <a:gd name="connsiteX302" fmla="*/ 2879774 w 9652841"/>
              <a:gd name="connsiteY302" fmla="*/ 1975440 h 3328250"/>
              <a:gd name="connsiteX303" fmla="*/ 2888454 w 9652841"/>
              <a:gd name="connsiteY303" fmla="*/ 1965144 h 3328250"/>
              <a:gd name="connsiteX304" fmla="*/ 1421113 w 9652841"/>
              <a:gd name="connsiteY304" fmla="*/ 1938000 h 3328250"/>
              <a:gd name="connsiteX305" fmla="*/ 1413564 w 9652841"/>
              <a:gd name="connsiteY305" fmla="*/ 1945598 h 3328250"/>
              <a:gd name="connsiteX306" fmla="*/ 1415421 w 9652841"/>
              <a:gd name="connsiteY306" fmla="*/ 1944906 h 3328250"/>
              <a:gd name="connsiteX307" fmla="*/ 1421113 w 9652841"/>
              <a:gd name="connsiteY307" fmla="*/ 1941087 h 3328250"/>
              <a:gd name="connsiteX308" fmla="*/ 7827348 w 9652841"/>
              <a:gd name="connsiteY308" fmla="*/ 1913588 h 3328250"/>
              <a:gd name="connsiteX309" fmla="*/ 7824855 w 9652841"/>
              <a:gd name="connsiteY309" fmla="*/ 1915454 h 3328250"/>
              <a:gd name="connsiteX310" fmla="*/ 7821124 w 9652841"/>
              <a:gd name="connsiteY310" fmla="*/ 1921070 h 3328250"/>
              <a:gd name="connsiteX311" fmla="*/ 7818678 w 9652841"/>
              <a:gd name="connsiteY311" fmla="*/ 1923930 h 3328250"/>
              <a:gd name="connsiteX312" fmla="*/ 7814754 w 9652841"/>
              <a:gd name="connsiteY312" fmla="*/ 1929620 h 3328250"/>
              <a:gd name="connsiteX313" fmla="*/ 7825504 w 9652841"/>
              <a:gd name="connsiteY313" fmla="*/ 1916674 h 3328250"/>
              <a:gd name="connsiteX314" fmla="*/ 578477 w 9652841"/>
              <a:gd name="connsiteY314" fmla="*/ 1896101 h 3328250"/>
              <a:gd name="connsiteX315" fmla="*/ 574600 w 9652841"/>
              <a:gd name="connsiteY315" fmla="*/ 1898113 h 3328250"/>
              <a:gd name="connsiteX316" fmla="*/ 576911 w 9652841"/>
              <a:gd name="connsiteY316" fmla="*/ 1903724 h 3328250"/>
              <a:gd name="connsiteX317" fmla="*/ 6738121 w 9652841"/>
              <a:gd name="connsiteY317" fmla="*/ 1868342 h 3328250"/>
              <a:gd name="connsiteX318" fmla="*/ 6737922 w 9652841"/>
              <a:gd name="connsiteY318" fmla="*/ 1868779 h 3328250"/>
              <a:gd name="connsiteX319" fmla="*/ 6738280 w 9652841"/>
              <a:gd name="connsiteY319" fmla="*/ 1868518 h 3328250"/>
              <a:gd name="connsiteX320" fmla="*/ 1853244 w 9652841"/>
              <a:gd name="connsiteY320" fmla="*/ 1818997 h 3328250"/>
              <a:gd name="connsiteX321" fmla="*/ 1853244 w 9652841"/>
              <a:gd name="connsiteY321" fmla="*/ 1819740 h 3328250"/>
              <a:gd name="connsiteX322" fmla="*/ 1854163 w 9652841"/>
              <a:gd name="connsiteY322" fmla="*/ 1820615 h 3328250"/>
              <a:gd name="connsiteX323" fmla="*/ 9214565 w 9652841"/>
              <a:gd name="connsiteY323" fmla="*/ 1814761 h 3328250"/>
              <a:gd name="connsiteX324" fmla="*/ 9213548 w 9652841"/>
              <a:gd name="connsiteY324" fmla="*/ 1820172 h 3328250"/>
              <a:gd name="connsiteX325" fmla="*/ 9213465 w 9652841"/>
              <a:gd name="connsiteY325" fmla="*/ 1820459 h 3328250"/>
              <a:gd name="connsiteX326" fmla="*/ 9214075 w 9652841"/>
              <a:gd name="connsiteY326" fmla="*/ 1819931 h 3328250"/>
              <a:gd name="connsiteX327" fmla="*/ 9219320 w 9652841"/>
              <a:gd name="connsiteY327" fmla="*/ 1818738 h 3328250"/>
              <a:gd name="connsiteX328" fmla="*/ 9219328 w 9652841"/>
              <a:gd name="connsiteY328" fmla="*/ 1673589 h 3328250"/>
              <a:gd name="connsiteX329" fmla="*/ 9218257 w 9652841"/>
              <a:gd name="connsiteY329" fmla="*/ 1674650 h 3328250"/>
              <a:gd name="connsiteX330" fmla="*/ 9216636 w 9652841"/>
              <a:gd name="connsiteY330" fmla="*/ 1674650 h 3328250"/>
              <a:gd name="connsiteX331" fmla="*/ 9217941 w 9652841"/>
              <a:gd name="connsiteY331" fmla="*/ 1675380 h 3328250"/>
              <a:gd name="connsiteX332" fmla="*/ 9221340 w 9652841"/>
              <a:gd name="connsiteY332" fmla="*/ 1677076 h 3328250"/>
              <a:gd name="connsiteX333" fmla="*/ 9222115 w 9652841"/>
              <a:gd name="connsiteY333" fmla="*/ 1675476 h 3328250"/>
              <a:gd name="connsiteX334" fmla="*/ 8882222 w 9652841"/>
              <a:gd name="connsiteY334" fmla="*/ 1637211 h 3328250"/>
              <a:gd name="connsiteX335" fmla="*/ 8882075 w 9652841"/>
              <a:gd name="connsiteY335" fmla="*/ 1638836 h 3328250"/>
              <a:gd name="connsiteX336" fmla="*/ 8882222 w 9652841"/>
              <a:gd name="connsiteY336" fmla="*/ 1638836 h 3328250"/>
              <a:gd name="connsiteX337" fmla="*/ 3759080 w 9652841"/>
              <a:gd name="connsiteY337" fmla="*/ 1623974 h 3328250"/>
              <a:gd name="connsiteX338" fmla="*/ 3757250 w 9652841"/>
              <a:gd name="connsiteY338" fmla="*/ 1626082 h 3328250"/>
              <a:gd name="connsiteX339" fmla="*/ 3758951 w 9652841"/>
              <a:gd name="connsiteY339" fmla="*/ 1625332 h 3328250"/>
              <a:gd name="connsiteX340" fmla="*/ 5080806 w 9652841"/>
              <a:gd name="connsiteY340" fmla="*/ 1530025 h 3328250"/>
              <a:gd name="connsiteX341" fmla="*/ 5078307 w 9652841"/>
              <a:gd name="connsiteY341" fmla="*/ 1531053 h 3328250"/>
              <a:gd name="connsiteX342" fmla="*/ 5079562 w 9652841"/>
              <a:gd name="connsiteY342" fmla="*/ 1532937 h 3328250"/>
              <a:gd name="connsiteX343" fmla="*/ 5080660 w 9652841"/>
              <a:gd name="connsiteY343" fmla="*/ 1531096 h 3328250"/>
              <a:gd name="connsiteX344" fmla="*/ 5081662 w 9652841"/>
              <a:gd name="connsiteY344" fmla="*/ 1530246 h 3328250"/>
              <a:gd name="connsiteX345" fmla="*/ 864008 w 9652841"/>
              <a:gd name="connsiteY345" fmla="*/ 1529857 h 3328250"/>
              <a:gd name="connsiteX346" fmla="*/ 868756 w 9652841"/>
              <a:gd name="connsiteY346" fmla="*/ 1538164 h 3328250"/>
              <a:gd name="connsiteX347" fmla="*/ 868756 w 9652841"/>
              <a:gd name="connsiteY347" fmla="*/ 1529857 h 3328250"/>
              <a:gd name="connsiteX348" fmla="*/ 868666 w 9652841"/>
              <a:gd name="connsiteY348" fmla="*/ 1529857 h 3328250"/>
              <a:gd name="connsiteX349" fmla="*/ 1246333 w 9652841"/>
              <a:gd name="connsiteY349" fmla="*/ 1508405 h 3328250"/>
              <a:gd name="connsiteX350" fmla="*/ 1247534 w 9652841"/>
              <a:gd name="connsiteY350" fmla="*/ 1514937 h 3328250"/>
              <a:gd name="connsiteX351" fmla="*/ 1252608 w 9652841"/>
              <a:gd name="connsiteY351" fmla="*/ 1508405 h 3328250"/>
              <a:gd name="connsiteX352" fmla="*/ 6882471 w 9652841"/>
              <a:gd name="connsiteY352" fmla="*/ 1460139 h 3328250"/>
              <a:gd name="connsiteX353" fmla="*/ 6882037 w 9652841"/>
              <a:gd name="connsiteY353" fmla="*/ 1460649 h 3328250"/>
              <a:gd name="connsiteX354" fmla="*/ 6882586 w 9652841"/>
              <a:gd name="connsiteY354" fmla="*/ 1460293 h 3328250"/>
              <a:gd name="connsiteX355" fmla="*/ 573880 w 9652841"/>
              <a:gd name="connsiteY355" fmla="*/ 1455824 h 3328250"/>
              <a:gd name="connsiteX356" fmla="*/ 570705 w 9652841"/>
              <a:gd name="connsiteY356" fmla="*/ 1456467 h 3328250"/>
              <a:gd name="connsiteX357" fmla="*/ 574026 w 9652841"/>
              <a:gd name="connsiteY357" fmla="*/ 1457553 h 3328250"/>
              <a:gd name="connsiteX358" fmla="*/ 6114303 w 9652841"/>
              <a:gd name="connsiteY358" fmla="*/ 1385435 h 3328250"/>
              <a:gd name="connsiteX359" fmla="*/ 6111021 w 9652841"/>
              <a:gd name="connsiteY359" fmla="*/ 1386960 h 3328250"/>
              <a:gd name="connsiteX360" fmla="*/ 6111021 w 9652841"/>
              <a:gd name="connsiteY360" fmla="*/ 1389032 h 3328250"/>
              <a:gd name="connsiteX361" fmla="*/ 9148747 w 9652841"/>
              <a:gd name="connsiteY361" fmla="*/ 1384893 h 3328250"/>
              <a:gd name="connsiteX362" fmla="*/ 9148556 w 9652841"/>
              <a:gd name="connsiteY362" fmla="*/ 1385065 h 3328250"/>
              <a:gd name="connsiteX363" fmla="*/ 9147558 w 9652841"/>
              <a:gd name="connsiteY363" fmla="*/ 1385065 h 3328250"/>
              <a:gd name="connsiteX364" fmla="*/ 9148747 w 9652841"/>
              <a:gd name="connsiteY364" fmla="*/ 1387467 h 3328250"/>
              <a:gd name="connsiteX365" fmla="*/ 870457 w 9652841"/>
              <a:gd name="connsiteY365" fmla="*/ 1381341 h 3328250"/>
              <a:gd name="connsiteX366" fmla="*/ 867053 w 9652841"/>
              <a:gd name="connsiteY366" fmla="*/ 1384796 h 3328250"/>
              <a:gd name="connsiteX367" fmla="*/ 866830 w 9652841"/>
              <a:gd name="connsiteY367" fmla="*/ 1387458 h 3328250"/>
              <a:gd name="connsiteX368" fmla="*/ 868666 w 9652841"/>
              <a:gd name="connsiteY368" fmla="*/ 1384594 h 3328250"/>
              <a:gd name="connsiteX369" fmla="*/ 1061813 w 9652841"/>
              <a:gd name="connsiteY369" fmla="*/ 1335503 h 3328250"/>
              <a:gd name="connsiteX370" fmla="*/ 1061365 w 9652841"/>
              <a:gd name="connsiteY370" fmla="*/ 1335954 h 3328250"/>
              <a:gd name="connsiteX371" fmla="*/ 1053747 w 9652841"/>
              <a:gd name="connsiteY371" fmla="*/ 1338983 h 3328250"/>
              <a:gd name="connsiteX372" fmla="*/ 1054577 w 9652841"/>
              <a:gd name="connsiteY372" fmla="*/ 1344471 h 3328250"/>
              <a:gd name="connsiteX373" fmla="*/ 1060473 w 9652841"/>
              <a:gd name="connsiteY373" fmla="*/ 1337500 h 3328250"/>
              <a:gd name="connsiteX374" fmla="*/ 1061813 w 9652841"/>
              <a:gd name="connsiteY374" fmla="*/ 1336747 h 3328250"/>
              <a:gd name="connsiteX375" fmla="*/ 6959383 w 9652841"/>
              <a:gd name="connsiteY375" fmla="*/ 1284343 h 3328250"/>
              <a:gd name="connsiteX376" fmla="*/ 6956666 w 9652841"/>
              <a:gd name="connsiteY376" fmla="*/ 1287770 h 3328250"/>
              <a:gd name="connsiteX377" fmla="*/ 6956644 w 9652841"/>
              <a:gd name="connsiteY377" fmla="*/ 1287780 h 3328250"/>
              <a:gd name="connsiteX378" fmla="*/ 6957461 w 9652841"/>
              <a:gd name="connsiteY378" fmla="*/ 1287910 h 3328250"/>
              <a:gd name="connsiteX379" fmla="*/ 6958927 w 9652841"/>
              <a:gd name="connsiteY379" fmla="*/ 1286837 h 3328250"/>
              <a:gd name="connsiteX380" fmla="*/ 1063578 w 9652841"/>
              <a:gd name="connsiteY380" fmla="*/ 1264946 h 3328250"/>
              <a:gd name="connsiteX381" fmla="*/ 1062020 w 9652841"/>
              <a:gd name="connsiteY381" fmla="*/ 1265738 h 3328250"/>
              <a:gd name="connsiteX382" fmla="*/ 1062145 w 9652841"/>
              <a:gd name="connsiteY382" fmla="*/ 1266682 h 3328250"/>
              <a:gd name="connsiteX383" fmla="*/ 551905 w 9652841"/>
              <a:gd name="connsiteY383" fmla="*/ 1261181 h 3328250"/>
              <a:gd name="connsiteX384" fmla="*/ 550688 w 9652841"/>
              <a:gd name="connsiteY384" fmla="*/ 1261292 h 3328250"/>
              <a:gd name="connsiteX385" fmla="*/ 556367 w 9652841"/>
              <a:gd name="connsiteY385" fmla="*/ 1269295 h 3328250"/>
              <a:gd name="connsiteX386" fmla="*/ 556745 w 9652841"/>
              <a:gd name="connsiteY386" fmla="*/ 1267420 h 3328250"/>
              <a:gd name="connsiteX387" fmla="*/ 558509 w 9652841"/>
              <a:gd name="connsiteY387" fmla="*/ 1267003 h 3328250"/>
              <a:gd name="connsiteX388" fmla="*/ 557124 w 9652841"/>
              <a:gd name="connsiteY388" fmla="*/ 1266341 h 3328250"/>
              <a:gd name="connsiteX389" fmla="*/ 6642056 w 9652841"/>
              <a:gd name="connsiteY389" fmla="*/ 1238308 h 3328250"/>
              <a:gd name="connsiteX390" fmla="*/ 6641209 w 9652841"/>
              <a:gd name="connsiteY390" fmla="*/ 1239549 h 3328250"/>
              <a:gd name="connsiteX391" fmla="*/ 6640113 w 9652841"/>
              <a:gd name="connsiteY391" fmla="*/ 1241314 h 3328250"/>
              <a:gd name="connsiteX392" fmla="*/ 6641245 w 9652841"/>
              <a:gd name="connsiteY392" fmla="*/ 1240272 h 3328250"/>
              <a:gd name="connsiteX393" fmla="*/ 6641721 w 9652841"/>
              <a:gd name="connsiteY393" fmla="*/ 1240272 h 3328250"/>
              <a:gd name="connsiteX394" fmla="*/ 1777970 w 9652841"/>
              <a:gd name="connsiteY394" fmla="*/ 1221029 h 3328250"/>
              <a:gd name="connsiteX395" fmla="*/ 1777170 w 9652841"/>
              <a:gd name="connsiteY395" fmla="*/ 1221865 h 3328250"/>
              <a:gd name="connsiteX396" fmla="*/ 1778047 w 9652841"/>
              <a:gd name="connsiteY396" fmla="*/ 1221151 h 3328250"/>
              <a:gd name="connsiteX397" fmla="*/ 8593593 w 9652841"/>
              <a:gd name="connsiteY397" fmla="*/ 1137001 h 3328250"/>
              <a:gd name="connsiteX398" fmla="*/ 8592071 w 9652841"/>
              <a:gd name="connsiteY398" fmla="*/ 1142252 h 3328250"/>
              <a:gd name="connsiteX399" fmla="*/ 8592419 w 9652841"/>
              <a:gd name="connsiteY399" fmla="*/ 1143664 h 3328250"/>
              <a:gd name="connsiteX400" fmla="*/ 8596400 w 9652841"/>
              <a:gd name="connsiteY400" fmla="*/ 1139683 h 3328250"/>
              <a:gd name="connsiteX401" fmla="*/ 9197371 w 9652841"/>
              <a:gd name="connsiteY401" fmla="*/ 1125955 h 3328250"/>
              <a:gd name="connsiteX402" fmla="*/ 9197896 w 9652841"/>
              <a:gd name="connsiteY402" fmla="*/ 1127625 h 3328250"/>
              <a:gd name="connsiteX403" fmla="*/ 9197869 w 9652841"/>
              <a:gd name="connsiteY403" fmla="*/ 1125955 h 3328250"/>
              <a:gd name="connsiteX404" fmla="*/ 9411495 w 9652841"/>
              <a:gd name="connsiteY404" fmla="*/ 1121057 h 3328250"/>
              <a:gd name="connsiteX405" fmla="*/ 9411160 w 9652841"/>
              <a:gd name="connsiteY405" fmla="*/ 1122416 h 3328250"/>
              <a:gd name="connsiteX406" fmla="*/ 9411518 w 9652841"/>
              <a:gd name="connsiteY406" fmla="*/ 1122293 h 3328250"/>
              <a:gd name="connsiteX407" fmla="*/ 9411265 w 9652841"/>
              <a:gd name="connsiteY407" fmla="*/ 1123026 h 3328250"/>
              <a:gd name="connsiteX408" fmla="*/ 9412037 w 9652841"/>
              <a:gd name="connsiteY408" fmla="*/ 1122100 h 3328250"/>
              <a:gd name="connsiteX409" fmla="*/ 9412740 w 9652841"/>
              <a:gd name="connsiteY409" fmla="*/ 1121695 h 3328250"/>
              <a:gd name="connsiteX410" fmla="*/ 1536205 w 9652841"/>
              <a:gd name="connsiteY410" fmla="*/ 1096167 h 3328250"/>
              <a:gd name="connsiteX411" fmla="*/ 1536031 w 9652841"/>
              <a:gd name="connsiteY411" fmla="*/ 1096268 h 3328250"/>
              <a:gd name="connsiteX412" fmla="*/ 1536293 w 9652841"/>
              <a:gd name="connsiteY412" fmla="*/ 1096257 h 3328250"/>
              <a:gd name="connsiteX413" fmla="*/ 797528 w 9652841"/>
              <a:gd name="connsiteY413" fmla="*/ 1072924 h 3328250"/>
              <a:gd name="connsiteX414" fmla="*/ 797798 w 9652841"/>
              <a:gd name="connsiteY414" fmla="*/ 1073509 h 3328250"/>
              <a:gd name="connsiteX415" fmla="*/ 797935 w 9652841"/>
              <a:gd name="connsiteY415" fmla="*/ 1073336 h 3328250"/>
              <a:gd name="connsiteX416" fmla="*/ 9284722 w 9652841"/>
              <a:gd name="connsiteY416" fmla="*/ 1066769 h 3328250"/>
              <a:gd name="connsiteX417" fmla="*/ 9284373 w 9652841"/>
              <a:gd name="connsiteY417" fmla="*/ 1067673 h 3328250"/>
              <a:gd name="connsiteX418" fmla="*/ 9284630 w 9652841"/>
              <a:gd name="connsiteY418" fmla="*/ 1067720 h 3328250"/>
              <a:gd name="connsiteX419" fmla="*/ 9284827 w 9652841"/>
              <a:gd name="connsiteY419" fmla="*/ 1067749 h 3328250"/>
              <a:gd name="connsiteX420" fmla="*/ 9144441 w 9652841"/>
              <a:gd name="connsiteY420" fmla="*/ 1053345 h 3328250"/>
              <a:gd name="connsiteX421" fmla="*/ 9142036 w 9652841"/>
              <a:gd name="connsiteY421" fmla="*/ 1072379 h 3328250"/>
              <a:gd name="connsiteX422" fmla="*/ 9147804 w 9652841"/>
              <a:gd name="connsiteY422" fmla="*/ 1073335 h 3328250"/>
              <a:gd name="connsiteX423" fmla="*/ 888945 w 9652841"/>
              <a:gd name="connsiteY423" fmla="*/ 1024783 h 3328250"/>
              <a:gd name="connsiteX424" fmla="*/ 889252 w 9652841"/>
              <a:gd name="connsiteY424" fmla="*/ 1025236 h 3328250"/>
              <a:gd name="connsiteX425" fmla="*/ 889469 w 9652841"/>
              <a:gd name="connsiteY425" fmla="*/ 1024883 h 3328250"/>
              <a:gd name="connsiteX426" fmla="*/ 8971023 w 9652841"/>
              <a:gd name="connsiteY426" fmla="*/ 1013126 h 3328250"/>
              <a:gd name="connsiteX427" fmla="*/ 8978068 w 9652841"/>
              <a:gd name="connsiteY427" fmla="*/ 1030036 h 3328250"/>
              <a:gd name="connsiteX428" fmla="*/ 8978419 w 9652841"/>
              <a:gd name="connsiteY428" fmla="*/ 1029648 h 3328250"/>
              <a:gd name="connsiteX429" fmla="*/ 8982341 w 9652841"/>
              <a:gd name="connsiteY429" fmla="*/ 1021795 h 3328250"/>
              <a:gd name="connsiteX430" fmla="*/ 1517450 w 9652841"/>
              <a:gd name="connsiteY430" fmla="*/ 998262 h 3328250"/>
              <a:gd name="connsiteX431" fmla="*/ 1517138 w 9652841"/>
              <a:gd name="connsiteY431" fmla="*/ 998951 h 3328250"/>
              <a:gd name="connsiteX432" fmla="*/ 1515905 w 9652841"/>
              <a:gd name="connsiteY432" fmla="*/ 1000392 h 3328250"/>
              <a:gd name="connsiteX433" fmla="*/ 1516043 w 9652841"/>
              <a:gd name="connsiteY433" fmla="*/ 1000899 h 3328250"/>
              <a:gd name="connsiteX434" fmla="*/ 1517430 w 9652841"/>
              <a:gd name="connsiteY434" fmla="*/ 998831 h 3328250"/>
              <a:gd name="connsiteX435" fmla="*/ 2884662 w 9652841"/>
              <a:gd name="connsiteY435" fmla="*/ 981017 h 3328250"/>
              <a:gd name="connsiteX436" fmla="*/ 2882718 w 9652841"/>
              <a:gd name="connsiteY436" fmla="*/ 984358 h 3328250"/>
              <a:gd name="connsiteX437" fmla="*/ 2885471 w 9652841"/>
              <a:gd name="connsiteY437" fmla="*/ 981588 h 3328250"/>
              <a:gd name="connsiteX438" fmla="*/ 3442104 w 9652841"/>
              <a:gd name="connsiteY438" fmla="*/ 973239 h 3328250"/>
              <a:gd name="connsiteX439" fmla="*/ 3440063 w 9652841"/>
              <a:gd name="connsiteY439" fmla="*/ 975612 h 3328250"/>
              <a:gd name="connsiteX440" fmla="*/ 3438120 w 9652841"/>
              <a:gd name="connsiteY440" fmla="*/ 978157 h 3328250"/>
              <a:gd name="connsiteX441" fmla="*/ 3440434 w 9652841"/>
              <a:gd name="connsiteY441" fmla="*/ 977171 h 3328250"/>
              <a:gd name="connsiteX442" fmla="*/ 3441723 w 9652841"/>
              <a:gd name="connsiteY442" fmla="*/ 976730 h 3328250"/>
              <a:gd name="connsiteX443" fmla="*/ 8862411 w 9652841"/>
              <a:gd name="connsiteY443" fmla="*/ 880891 h 3328250"/>
              <a:gd name="connsiteX444" fmla="*/ 8862425 w 9652841"/>
              <a:gd name="connsiteY444" fmla="*/ 880972 h 3328250"/>
              <a:gd name="connsiteX445" fmla="*/ 8862833 w 9652841"/>
              <a:gd name="connsiteY445" fmla="*/ 880972 h 3328250"/>
              <a:gd name="connsiteX446" fmla="*/ 8883585 w 9652841"/>
              <a:gd name="connsiteY446" fmla="*/ 864043 h 3328250"/>
              <a:gd name="connsiteX447" fmla="*/ 8877712 w 9652841"/>
              <a:gd name="connsiteY447" fmla="*/ 880972 h 3328250"/>
              <a:gd name="connsiteX448" fmla="*/ 8880124 w 9652841"/>
              <a:gd name="connsiteY448" fmla="*/ 880972 h 3328250"/>
              <a:gd name="connsiteX449" fmla="*/ 8887777 w 9652841"/>
              <a:gd name="connsiteY449" fmla="*/ 888571 h 3328250"/>
              <a:gd name="connsiteX450" fmla="*/ 8889723 w 9652841"/>
              <a:gd name="connsiteY450" fmla="*/ 884112 h 3328250"/>
              <a:gd name="connsiteX451" fmla="*/ 8889387 w 9652841"/>
              <a:gd name="connsiteY451" fmla="*/ 883652 h 3328250"/>
              <a:gd name="connsiteX452" fmla="*/ 8880612 w 9652841"/>
              <a:gd name="connsiteY452" fmla="*/ 879183 h 3328250"/>
              <a:gd name="connsiteX453" fmla="*/ 3134859 w 9652841"/>
              <a:gd name="connsiteY453" fmla="*/ 847380 h 3328250"/>
              <a:gd name="connsiteX454" fmla="*/ 3129779 w 9652841"/>
              <a:gd name="connsiteY454" fmla="*/ 861602 h 3328250"/>
              <a:gd name="connsiteX455" fmla="*/ 3140504 w 9652841"/>
              <a:gd name="connsiteY455" fmla="*/ 851265 h 3328250"/>
              <a:gd name="connsiteX456" fmla="*/ 892853 w 9652841"/>
              <a:gd name="connsiteY456" fmla="*/ 836589 h 3328250"/>
              <a:gd name="connsiteX457" fmla="*/ 892889 w 9652841"/>
              <a:gd name="connsiteY457" fmla="*/ 836809 h 3328250"/>
              <a:gd name="connsiteX458" fmla="*/ 892554 w 9652841"/>
              <a:gd name="connsiteY458" fmla="*/ 838511 h 3328250"/>
              <a:gd name="connsiteX459" fmla="*/ 893401 w 9652841"/>
              <a:gd name="connsiteY459" fmla="*/ 837033 h 3328250"/>
              <a:gd name="connsiteX460" fmla="*/ 9191966 w 9652841"/>
              <a:gd name="connsiteY460" fmla="*/ 780886 h 3328250"/>
              <a:gd name="connsiteX461" fmla="*/ 9189474 w 9652841"/>
              <a:gd name="connsiteY461" fmla="*/ 788676 h 3328250"/>
              <a:gd name="connsiteX462" fmla="*/ 9192428 w 9652841"/>
              <a:gd name="connsiteY462" fmla="*/ 789793 h 3328250"/>
              <a:gd name="connsiteX463" fmla="*/ 9192163 w 9652841"/>
              <a:gd name="connsiteY463" fmla="*/ 784025 h 3328250"/>
              <a:gd name="connsiteX464" fmla="*/ 9193918 w 9652841"/>
              <a:gd name="connsiteY464" fmla="*/ 783282 h 3328250"/>
              <a:gd name="connsiteX465" fmla="*/ 9192129 w 9652841"/>
              <a:gd name="connsiteY465" fmla="*/ 783282 h 3328250"/>
              <a:gd name="connsiteX466" fmla="*/ 9192163 w 9652841"/>
              <a:gd name="connsiteY466" fmla="*/ 784025 h 3328250"/>
              <a:gd name="connsiteX467" fmla="*/ 9191966 w 9652841"/>
              <a:gd name="connsiteY467" fmla="*/ 784107 h 3328250"/>
              <a:gd name="connsiteX468" fmla="*/ 9191966 w 9652841"/>
              <a:gd name="connsiteY468" fmla="*/ 783282 h 3328250"/>
              <a:gd name="connsiteX469" fmla="*/ 9191650 w 9652841"/>
              <a:gd name="connsiteY469" fmla="*/ 783282 h 3328250"/>
              <a:gd name="connsiteX470" fmla="*/ 9191966 w 9652841"/>
              <a:gd name="connsiteY470" fmla="*/ 781672 h 3328250"/>
              <a:gd name="connsiteX471" fmla="*/ 9192364 w 9652841"/>
              <a:gd name="connsiteY471" fmla="*/ 779638 h 3328250"/>
              <a:gd name="connsiteX472" fmla="*/ 9192011 w 9652841"/>
              <a:gd name="connsiteY472" fmla="*/ 780743 h 3328250"/>
              <a:gd name="connsiteX473" fmla="*/ 9192037 w 9652841"/>
              <a:gd name="connsiteY473" fmla="*/ 781307 h 3328250"/>
              <a:gd name="connsiteX474" fmla="*/ 5076517 w 9652841"/>
              <a:gd name="connsiteY474" fmla="*/ 778371 h 3328250"/>
              <a:gd name="connsiteX475" fmla="*/ 5076517 w 9652841"/>
              <a:gd name="connsiteY475" fmla="*/ 782145 h 3328250"/>
              <a:gd name="connsiteX476" fmla="*/ 5076517 w 9652841"/>
              <a:gd name="connsiteY476" fmla="*/ 784803 h 3328250"/>
              <a:gd name="connsiteX477" fmla="*/ 5077809 w 9652841"/>
              <a:gd name="connsiteY477" fmla="*/ 783955 h 3328250"/>
              <a:gd name="connsiteX478" fmla="*/ 5079407 w 9652841"/>
              <a:gd name="connsiteY478" fmla="*/ 780748 h 3328250"/>
              <a:gd name="connsiteX479" fmla="*/ 6642856 w 9652841"/>
              <a:gd name="connsiteY479" fmla="*/ 759924 h 3328250"/>
              <a:gd name="connsiteX480" fmla="*/ 6642831 w 9652841"/>
              <a:gd name="connsiteY480" fmla="*/ 759929 h 3328250"/>
              <a:gd name="connsiteX481" fmla="*/ 6642817 w 9652841"/>
              <a:gd name="connsiteY481" fmla="*/ 759971 h 3328250"/>
              <a:gd name="connsiteX482" fmla="*/ 1013288 w 9652841"/>
              <a:gd name="connsiteY482" fmla="*/ 754504 h 3328250"/>
              <a:gd name="connsiteX483" fmla="*/ 1013013 w 9652841"/>
              <a:gd name="connsiteY483" fmla="*/ 756326 h 3328250"/>
              <a:gd name="connsiteX484" fmla="*/ 1012966 w 9652841"/>
              <a:gd name="connsiteY484" fmla="*/ 756531 h 3328250"/>
              <a:gd name="connsiteX485" fmla="*/ 1014170 w 9652841"/>
              <a:gd name="connsiteY485" fmla="*/ 755569 h 3328250"/>
              <a:gd name="connsiteX486" fmla="*/ 4125384 w 9652841"/>
              <a:gd name="connsiteY486" fmla="*/ 752129 h 3328250"/>
              <a:gd name="connsiteX487" fmla="*/ 4116244 w 9652841"/>
              <a:gd name="connsiteY487" fmla="*/ 755794 h 3328250"/>
              <a:gd name="connsiteX488" fmla="*/ 4108412 w 9652841"/>
              <a:gd name="connsiteY488" fmla="*/ 762631 h 3328250"/>
              <a:gd name="connsiteX489" fmla="*/ 4114750 w 9652841"/>
              <a:gd name="connsiteY489" fmla="*/ 760657 h 3328250"/>
              <a:gd name="connsiteX490" fmla="*/ 4120627 w 9652841"/>
              <a:gd name="connsiteY490" fmla="*/ 755794 h 3328250"/>
              <a:gd name="connsiteX491" fmla="*/ 4122646 w 9652841"/>
              <a:gd name="connsiteY491" fmla="*/ 755039 h 3328250"/>
              <a:gd name="connsiteX492" fmla="*/ 4885523 w 9652841"/>
              <a:gd name="connsiteY492" fmla="*/ 735161 h 3328250"/>
              <a:gd name="connsiteX493" fmla="*/ 4885318 w 9652841"/>
              <a:gd name="connsiteY493" fmla="*/ 735212 h 3328250"/>
              <a:gd name="connsiteX494" fmla="*/ 4885651 w 9652841"/>
              <a:gd name="connsiteY494" fmla="*/ 735261 h 3328250"/>
              <a:gd name="connsiteX495" fmla="*/ 9286185 w 9652841"/>
              <a:gd name="connsiteY495" fmla="*/ 710852 h 3328250"/>
              <a:gd name="connsiteX496" fmla="*/ 9288791 w 9652841"/>
              <a:gd name="connsiteY496" fmla="*/ 712477 h 3328250"/>
              <a:gd name="connsiteX497" fmla="*/ 9288913 w 9652841"/>
              <a:gd name="connsiteY497" fmla="*/ 711030 h 3328250"/>
              <a:gd name="connsiteX498" fmla="*/ 5610004 w 9652841"/>
              <a:gd name="connsiteY498" fmla="*/ 708033 h 3328250"/>
              <a:gd name="connsiteX499" fmla="*/ 5607790 w 9652841"/>
              <a:gd name="connsiteY499" fmla="*/ 712046 h 3328250"/>
              <a:gd name="connsiteX500" fmla="*/ 5610274 w 9652841"/>
              <a:gd name="connsiteY500" fmla="*/ 712046 h 3328250"/>
              <a:gd name="connsiteX501" fmla="*/ 9390035 w 9652841"/>
              <a:gd name="connsiteY501" fmla="*/ 707545 h 3328250"/>
              <a:gd name="connsiteX502" fmla="*/ 9389581 w 9652841"/>
              <a:gd name="connsiteY502" fmla="*/ 708471 h 3328250"/>
              <a:gd name="connsiteX503" fmla="*/ 9389432 w 9652841"/>
              <a:gd name="connsiteY503" fmla="*/ 709381 h 3328250"/>
              <a:gd name="connsiteX504" fmla="*/ 9390711 w 9652841"/>
              <a:gd name="connsiteY504" fmla="*/ 709459 h 3328250"/>
              <a:gd name="connsiteX505" fmla="*/ 1999410 w 9652841"/>
              <a:gd name="connsiteY505" fmla="*/ 692379 h 3328250"/>
              <a:gd name="connsiteX506" fmla="*/ 1999624 w 9652841"/>
              <a:gd name="connsiteY506" fmla="*/ 694090 h 3328250"/>
              <a:gd name="connsiteX507" fmla="*/ 2002072 w 9652841"/>
              <a:gd name="connsiteY507" fmla="*/ 692913 h 3328250"/>
              <a:gd name="connsiteX508" fmla="*/ 6309280 w 9652841"/>
              <a:gd name="connsiteY508" fmla="*/ 686049 h 3328250"/>
              <a:gd name="connsiteX509" fmla="*/ 6308721 w 9652841"/>
              <a:gd name="connsiteY509" fmla="*/ 686179 h 3328250"/>
              <a:gd name="connsiteX510" fmla="*/ 6309204 w 9652841"/>
              <a:gd name="connsiteY510" fmla="*/ 687152 h 3328250"/>
              <a:gd name="connsiteX511" fmla="*/ 6309204 w 9652841"/>
              <a:gd name="connsiteY511" fmla="*/ 686116 h 3328250"/>
              <a:gd name="connsiteX512" fmla="*/ 5410652 w 9652841"/>
              <a:gd name="connsiteY512" fmla="*/ 673587 h 3328250"/>
              <a:gd name="connsiteX513" fmla="*/ 5417552 w 9652841"/>
              <a:gd name="connsiteY513" fmla="*/ 691628 h 3328250"/>
              <a:gd name="connsiteX514" fmla="*/ 5417870 w 9652841"/>
              <a:gd name="connsiteY514" fmla="*/ 692504 h 3328250"/>
              <a:gd name="connsiteX515" fmla="*/ 5418030 w 9652841"/>
              <a:gd name="connsiteY515" fmla="*/ 690744 h 3328250"/>
              <a:gd name="connsiteX516" fmla="*/ 5420314 w 9652841"/>
              <a:gd name="connsiteY516" fmla="*/ 688461 h 3328250"/>
              <a:gd name="connsiteX517" fmla="*/ 5415958 w 9652841"/>
              <a:gd name="connsiteY517" fmla="*/ 675791 h 3328250"/>
              <a:gd name="connsiteX518" fmla="*/ 1448680 w 9652841"/>
              <a:gd name="connsiteY518" fmla="*/ 615754 h 3328250"/>
              <a:gd name="connsiteX519" fmla="*/ 1448872 w 9652841"/>
              <a:gd name="connsiteY519" fmla="*/ 616167 h 3328250"/>
              <a:gd name="connsiteX520" fmla="*/ 1449426 w 9652841"/>
              <a:gd name="connsiteY520" fmla="*/ 616167 h 3328250"/>
              <a:gd name="connsiteX521" fmla="*/ 1494260 w 9652841"/>
              <a:gd name="connsiteY521" fmla="*/ 615653 h 3328250"/>
              <a:gd name="connsiteX522" fmla="*/ 1496442 w 9652841"/>
              <a:gd name="connsiteY522" fmla="*/ 616862 h 3328250"/>
              <a:gd name="connsiteX523" fmla="*/ 1497933 w 9652841"/>
              <a:gd name="connsiteY523" fmla="*/ 616719 h 3328250"/>
              <a:gd name="connsiteX524" fmla="*/ 1495761 w 9652841"/>
              <a:gd name="connsiteY524" fmla="*/ 615653 h 3328250"/>
              <a:gd name="connsiteX525" fmla="*/ 7053383 w 9652841"/>
              <a:gd name="connsiteY525" fmla="*/ 595765 h 3328250"/>
              <a:gd name="connsiteX526" fmla="*/ 7053392 w 9652841"/>
              <a:gd name="connsiteY526" fmla="*/ 595780 h 3328250"/>
              <a:gd name="connsiteX527" fmla="*/ 7053393 w 9652841"/>
              <a:gd name="connsiteY527" fmla="*/ 595771 h 3328250"/>
              <a:gd name="connsiteX528" fmla="*/ 3612812 w 9652841"/>
              <a:gd name="connsiteY528" fmla="*/ 592236 h 3328250"/>
              <a:gd name="connsiteX529" fmla="*/ 3610944 w 9652841"/>
              <a:gd name="connsiteY529" fmla="*/ 593615 h 3328250"/>
              <a:gd name="connsiteX530" fmla="*/ 3612821 w 9652841"/>
              <a:gd name="connsiteY530" fmla="*/ 596452 h 3328250"/>
              <a:gd name="connsiteX531" fmla="*/ 3615672 w 9652841"/>
              <a:gd name="connsiteY531" fmla="*/ 594067 h 3328250"/>
              <a:gd name="connsiteX532" fmla="*/ 3625003 w 9652841"/>
              <a:gd name="connsiteY532" fmla="*/ 605777 h 3328250"/>
              <a:gd name="connsiteX533" fmla="*/ 3625022 w 9652841"/>
              <a:gd name="connsiteY533" fmla="*/ 605762 h 3328250"/>
              <a:gd name="connsiteX534" fmla="*/ 3615204 w 9652841"/>
              <a:gd name="connsiteY534" fmla="*/ 593435 h 3328250"/>
              <a:gd name="connsiteX535" fmla="*/ 4576424 w 9652841"/>
              <a:gd name="connsiteY535" fmla="*/ 591380 h 3328250"/>
              <a:gd name="connsiteX536" fmla="*/ 4575872 w 9652841"/>
              <a:gd name="connsiteY536" fmla="*/ 593292 h 3328250"/>
              <a:gd name="connsiteX537" fmla="*/ 4575872 w 9652841"/>
              <a:gd name="connsiteY537" fmla="*/ 615422 h 3328250"/>
              <a:gd name="connsiteX538" fmla="*/ 4573024 w 9652841"/>
              <a:gd name="connsiteY538" fmla="*/ 618028 h 3328250"/>
              <a:gd name="connsiteX539" fmla="*/ 4576460 w 9652841"/>
              <a:gd name="connsiteY539" fmla="*/ 615364 h 3328250"/>
              <a:gd name="connsiteX540" fmla="*/ 4580609 w 9652841"/>
              <a:gd name="connsiteY540" fmla="*/ 614805 h 3328250"/>
              <a:gd name="connsiteX541" fmla="*/ 4577703 w 9652841"/>
              <a:gd name="connsiteY541" fmla="*/ 594403 h 3328250"/>
              <a:gd name="connsiteX542" fmla="*/ 4578214 w 9652841"/>
              <a:gd name="connsiteY542" fmla="*/ 594158 h 3328250"/>
              <a:gd name="connsiteX543" fmla="*/ 5681770 w 9652841"/>
              <a:gd name="connsiteY543" fmla="*/ 568149 h 3328250"/>
              <a:gd name="connsiteX544" fmla="*/ 5681770 w 9652841"/>
              <a:gd name="connsiteY544" fmla="*/ 568625 h 3328250"/>
              <a:gd name="connsiteX545" fmla="*/ 5682700 w 9652841"/>
              <a:gd name="connsiteY545" fmla="*/ 568625 h 3328250"/>
              <a:gd name="connsiteX546" fmla="*/ 2192446 w 9652841"/>
              <a:gd name="connsiteY546" fmla="*/ 541683 h 3328250"/>
              <a:gd name="connsiteX547" fmla="*/ 2192446 w 9652841"/>
              <a:gd name="connsiteY547" fmla="*/ 544864 h 3328250"/>
              <a:gd name="connsiteX548" fmla="*/ 2192533 w 9652841"/>
              <a:gd name="connsiteY548" fmla="*/ 545236 h 3328250"/>
              <a:gd name="connsiteX549" fmla="*/ 2195081 w 9652841"/>
              <a:gd name="connsiteY549" fmla="*/ 544317 h 3328250"/>
              <a:gd name="connsiteX550" fmla="*/ 4358571 w 9652841"/>
              <a:gd name="connsiteY550" fmla="*/ 535920 h 3328250"/>
              <a:gd name="connsiteX551" fmla="*/ 4356458 w 9652841"/>
              <a:gd name="connsiteY551" fmla="*/ 540324 h 3328250"/>
              <a:gd name="connsiteX552" fmla="*/ 4356154 w 9652841"/>
              <a:gd name="connsiteY552" fmla="*/ 540935 h 3328250"/>
              <a:gd name="connsiteX553" fmla="*/ 4357186 w 9652841"/>
              <a:gd name="connsiteY553" fmla="*/ 540440 h 3328250"/>
              <a:gd name="connsiteX554" fmla="*/ 4355892 w 9652841"/>
              <a:gd name="connsiteY554" fmla="*/ 554746 h 3328250"/>
              <a:gd name="connsiteX555" fmla="*/ 4358489 w 9652841"/>
              <a:gd name="connsiteY555" fmla="*/ 540351 h 3328250"/>
              <a:gd name="connsiteX556" fmla="*/ 4358535 w 9652841"/>
              <a:gd name="connsiteY556" fmla="*/ 540351 h 3328250"/>
              <a:gd name="connsiteX557" fmla="*/ 3633928 w 9652841"/>
              <a:gd name="connsiteY557" fmla="*/ 526077 h 3328250"/>
              <a:gd name="connsiteX558" fmla="*/ 3633559 w 9652841"/>
              <a:gd name="connsiteY558" fmla="*/ 526421 h 3328250"/>
              <a:gd name="connsiteX559" fmla="*/ 3633559 w 9652841"/>
              <a:gd name="connsiteY559" fmla="*/ 540440 h 3328250"/>
              <a:gd name="connsiteX560" fmla="*/ 3633928 w 9652841"/>
              <a:gd name="connsiteY560" fmla="*/ 540440 h 3328250"/>
              <a:gd name="connsiteX561" fmla="*/ 7447229 w 9652841"/>
              <a:gd name="connsiteY561" fmla="*/ 522165 h 3328250"/>
              <a:gd name="connsiteX562" fmla="*/ 7443368 w 9652841"/>
              <a:gd name="connsiteY562" fmla="*/ 522815 h 3328250"/>
              <a:gd name="connsiteX563" fmla="*/ 7443412 w 9652841"/>
              <a:gd name="connsiteY563" fmla="*/ 523114 h 3328250"/>
              <a:gd name="connsiteX564" fmla="*/ 7443406 w 9652841"/>
              <a:gd name="connsiteY564" fmla="*/ 523118 h 3328250"/>
              <a:gd name="connsiteX565" fmla="*/ 7005974 w 9652841"/>
              <a:gd name="connsiteY565" fmla="*/ 520126 h 3328250"/>
              <a:gd name="connsiteX566" fmla="*/ 7002721 w 9652841"/>
              <a:gd name="connsiteY566" fmla="*/ 522352 h 3328250"/>
              <a:gd name="connsiteX567" fmla="*/ 7008907 w 9652841"/>
              <a:gd name="connsiteY567" fmla="*/ 523401 h 3328250"/>
              <a:gd name="connsiteX568" fmla="*/ 7009884 w 9652841"/>
              <a:gd name="connsiteY568" fmla="*/ 524395 h 3328250"/>
              <a:gd name="connsiteX569" fmla="*/ 7009801 w 9652841"/>
              <a:gd name="connsiteY569" fmla="*/ 523982 h 3328250"/>
              <a:gd name="connsiteX570" fmla="*/ 7246443 w 9652841"/>
              <a:gd name="connsiteY570" fmla="*/ 496954 h 3328250"/>
              <a:gd name="connsiteX571" fmla="*/ 7246870 w 9652841"/>
              <a:gd name="connsiteY571" fmla="*/ 497953 h 3328250"/>
              <a:gd name="connsiteX572" fmla="*/ 7246864 w 9652841"/>
              <a:gd name="connsiteY572" fmla="*/ 498057 h 3328250"/>
              <a:gd name="connsiteX573" fmla="*/ 7247078 w 9652841"/>
              <a:gd name="connsiteY573" fmla="*/ 497698 h 3328250"/>
              <a:gd name="connsiteX574" fmla="*/ 7247627 w 9652841"/>
              <a:gd name="connsiteY574" fmla="*/ 496976 h 3328250"/>
              <a:gd name="connsiteX575" fmla="*/ 1951573 w 9652841"/>
              <a:gd name="connsiteY575" fmla="*/ 469024 h 3328250"/>
              <a:gd name="connsiteX576" fmla="*/ 1945496 w 9652841"/>
              <a:gd name="connsiteY576" fmla="*/ 472066 h 3328250"/>
              <a:gd name="connsiteX577" fmla="*/ 1951423 w 9652841"/>
              <a:gd name="connsiteY577" fmla="*/ 472066 h 3328250"/>
              <a:gd name="connsiteX578" fmla="*/ 1951573 w 9652841"/>
              <a:gd name="connsiteY578" fmla="*/ 470313 h 3328250"/>
              <a:gd name="connsiteX579" fmla="*/ 4769449 w 9652841"/>
              <a:gd name="connsiteY579" fmla="*/ 466621 h 3328250"/>
              <a:gd name="connsiteX580" fmla="*/ 4769136 w 9652841"/>
              <a:gd name="connsiteY580" fmla="*/ 470649 h 3328250"/>
              <a:gd name="connsiteX581" fmla="*/ 4760651 w 9652841"/>
              <a:gd name="connsiteY581" fmla="*/ 470649 h 3328250"/>
              <a:gd name="connsiteX582" fmla="*/ 4762243 w 9652841"/>
              <a:gd name="connsiteY582" fmla="*/ 478169 h 3328250"/>
              <a:gd name="connsiteX583" fmla="*/ 4769442 w 9652841"/>
              <a:gd name="connsiteY583" fmla="*/ 470859 h 3328250"/>
              <a:gd name="connsiteX584" fmla="*/ 4771672 w 9652841"/>
              <a:gd name="connsiteY584" fmla="*/ 469030 h 3328250"/>
              <a:gd name="connsiteX585" fmla="*/ 1639880 w 9652841"/>
              <a:gd name="connsiteY585" fmla="*/ 464003 h 3328250"/>
              <a:gd name="connsiteX586" fmla="*/ 1634700 w 9652841"/>
              <a:gd name="connsiteY586" fmla="*/ 470840 h 3328250"/>
              <a:gd name="connsiteX587" fmla="*/ 1632007 w 9652841"/>
              <a:gd name="connsiteY587" fmla="*/ 478900 h 3328250"/>
              <a:gd name="connsiteX588" fmla="*/ 1638302 w 9652841"/>
              <a:gd name="connsiteY588" fmla="*/ 476088 h 3328250"/>
              <a:gd name="connsiteX589" fmla="*/ 1638302 w 9652841"/>
              <a:gd name="connsiteY589" fmla="*/ 478843 h 3328250"/>
              <a:gd name="connsiteX590" fmla="*/ 1639682 w 9652841"/>
              <a:gd name="connsiteY590" fmla="*/ 476311 h 3328250"/>
              <a:gd name="connsiteX591" fmla="*/ 1638760 w 9652841"/>
              <a:gd name="connsiteY591" fmla="*/ 475777 h 3328250"/>
              <a:gd name="connsiteX592" fmla="*/ 1638975 w 9652841"/>
              <a:gd name="connsiteY592" fmla="*/ 473514 h 3328250"/>
              <a:gd name="connsiteX593" fmla="*/ 1636044 w 9652841"/>
              <a:gd name="connsiteY593" fmla="*/ 470584 h 3328250"/>
              <a:gd name="connsiteX594" fmla="*/ 1639192 w 9652841"/>
              <a:gd name="connsiteY594" fmla="*/ 471234 h 3328250"/>
              <a:gd name="connsiteX595" fmla="*/ 6607851 w 9652841"/>
              <a:gd name="connsiteY595" fmla="*/ 451200 h 3328250"/>
              <a:gd name="connsiteX596" fmla="*/ 6601257 w 9652841"/>
              <a:gd name="connsiteY596" fmla="*/ 457672 h 3328250"/>
              <a:gd name="connsiteX597" fmla="*/ 6601216 w 9652841"/>
              <a:gd name="connsiteY597" fmla="*/ 458583 h 3328250"/>
              <a:gd name="connsiteX598" fmla="*/ 6604944 w 9652841"/>
              <a:gd name="connsiteY598" fmla="*/ 454340 h 3328250"/>
              <a:gd name="connsiteX599" fmla="*/ 6608378 w 9652841"/>
              <a:gd name="connsiteY599" fmla="*/ 451300 h 3328250"/>
              <a:gd name="connsiteX600" fmla="*/ 2501949 w 9652841"/>
              <a:gd name="connsiteY600" fmla="*/ 422682 h 3328250"/>
              <a:gd name="connsiteX601" fmla="*/ 2501802 w 9652841"/>
              <a:gd name="connsiteY601" fmla="*/ 423824 h 3328250"/>
              <a:gd name="connsiteX602" fmla="*/ 2502239 w 9652841"/>
              <a:gd name="connsiteY602" fmla="*/ 423383 h 3328250"/>
              <a:gd name="connsiteX603" fmla="*/ 2769830 w 9652841"/>
              <a:gd name="connsiteY603" fmla="*/ 421861 h 3328250"/>
              <a:gd name="connsiteX604" fmla="*/ 2769830 w 9652841"/>
              <a:gd name="connsiteY604" fmla="*/ 422079 h 3328250"/>
              <a:gd name="connsiteX605" fmla="*/ 2769455 w 9652841"/>
              <a:gd name="connsiteY605" fmla="*/ 422704 h 3328250"/>
              <a:gd name="connsiteX606" fmla="*/ 2769472 w 9652841"/>
              <a:gd name="connsiteY606" fmla="*/ 422699 h 3328250"/>
              <a:gd name="connsiteX607" fmla="*/ 2770451 w 9652841"/>
              <a:gd name="connsiteY607" fmla="*/ 422218 h 3328250"/>
              <a:gd name="connsiteX608" fmla="*/ 4910558 w 9652841"/>
              <a:gd name="connsiteY608" fmla="*/ 419291 h 3328250"/>
              <a:gd name="connsiteX609" fmla="*/ 4909740 w 9652841"/>
              <a:gd name="connsiteY609" fmla="*/ 419531 h 3328250"/>
              <a:gd name="connsiteX610" fmla="*/ 4913020 w 9652841"/>
              <a:gd name="connsiteY610" fmla="*/ 426194 h 3328250"/>
              <a:gd name="connsiteX611" fmla="*/ 4913745 w 9652841"/>
              <a:gd name="connsiteY611" fmla="*/ 422508 h 3328250"/>
              <a:gd name="connsiteX612" fmla="*/ 4260659 w 9652841"/>
              <a:gd name="connsiteY612" fmla="*/ 396173 h 3328250"/>
              <a:gd name="connsiteX613" fmla="*/ 4260659 w 9652841"/>
              <a:gd name="connsiteY613" fmla="*/ 404682 h 3328250"/>
              <a:gd name="connsiteX614" fmla="*/ 4272747 w 9652841"/>
              <a:gd name="connsiteY614" fmla="*/ 396974 h 3328250"/>
              <a:gd name="connsiteX615" fmla="*/ 2674512 w 9652841"/>
              <a:gd name="connsiteY615" fmla="*/ 391912 h 3328250"/>
              <a:gd name="connsiteX616" fmla="*/ 2673301 w 9652841"/>
              <a:gd name="connsiteY616" fmla="*/ 392734 h 3328250"/>
              <a:gd name="connsiteX617" fmla="*/ 2673301 w 9652841"/>
              <a:gd name="connsiteY617" fmla="*/ 398060 h 3328250"/>
              <a:gd name="connsiteX618" fmla="*/ 2674512 w 9652841"/>
              <a:gd name="connsiteY618" fmla="*/ 396943 h 3328250"/>
              <a:gd name="connsiteX619" fmla="*/ 4017679 w 9652841"/>
              <a:gd name="connsiteY619" fmla="*/ 375090 h 3328250"/>
              <a:gd name="connsiteX620" fmla="*/ 4017456 w 9652841"/>
              <a:gd name="connsiteY620" fmla="*/ 376472 h 3328250"/>
              <a:gd name="connsiteX621" fmla="*/ 4018755 w 9652841"/>
              <a:gd name="connsiteY621" fmla="*/ 375090 h 3328250"/>
              <a:gd name="connsiteX622" fmla="*/ 4311803 w 9652841"/>
              <a:gd name="connsiteY622" fmla="*/ 369571 h 3328250"/>
              <a:gd name="connsiteX623" fmla="*/ 4309188 w 9652841"/>
              <a:gd name="connsiteY623" fmla="*/ 373900 h 3328250"/>
              <a:gd name="connsiteX624" fmla="*/ 4308943 w 9652841"/>
              <a:gd name="connsiteY624" fmla="*/ 374197 h 3328250"/>
              <a:gd name="connsiteX625" fmla="*/ 4312740 w 9652841"/>
              <a:gd name="connsiteY625" fmla="*/ 374197 h 3328250"/>
              <a:gd name="connsiteX626" fmla="*/ 3007556 w 9652841"/>
              <a:gd name="connsiteY626" fmla="*/ 351561 h 3328250"/>
              <a:gd name="connsiteX627" fmla="*/ 3007102 w 9652841"/>
              <a:gd name="connsiteY627" fmla="*/ 352900 h 3328250"/>
              <a:gd name="connsiteX628" fmla="*/ 3009720 w 9652841"/>
              <a:gd name="connsiteY628" fmla="*/ 353559 h 3328250"/>
              <a:gd name="connsiteX629" fmla="*/ 4980514 w 9652841"/>
              <a:gd name="connsiteY629" fmla="*/ 347025 h 3328250"/>
              <a:gd name="connsiteX630" fmla="*/ 4981044 w 9652841"/>
              <a:gd name="connsiteY630" fmla="*/ 348277 h 3328250"/>
              <a:gd name="connsiteX631" fmla="*/ 4981565 w 9652841"/>
              <a:gd name="connsiteY631" fmla="*/ 349061 h 3328250"/>
              <a:gd name="connsiteX632" fmla="*/ 4983733 w 9652841"/>
              <a:gd name="connsiteY632" fmla="*/ 347644 h 3328250"/>
              <a:gd name="connsiteX633" fmla="*/ 4983613 w 9652841"/>
              <a:gd name="connsiteY633" fmla="*/ 347025 h 3328250"/>
              <a:gd name="connsiteX634" fmla="*/ 3153122 w 9652841"/>
              <a:gd name="connsiteY634" fmla="*/ 342578 h 3328250"/>
              <a:gd name="connsiteX635" fmla="*/ 3152927 w 9652841"/>
              <a:gd name="connsiteY635" fmla="*/ 342727 h 3328250"/>
              <a:gd name="connsiteX636" fmla="*/ 3153089 w 9652841"/>
              <a:gd name="connsiteY636" fmla="*/ 342740 h 3328250"/>
              <a:gd name="connsiteX637" fmla="*/ 4335493 w 9652841"/>
              <a:gd name="connsiteY637" fmla="*/ 325649 h 3328250"/>
              <a:gd name="connsiteX638" fmla="*/ 4335735 w 9652841"/>
              <a:gd name="connsiteY638" fmla="*/ 329954 h 3328250"/>
              <a:gd name="connsiteX639" fmla="*/ 4335258 w 9652841"/>
              <a:gd name="connsiteY639" fmla="*/ 330741 h 3328250"/>
              <a:gd name="connsiteX640" fmla="*/ 4336289 w 9652841"/>
              <a:gd name="connsiteY640" fmla="*/ 330089 h 3328250"/>
              <a:gd name="connsiteX641" fmla="*/ 4340425 w 9652841"/>
              <a:gd name="connsiteY641" fmla="*/ 327142 h 3328250"/>
              <a:gd name="connsiteX642" fmla="*/ 3084282 w 9652841"/>
              <a:gd name="connsiteY642" fmla="*/ 268279 h 3328250"/>
              <a:gd name="connsiteX643" fmla="*/ 3080465 w 9652841"/>
              <a:gd name="connsiteY643" fmla="*/ 276709 h 3328250"/>
              <a:gd name="connsiteX644" fmla="*/ 3082080 w 9652841"/>
              <a:gd name="connsiteY644" fmla="*/ 277743 h 3328250"/>
              <a:gd name="connsiteX645" fmla="*/ 3087162 w 9652841"/>
              <a:gd name="connsiteY645" fmla="*/ 277045 h 3328250"/>
              <a:gd name="connsiteX646" fmla="*/ 2598224 w 9652841"/>
              <a:gd name="connsiteY646" fmla="*/ 132876 h 3328250"/>
              <a:gd name="connsiteX647" fmla="*/ 2646488 w 9652841"/>
              <a:gd name="connsiteY647" fmla="*/ 132876 h 3328250"/>
              <a:gd name="connsiteX648" fmla="*/ 2604806 w 9652841"/>
              <a:gd name="connsiteY648" fmla="*/ 177537 h 3328250"/>
              <a:gd name="connsiteX649" fmla="*/ 2557998 w 9652841"/>
              <a:gd name="connsiteY649" fmla="*/ 198919 h 3328250"/>
              <a:gd name="connsiteX650" fmla="*/ 2556216 w 9652841"/>
              <a:gd name="connsiteY650" fmla="*/ 201981 h 3328250"/>
              <a:gd name="connsiteX651" fmla="*/ 2551747 w 9652841"/>
              <a:gd name="connsiteY651" fmla="*/ 203079 h 3328250"/>
              <a:gd name="connsiteX652" fmla="*/ 2453431 w 9652841"/>
              <a:gd name="connsiteY652" fmla="*/ 277668 h 3328250"/>
              <a:gd name="connsiteX653" fmla="*/ 2453431 w 9652841"/>
              <a:gd name="connsiteY653" fmla="*/ 229404 h 3328250"/>
              <a:gd name="connsiteX654" fmla="*/ 2480245 w 9652841"/>
              <a:gd name="connsiteY654" fmla="*/ 225016 h 3328250"/>
              <a:gd name="connsiteX655" fmla="*/ 2549960 w 9652841"/>
              <a:gd name="connsiteY655" fmla="*/ 182236 h 3328250"/>
              <a:gd name="connsiteX656" fmla="*/ 2549960 w 9652841"/>
              <a:gd name="connsiteY656" fmla="*/ 180804 h 3328250"/>
              <a:gd name="connsiteX657" fmla="*/ 2598224 w 9652841"/>
              <a:gd name="connsiteY657" fmla="*/ 132876 h 3328250"/>
              <a:gd name="connsiteX658" fmla="*/ 3055057 w 9652841"/>
              <a:gd name="connsiteY658" fmla="*/ 560 h 3328250"/>
              <a:gd name="connsiteX659" fmla="*/ 3129130 w 9652841"/>
              <a:gd name="connsiteY659" fmla="*/ 58210 h 3328250"/>
              <a:gd name="connsiteX660" fmla="*/ 3129123 w 9652841"/>
              <a:gd name="connsiteY660" fmla="*/ 58217 h 3328250"/>
              <a:gd name="connsiteX661" fmla="*/ 3130202 w 9652841"/>
              <a:gd name="connsiteY661" fmla="*/ 57798 h 3328250"/>
              <a:gd name="connsiteX662" fmla="*/ 3059107 w 9652841"/>
              <a:gd name="connsiteY662" fmla="*/ 133769 h 3328250"/>
              <a:gd name="connsiteX663" fmla="*/ 3058411 w 9652841"/>
              <a:gd name="connsiteY663" fmla="*/ 133070 h 3328250"/>
              <a:gd name="connsiteX664" fmla="*/ 3052235 w 9652841"/>
              <a:gd name="connsiteY664" fmla="*/ 159281 h 3328250"/>
              <a:gd name="connsiteX665" fmla="*/ 3032660 w 9652841"/>
              <a:gd name="connsiteY665" fmla="*/ 180323 h 3328250"/>
              <a:gd name="connsiteX666" fmla="*/ 3031676 w 9652841"/>
              <a:gd name="connsiteY666" fmla="*/ 181758 h 3328250"/>
              <a:gd name="connsiteX667" fmla="*/ 3033272 w 9652841"/>
              <a:gd name="connsiteY667" fmla="*/ 181140 h 3328250"/>
              <a:gd name="connsiteX668" fmla="*/ 3058939 w 9652841"/>
              <a:gd name="connsiteY668" fmla="*/ 224092 h 3328250"/>
              <a:gd name="connsiteX669" fmla="*/ 3102316 w 9652841"/>
              <a:gd name="connsiteY669" fmla="*/ 228447 h 3328250"/>
              <a:gd name="connsiteX670" fmla="*/ 3101210 w 9652841"/>
              <a:gd name="connsiteY670" fmla="*/ 230889 h 3328250"/>
              <a:gd name="connsiteX671" fmla="*/ 3103252 w 9652841"/>
              <a:gd name="connsiteY671" fmla="*/ 229075 h 3328250"/>
              <a:gd name="connsiteX672" fmla="*/ 3335594 w 9652841"/>
              <a:gd name="connsiteY672" fmla="*/ 84612 h 3328250"/>
              <a:gd name="connsiteX673" fmla="*/ 3177777 w 9652841"/>
              <a:gd name="connsiteY673" fmla="*/ 229075 h 3328250"/>
              <a:gd name="connsiteX674" fmla="*/ 3177686 w 9652841"/>
              <a:gd name="connsiteY674" fmla="*/ 229577 h 3328250"/>
              <a:gd name="connsiteX675" fmla="*/ 3177798 w 9652841"/>
              <a:gd name="connsiteY675" fmla="*/ 229404 h 3328250"/>
              <a:gd name="connsiteX676" fmla="*/ 3199553 w 9652841"/>
              <a:gd name="connsiteY676" fmla="*/ 229404 h 3328250"/>
              <a:gd name="connsiteX677" fmla="*/ 3200606 w 9652841"/>
              <a:gd name="connsiteY677" fmla="*/ 231872 h 3328250"/>
              <a:gd name="connsiteX678" fmla="*/ 3200988 w 9652841"/>
              <a:gd name="connsiteY678" fmla="*/ 229595 h 3328250"/>
              <a:gd name="connsiteX679" fmla="*/ 3297510 w 9652841"/>
              <a:gd name="connsiteY679" fmla="*/ 247965 h 3328250"/>
              <a:gd name="connsiteX680" fmla="*/ 3297348 w 9652841"/>
              <a:gd name="connsiteY680" fmla="*/ 276647 h 3328250"/>
              <a:gd name="connsiteX681" fmla="*/ 3318917 w 9652841"/>
              <a:gd name="connsiteY681" fmla="*/ 292186 h 3328250"/>
              <a:gd name="connsiteX682" fmla="*/ 3356678 w 9652841"/>
              <a:gd name="connsiteY682" fmla="*/ 297609 h 3328250"/>
              <a:gd name="connsiteX683" fmla="*/ 3392526 w 9652841"/>
              <a:gd name="connsiteY683" fmla="*/ 298354 h 3328250"/>
              <a:gd name="connsiteX684" fmla="*/ 3414647 w 9652841"/>
              <a:gd name="connsiteY684" fmla="*/ 282249 h 3328250"/>
              <a:gd name="connsiteX685" fmla="*/ 3489540 w 9652841"/>
              <a:gd name="connsiteY685" fmla="*/ 276637 h 3328250"/>
              <a:gd name="connsiteX686" fmla="*/ 3424632 w 9652841"/>
              <a:gd name="connsiteY686" fmla="*/ 355835 h 3328250"/>
              <a:gd name="connsiteX687" fmla="*/ 3393992 w 9652841"/>
              <a:gd name="connsiteY687" fmla="*/ 368873 h 3328250"/>
              <a:gd name="connsiteX688" fmla="*/ 3393976 w 9652841"/>
              <a:gd name="connsiteY688" fmla="*/ 368907 h 3328250"/>
              <a:gd name="connsiteX689" fmla="*/ 3367508 w 9652841"/>
              <a:gd name="connsiteY689" fmla="*/ 395354 h 3328250"/>
              <a:gd name="connsiteX690" fmla="*/ 3367231 w 9652841"/>
              <a:gd name="connsiteY690" fmla="*/ 396344 h 3328250"/>
              <a:gd name="connsiteX691" fmla="*/ 3389219 w 9652841"/>
              <a:gd name="connsiteY691" fmla="*/ 439395 h 3328250"/>
              <a:gd name="connsiteX692" fmla="*/ 3389603 w 9652841"/>
              <a:gd name="connsiteY692" fmla="*/ 439770 h 3328250"/>
              <a:gd name="connsiteX693" fmla="*/ 3438154 w 9652841"/>
              <a:gd name="connsiteY693" fmla="*/ 418717 h 3328250"/>
              <a:gd name="connsiteX694" fmla="*/ 3487089 w 9652841"/>
              <a:gd name="connsiteY694" fmla="*/ 406652 h 3328250"/>
              <a:gd name="connsiteX695" fmla="*/ 3584958 w 9652841"/>
              <a:gd name="connsiteY695" fmla="*/ 439936 h 3328250"/>
              <a:gd name="connsiteX696" fmla="*/ 3584958 w 9652841"/>
              <a:gd name="connsiteY696" fmla="*/ 441231 h 3328250"/>
              <a:gd name="connsiteX697" fmla="*/ 3628504 w 9652841"/>
              <a:gd name="connsiteY697" fmla="*/ 441231 h 3328250"/>
              <a:gd name="connsiteX698" fmla="*/ 3632849 w 9652841"/>
              <a:gd name="connsiteY698" fmla="*/ 445471 h 3328250"/>
              <a:gd name="connsiteX699" fmla="*/ 3630540 w 9652841"/>
              <a:gd name="connsiteY699" fmla="*/ 439524 h 3328250"/>
              <a:gd name="connsiteX700" fmla="*/ 3648667 w 9652841"/>
              <a:gd name="connsiteY700" fmla="*/ 409359 h 3328250"/>
              <a:gd name="connsiteX701" fmla="*/ 3681563 w 9652841"/>
              <a:gd name="connsiteY701" fmla="*/ 396325 h 3328250"/>
              <a:gd name="connsiteX702" fmla="*/ 3681487 w 9652841"/>
              <a:gd name="connsiteY702" fmla="*/ 396072 h 3328250"/>
              <a:gd name="connsiteX703" fmla="*/ 3707704 w 9652841"/>
              <a:gd name="connsiteY703" fmla="*/ 374197 h 3328250"/>
              <a:gd name="connsiteX704" fmla="*/ 3799466 w 9652841"/>
              <a:gd name="connsiteY704" fmla="*/ 396072 h 3328250"/>
              <a:gd name="connsiteX705" fmla="*/ 3799466 w 9652841"/>
              <a:gd name="connsiteY705" fmla="*/ 417490 h 3328250"/>
              <a:gd name="connsiteX706" fmla="*/ 3800280 w 9652841"/>
              <a:gd name="connsiteY706" fmla="*/ 417286 h 3328250"/>
              <a:gd name="connsiteX707" fmla="*/ 3800280 w 9652841"/>
              <a:gd name="connsiteY707" fmla="*/ 395540 h 3328250"/>
              <a:gd name="connsiteX708" fmla="*/ 3826430 w 9652841"/>
              <a:gd name="connsiteY708" fmla="*/ 347953 h 3328250"/>
              <a:gd name="connsiteX709" fmla="*/ 3826280 w 9652841"/>
              <a:gd name="connsiteY709" fmla="*/ 347872 h 3328250"/>
              <a:gd name="connsiteX710" fmla="*/ 3826708 w 9652841"/>
              <a:gd name="connsiteY710" fmla="*/ 347444 h 3328250"/>
              <a:gd name="connsiteX711" fmla="*/ 3826860 w 9652841"/>
              <a:gd name="connsiteY711" fmla="*/ 347167 h 3328250"/>
              <a:gd name="connsiteX712" fmla="*/ 3826990 w 9652841"/>
              <a:gd name="connsiteY712" fmla="*/ 347166 h 3328250"/>
              <a:gd name="connsiteX713" fmla="*/ 3848401 w 9652841"/>
              <a:gd name="connsiteY713" fmla="*/ 325933 h 3328250"/>
              <a:gd name="connsiteX714" fmla="*/ 3848720 w 9652841"/>
              <a:gd name="connsiteY714" fmla="*/ 325933 h 3328250"/>
              <a:gd name="connsiteX715" fmla="*/ 3847730 w 9652841"/>
              <a:gd name="connsiteY715" fmla="*/ 325233 h 3328250"/>
              <a:gd name="connsiteX716" fmla="*/ 3971072 w 9652841"/>
              <a:gd name="connsiteY716" fmla="*/ 254353 h 3328250"/>
              <a:gd name="connsiteX717" fmla="*/ 3971072 w 9652841"/>
              <a:gd name="connsiteY717" fmla="*/ 260532 h 3328250"/>
              <a:gd name="connsiteX718" fmla="*/ 3971801 w 9652841"/>
              <a:gd name="connsiteY718" fmla="*/ 255324 h 3328250"/>
              <a:gd name="connsiteX719" fmla="*/ 4042005 w 9652841"/>
              <a:gd name="connsiteY719" fmla="*/ 197228 h 3328250"/>
              <a:gd name="connsiteX720" fmla="*/ 4042130 w 9652841"/>
              <a:gd name="connsiteY720" fmla="*/ 197323 h 3328250"/>
              <a:gd name="connsiteX721" fmla="*/ 4067036 w 9652841"/>
              <a:gd name="connsiteY721" fmla="*/ 176507 h 3328250"/>
              <a:gd name="connsiteX722" fmla="*/ 4068180 w 9652841"/>
              <a:gd name="connsiteY722" fmla="*/ 176646 h 3328250"/>
              <a:gd name="connsiteX723" fmla="*/ 4115971 w 9652841"/>
              <a:gd name="connsiteY723" fmla="*/ 132876 h 3328250"/>
              <a:gd name="connsiteX724" fmla="*/ 4137959 w 9652841"/>
              <a:gd name="connsiteY724" fmla="*/ 203756 h 3328250"/>
              <a:gd name="connsiteX725" fmla="*/ 4137984 w 9652841"/>
              <a:gd name="connsiteY725" fmla="*/ 204810 h 3328250"/>
              <a:gd name="connsiteX726" fmla="*/ 4139264 w 9652841"/>
              <a:gd name="connsiteY726" fmla="*/ 203261 h 3328250"/>
              <a:gd name="connsiteX727" fmla="*/ 4231173 w 9652841"/>
              <a:gd name="connsiteY727" fmla="*/ 181196 h 3328250"/>
              <a:gd name="connsiteX728" fmla="*/ 4231161 w 9652841"/>
              <a:gd name="connsiteY728" fmla="*/ 181140 h 3328250"/>
              <a:gd name="connsiteX729" fmla="*/ 4265180 w 9652841"/>
              <a:gd name="connsiteY729" fmla="*/ 150037 h 3328250"/>
              <a:gd name="connsiteX730" fmla="*/ 4307857 w 9652841"/>
              <a:gd name="connsiteY730" fmla="*/ 151082 h 3328250"/>
              <a:gd name="connsiteX731" fmla="*/ 4309009 w 9652841"/>
              <a:gd name="connsiteY731" fmla="*/ 150354 h 3328250"/>
              <a:gd name="connsiteX732" fmla="*/ 4357186 w 9652841"/>
              <a:gd name="connsiteY732" fmla="*/ 180941 h 3328250"/>
              <a:gd name="connsiteX733" fmla="*/ 4356917 w 9652841"/>
              <a:gd name="connsiteY733" fmla="*/ 181209 h 3328250"/>
              <a:gd name="connsiteX734" fmla="*/ 4357520 w 9652841"/>
              <a:gd name="connsiteY734" fmla="*/ 181198 h 3328250"/>
              <a:gd name="connsiteX735" fmla="*/ 4427235 w 9652841"/>
              <a:gd name="connsiteY735" fmla="*/ 132876 h 3328250"/>
              <a:gd name="connsiteX736" fmla="*/ 4501306 w 9652841"/>
              <a:gd name="connsiteY736" fmla="*/ 229519 h 3328250"/>
              <a:gd name="connsiteX737" fmla="*/ 4501014 w 9652841"/>
              <a:gd name="connsiteY737" fmla="*/ 230406 h 3328250"/>
              <a:gd name="connsiteX738" fmla="*/ 4502313 w 9652841"/>
              <a:gd name="connsiteY738" fmla="*/ 229088 h 3328250"/>
              <a:gd name="connsiteX739" fmla="*/ 4563314 w 9652841"/>
              <a:gd name="connsiteY739" fmla="*/ 277668 h 3328250"/>
              <a:gd name="connsiteX740" fmla="*/ 4619957 w 9652841"/>
              <a:gd name="connsiteY740" fmla="*/ 326249 h 3328250"/>
              <a:gd name="connsiteX741" fmla="*/ 4619643 w 9652841"/>
              <a:gd name="connsiteY741" fmla="*/ 326537 h 3328250"/>
              <a:gd name="connsiteX742" fmla="*/ 4620567 w 9652841"/>
              <a:gd name="connsiteY742" fmla="*/ 326171 h 3328250"/>
              <a:gd name="connsiteX743" fmla="*/ 4673108 w 9652841"/>
              <a:gd name="connsiteY743" fmla="*/ 282077 h 3328250"/>
              <a:gd name="connsiteX744" fmla="*/ 4777779 w 9652841"/>
              <a:gd name="connsiteY744" fmla="*/ 295719 h 3328250"/>
              <a:gd name="connsiteX745" fmla="*/ 4813053 w 9652841"/>
              <a:gd name="connsiteY745" fmla="*/ 277751 h 3328250"/>
              <a:gd name="connsiteX746" fmla="*/ 4813014 w 9652841"/>
              <a:gd name="connsiteY746" fmla="*/ 277726 h 3328250"/>
              <a:gd name="connsiteX747" fmla="*/ 4909542 w 9652841"/>
              <a:gd name="connsiteY747" fmla="*/ 229404 h 3328250"/>
              <a:gd name="connsiteX748" fmla="*/ 4910836 w 9652841"/>
              <a:gd name="connsiteY748" fmla="*/ 231571 h 3328250"/>
              <a:gd name="connsiteX749" fmla="*/ 4910971 w 9652841"/>
              <a:gd name="connsiteY749" fmla="*/ 229225 h 3328250"/>
              <a:gd name="connsiteX750" fmla="*/ 4967633 w 9652841"/>
              <a:gd name="connsiteY750" fmla="*/ 316653 h 3328250"/>
              <a:gd name="connsiteX751" fmla="*/ 4980235 w 9652841"/>
              <a:gd name="connsiteY751" fmla="*/ 346368 h 3328250"/>
              <a:gd name="connsiteX752" fmla="*/ 5070759 w 9652841"/>
              <a:gd name="connsiteY752" fmla="*/ 285712 h 3328250"/>
              <a:gd name="connsiteX753" fmla="*/ 5075115 w 9652841"/>
              <a:gd name="connsiteY753" fmla="*/ 373303 h 3328250"/>
              <a:gd name="connsiteX754" fmla="*/ 5075767 w 9652841"/>
              <a:gd name="connsiteY754" fmla="*/ 374614 h 3328250"/>
              <a:gd name="connsiteX755" fmla="*/ 5101829 w 9652841"/>
              <a:gd name="connsiteY755" fmla="*/ 353124 h 3328250"/>
              <a:gd name="connsiteX756" fmla="*/ 5101525 w 9652841"/>
              <a:gd name="connsiteY756" fmla="*/ 351567 h 3328250"/>
              <a:gd name="connsiteX757" fmla="*/ 5167006 w 9652841"/>
              <a:gd name="connsiteY757" fmla="*/ 309997 h 3328250"/>
              <a:gd name="connsiteX758" fmla="*/ 5195383 w 9652841"/>
              <a:gd name="connsiteY758" fmla="*/ 407770 h 3328250"/>
              <a:gd name="connsiteX759" fmla="*/ 5215839 w 9652841"/>
              <a:gd name="connsiteY759" fmla="*/ 421912 h 3328250"/>
              <a:gd name="connsiteX760" fmla="*/ 5242029 w 9652841"/>
              <a:gd name="connsiteY760" fmla="*/ 402745 h 3328250"/>
              <a:gd name="connsiteX761" fmla="*/ 5322469 w 9652841"/>
              <a:gd name="connsiteY761" fmla="*/ 418022 h 3328250"/>
              <a:gd name="connsiteX762" fmla="*/ 5321949 w 9652841"/>
              <a:gd name="connsiteY762" fmla="*/ 418781 h 3328250"/>
              <a:gd name="connsiteX763" fmla="*/ 5369203 w 9652841"/>
              <a:gd name="connsiteY763" fmla="*/ 418781 h 3328250"/>
              <a:gd name="connsiteX764" fmla="*/ 5369746 w 9652841"/>
              <a:gd name="connsiteY764" fmla="*/ 418232 h 3328250"/>
              <a:gd name="connsiteX765" fmla="*/ 5409119 w 9652841"/>
              <a:gd name="connsiteY765" fmla="*/ 338410 h 3328250"/>
              <a:gd name="connsiteX766" fmla="*/ 5437555 w 9652841"/>
              <a:gd name="connsiteY766" fmla="*/ 357258 h 3328250"/>
              <a:gd name="connsiteX767" fmla="*/ 5439739 w 9652841"/>
              <a:gd name="connsiteY767" fmla="*/ 395977 h 3328250"/>
              <a:gd name="connsiteX768" fmla="*/ 5440682 w 9652841"/>
              <a:gd name="connsiteY768" fmla="*/ 395648 h 3328250"/>
              <a:gd name="connsiteX769" fmla="*/ 5467262 w 9652841"/>
              <a:gd name="connsiteY769" fmla="*/ 448202 h 3328250"/>
              <a:gd name="connsiteX770" fmla="*/ 5465423 w 9652841"/>
              <a:gd name="connsiteY770" fmla="*/ 449504 h 3328250"/>
              <a:gd name="connsiteX771" fmla="*/ 5466446 w 9652841"/>
              <a:gd name="connsiteY771" fmla="*/ 449335 h 3328250"/>
              <a:gd name="connsiteX772" fmla="*/ 5488402 w 9652841"/>
              <a:gd name="connsiteY772" fmla="*/ 449335 h 3328250"/>
              <a:gd name="connsiteX773" fmla="*/ 5545488 w 9652841"/>
              <a:gd name="connsiteY773" fmla="*/ 462431 h 3328250"/>
              <a:gd name="connsiteX774" fmla="*/ 5547787 w 9652841"/>
              <a:gd name="connsiteY774" fmla="*/ 465479 h 3328250"/>
              <a:gd name="connsiteX775" fmla="*/ 5750478 w 9652841"/>
              <a:gd name="connsiteY775" fmla="*/ 373577 h 3328250"/>
              <a:gd name="connsiteX776" fmla="*/ 5750478 w 9652841"/>
              <a:gd name="connsiteY776" fmla="*/ 351576 h 3328250"/>
              <a:gd name="connsiteX777" fmla="*/ 5776077 w 9652841"/>
              <a:gd name="connsiteY777" fmla="*/ 337825 h 3328250"/>
              <a:gd name="connsiteX778" fmla="*/ 5798408 w 9652841"/>
              <a:gd name="connsiteY778" fmla="*/ 347176 h 3328250"/>
              <a:gd name="connsiteX779" fmla="*/ 5798408 w 9652841"/>
              <a:gd name="connsiteY779" fmla="*/ 395578 h 3328250"/>
              <a:gd name="connsiteX780" fmla="*/ 5799749 w 9652841"/>
              <a:gd name="connsiteY780" fmla="*/ 400544 h 3328250"/>
              <a:gd name="connsiteX781" fmla="*/ 5799749 w 9652841"/>
              <a:gd name="connsiteY781" fmla="*/ 395264 h 3328250"/>
              <a:gd name="connsiteX782" fmla="*/ 5896661 w 9652841"/>
              <a:gd name="connsiteY782" fmla="*/ 368834 h 3328250"/>
              <a:gd name="connsiteX783" fmla="*/ 5896845 w 9652841"/>
              <a:gd name="connsiteY783" fmla="*/ 369356 h 3328250"/>
              <a:gd name="connsiteX784" fmla="*/ 5932027 w 9652841"/>
              <a:gd name="connsiteY784" fmla="*/ 339340 h 3328250"/>
              <a:gd name="connsiteX785" fmla="*/ 5923091 w 9652841"/>
              <a:gd name="connsiteY785" fmla="*/ 443914 h 3328250"/>
              <a:gd name="connsiteX786" fmla="*/ 5923065 w 9652841"/>
              <a:gd name="connsiteY786" fmla="*/ 443880 h 3328250"/>
              <a:gd name="connsiteX787" fmla="*/ 5918686 w 9652841"/>
              <a:gd name="connsiteY787" fmla="*/ 472904 h 3328250"/>
              <a:gd name="connsiteX788" fmla="*/ 5901354 w 9652841"/>
              <a:gd name="connsiteY788" fmla="*/ 491859 h 3328250"/>
              <a:gd name="connsiteX789" fmla="*/ 5901640 w 9652841"/>
              <a:gd name="connsiteY789" fmla="*/ 492568 h 3328250"/>
              <a:gd name="connsiteX790" fmla="*/ 5870888 w 9652841"/>
              <a:gd name="connsiteY790" fmla="*/ 562761 h 3328250"/>
              <a:gd name="connsiteX791" fmla="*/ 5889918 w 9652841"/>
              <a:gd name="connsiteY791" fmla="*/ 579923 h 3328250"/>
              <a:gd name="connsiteX792" fmla="*/ 5909913 w 9652841"/>
              <a:gd name="connsiteY792" fmla="*/ 580612 h 3328250"/>
              <a:gd name="connsiteX793" fmla="*/ 5948119 w 9652841"/>
              <a:gd name="connsiteY793" fmla="*/ 566935 h 3328250"/>
              <a:gd name="connsiteX794" fmla="*/ 5952307 w 9652841"/>
              <a:gd name="connsiteY794" fmla="*/ 563521 h 3328250"/>
              <a:gd name="connsiteX795" fmla="*/ 5981543 w 9652841"/>
              <a:gd name="connsiteY795" fmla="*/ 518121 h 3328250"/>
              <a:gd name="connsiteX796" fmla="*/ 6035707 w 9652841"/>
              <a:gd name="connsiteY796" fmla="*/ 492176 h 3328250"/>
              <a:gd name="connsiteX797" fmla="*/ 6035636 w 9652841"/>
              <a:gd name="connsiteY797" fmla="*/ 492288 h 3328250"/>
              <a:gd name="connsiteX798" fmla="*/ 6035707 w 9652841"/>
              <a:gd name="connsiteY798" fmla="*/ 492225 h 3328250"/>
              <a:gd name="connsiteX799" fmla="*/ 6088567 w 9652841"/>
              <a:gd name="connsiteY799" fmla="*/ 417099 h 3328250"/>
              <a:gd name="connsiteX800" fmla="*/ 6090415 w 9652841"/>
              <a:gd name="connsiteY800" fmla="*/ 418605 h 3328250"/>
              <a:gd name="connsiteX801" fmla="*/ 6123013 w 9652841"/>
              <a:gd name="connsiteY801" fmla="*/ 368148 h 3328250"/>
              <a:gd name="connsiteX802" fmla="*/ 6170271 w 9652841"/>
              <a:gd name="connsiteY802" fmla="*/ 351839 h 3328250"/>
              <a:gd name="connsiteX803" fmla="*/ 6207647 w 9652841"/>
              <a:gd name="connsiteY803" fmla="*/ 366475 h 3328250"/>
              <a:gd name="connsiteX804" fmla="*/ 6203290 w 9652841"/>
              <a:gd name="connsiteY804" fmla="*/ 485204 h 3328250"/>
              <a:gd name="connsiteX805" fmla="*/ 6164221 w 9652841"/>
              <a:gd name="connsiteY805" fmla="*/ 542161 h 3328250"/>
              <a:gd name="connsiteX806" fmla="*/ 6188740 w 9652841"/>
              <a:gd name="connsiteY806" fmla="*/ 567034 h 3328250"/>
              <a:gd name="connsiteX807" fmla="*/ 6189975 w 9652841"/>
              <a:gd name="connsiteY807" fmla="*/ 568157 h 3328250"/>
              <a:gd name="connsiteX808" fmla="*/ 6189972 w 9652841"/>
              <a:gd name="connsiteY808" fmla="*/ 568149 h 3328250"/>
              <a:gd name="connsiteX809" fmla="*/ 6224462 w 9652841"/>
              <a:gd name="connsiteY809" fmla="*/ 515713 h 3328250"/>
              <a:gd name="connsiteX810" fmla="*/ 6281261 w 9652841"/>
              <a:gd name="connsiteY810" fmla="*/ 489806 h 3328250"/>
              <a:gd name="connsiteX811" fmla="*/ 6281495 w 9652841"/>
              <a:gd name="connsiteY811" fmla="*/ 488276 h 3328250"/>
              <a:gd name="connsiteX812" fmla="*/ 6308309 w 9652841"/>
              <a:gd name="connsiteY812" fmla="*/ 470725 h 3328250"/>
              <a:gd name="connsiteX813" fmla="*/ 6308420 w 9652841"/>
              <a:gd name="connsiteY813" fmla="*/ 471185 h 3328250"/>
              <a:gd name="connsiteX814" fmla="*/ 6308716 w 9652841"/>
              <a:gd name="connsiteY814" fmla="*/ 470410 h 3328250"/>
              <a:gd name="connsiteX815" fmla="*/ 6308716 w 9652841"/>
              <a:gd name="connsiteY815" fmla="*/ 444498 h 3328250"/>
              <a:gd name="connsiteX816" fmla="*/ 6282391 w 9652841"/>
              <a:gd name="connsiteY816" fmla="*/ 444498 h 3328250"/>
              <a:gd name="connsiteX817" fmla="*/ 6343818 w 9652841"/>
              <a:gd name="connsiteY817" fmla="*/ 422294 h 3328250"/>
              <a:gd name="connsiteX818" fmla="*/ 6387145 w 9652841"/>
              <a:gd name="connsiteY818" fmla="*/ 437282 h 3328250"/>
              <a:gd name="connsiteX819" fmla="*/ 6425386 w 9652841"/>
              <a:gd name="connsiteY819" fmla="*/ 422966 h 3328250"/>
              <a:gd name="connsiteX820" fmla="*/ 6425239 w 9652841"/>
              <a:gd name="connsiteY820" fmla="*/ 421890 h 3328250"/>
              <a:gd name="connsiteX821" fmla="*/ 6425239 w 9652841"/>
              <a:gd name="connsiteY821" fmla="*/ 395533 h 3328250"/>
              <a:gd name="connsiteX822" fmla="*/ 6552584 w 9652841"/>
              <a:gd name="connsiteY822" fmla="*/ 364782 h 3328250"/>
              <a:gd name="connsiteX823" fmla="*/ 6653582 w 9652841"/>
              <a:gd name="connsiteY823" fmla="*/ 314814 h 3328250"/>
              <a:gd name="connsiteX824" fmla="*/ 6715059 w 9652841"/>
              <a:gd name="connsiteY824" fmla="*/ 399926 h 3328250"/>
              <a:gd name="connsiteX825" fmla="*/ 6714838 w 9652841"/>
              <a:gd name="connsiteY825" fmla="*/ 401693 h 3328250"/>
              <a:gd name="connsiteX826" fmla="*/ 6715554 w 9652841"/>
              <a:gd name="connsiteY826" fmla="*/ 401270 h 3328250"/>
              <a:gd name="connsiteX827" fmla="*/ 6785978 w 9652841"/>
              <a:gd name="connsiteY827" fmla="*/ 352746 h 3328250"/>
              <a:gd name="connsiteX828" fmla="*/ 6787890 w 9652841"/>
              <a:gd name="connsiteY828" fmla="*/ 354109 h 3328250"/>
              <a:gd name="connsiteX829" fmla="*/ 6786483 w 9652841"/>
              <a:gd name="connsiteY829" fmla="*/ 351405 h 3328250"/>
              <a:gd name="connsiteX830" fmla="*/ 6856480 w 9652841"/>
              <a:gd name="connsiteY830" fmla="*/ 360215 h 3328250"/>
              <a:gd name="connsiteX831" fmla="*/ 6861950 w 9652841"/>
              <a:gd name="connsiteY831" fmla="*/ 403716 h 3328250"/>
              <a:gd name="connsiteX832" fmla="*/ 6835074 w 9652841"/>
              <a:gd name="connsiteY832" fmla="*/ 443225 h 3328250"/>
              <a:gd name="connsiteX833" fmla="*/ 6834830 w 9652841"/>
              <a:gd name="connsiteY833" fmla="*/ 444000 h 3328250"/>
              <a:gd name="connsiteX834" fmla="*/ 6834991 w 9652841"/>
              <a:gd name="connsiteY834" fmla="*/ 443912 h 3328250"/>
              <a:gd name="connsiteX835" fmla="*/ 6861316 w 9652841"/>
              <a:gd name="connsiteY835" fmla="*/ 492313 h 3328250"/>
              <a:gd name="connsiteX836" fmla="*/ 6862512 w 9652841"/>
              <a:gd name="connsiteY836" fmla="*/ 491914 h 3328250"/>
              <a:gd name="connsiteX837" fmla="*/ 6891126 w 9652841"/>
              <a:gd name="connsiteY837" fmla="*/ 449935 h 3328250"/>
              <a:gd name="connsiteX838" fmla="*/ 7004119 w 9652841"/>
              <a:gd name="connsiteY838" fmla="*/ 471138 h 3328250"/>
              <a:gd name="connsiteX839" fmla="*/ 7004882 w 9652841"/>
              <a:gd name="connsiteY839" fmla="*/ 475063 h 3328250"/>
              <a:gd name="connsiteX840" fmla="*/ 7005406 w 9652841"/>
              <a:gd name="connsiteY840" fmla="*/ 469877 h 3328250"/>
              <a:gd name="connsiteX841" fmla="*/ 7076069 w 9652841"/>
              <a:gd name="connsiteY841" fmla="*/ 469877 h 3328250"/>
              <a:gd name="connsiteX842" fmla="*/ 7074315 w 9652841"/>
              <a:gd name="connsiteY842" fmla="*/ 471320 h 3328250"/>
              <a:gd name="connsiteX843" fmla="*/ 7075876 w 9652841"/>
              <a:gd name="connsiteY843" fmla="*/ 470725 h 3328250"/>
              <a:gd name="connsiteX844" fmla="*/ 7101791 w 9652841"/>
              <a:gd name="connsiteY844" fmla="*/ 470725 h 3328250"/>
              <a:gd name="connsiteX845" fmla="*/ 7101831 w 9652841"/>
              <a:gd name="connsiteY845" fmla="*/ 470266 h 3328250"/>
              <a:gd name="connsiteX846" fmla="*/ 7123981 w 9652841"/>
              <a:gd name="connsiteY846" fmla="*/ 374197 h 3328250"/>
              <a:gd name="connsiteX847" fmla="*/ 7172712 w 9652841"/>
              <a:gd name="connsiteY847" fmla="*/ 448432 h 3328250"/>
              <a:gd name="connsiteX848" fmla="*/ 7173029 w 9652841"/>
              <a:gd name="connsiteY848" fmla="*/ 448797 h 3328250"/>
              <a:gd name="connsiteX849" fmla="*/ 7218684 w 9652841"/>
              <a:gd name="connsiteY849" fmla="*/ 436318 h 3328250"/>
              <a:gd name="connsiteX850" fmla="*/ 7218900 w 9652841"/>
              <a:gd name="connsiteY850" fmla="*/ 435102 h 3328250"/>
              <a:gd name="connsiteX851" fmla="*/ 7214466 w 9652841"/>
              <a:gd name="connsiteY851" fmla="*/ 430697 h 3328250"/>
              <a:gd name="connsiteX852" fmla="*/ 7215330 w 9652841"/>
              <a:gd name="connsiteY852" fmla="*/ 429393 h 3328250"/>
              <a:gd name="connsiteX853" fmla="*/ 7198949 w 9652841"/>
              <a:gd name="connsiteY853" fmla="*/ 393246 h 3328250"/>
              <a:gd name="connsiteX854" fmla="*/ 7198422 w 9652841"/>
              <a:gd name="connsiteY854" fmla="*/ 354080 h 3328250"/>
              <a:gd name="connsiteX855" fmla="*/ 7196728 w 9652841"/>
              <a:gd name="connsiteY855" fmla="*/ 352280 h 3328250"/>
              <a:gd name="connsiteX856" fmla="*/ 7365654 w 9652841"/>
              <a:gd name="connsiteY856" fmla="*/ 299119 h 3328250"/>
              <a:gd name="connsiteX857" fmla="*/ 7365654 w 9652841"/>
              <a:gd name="connsiteY857" fmla="*/ 373778 h 3328250"/>
              <a:gd name="connsiteX858" fmla="*/ 7365880 w 9652841"/>
              <a:gd name="connsiteY858" fmla="*/ 373846 h 3328250"/>
              <a:gd name="connsiteX859" fmla="*/ 7421920 w 9652841"/>
              <a:gd name="connsiteY859" fmla="*/ 353297 h 3328250"/>
              <a:gd name="connsiteX860" fmla="*/ 7422592 w 9652841"/>
              <a:gd name="connsiteY860" fmla="*/ 344502 h 3328250"/>
              <a:gd name="connsiteX861" fmla="*/ 7467594 w 9652841"/>
              <a:gd name="connsiteY861" fmla="*/ 320470 h 3328250"/>
              <a:gd name="connsiteX862" fmla="*/ 7509342 w 9652841"/>
              <a:gd name="connsiteY862" fmla="*/ 348871 h 3328250"/>
              <a:gd name="connsiteX863" fmla="*/ 7533199 w 9652841"/>
              <a:gd name="connsiteY863" fmla="*/ 410047 h 3328250"/>
              <a:gd name="connsiteX864" fmla="*/ 7556538 w 9652841"/>
              <a:gd name="connsiteY864" fmla="*/ 469899 h 3328250"/>
              <a:gd name="connsiteX865" fmla="*/ 7557369 w 9652841"/>
              <a:gd name="connsiteY865" fmla="*/ 469768 h 3328250"/>
              <a:gd name="connsiteX866" fmla="*/ 7557369 w 9652841"/>
              <a:gd name="connsiteY866" fmla="*/ 491793 h 3328250"/>
              <a:gd name="connsiteX867" fmla="*/ 7559404 w 9652841"/>
              <a:gd name="connsiteY867" fmla="*/ 492641 h 3328250"/>
              <a:gd name="connsiteX868" fmla="*/ 7582132 w 9652841"/>
              <a:gd name="connsiteY868" fmla="*/ 489391 h 3328250"/>
              <a:gd name="connsiteX869" fmla="*/ 7619190 w 9652841"/>
              <a:gd name="connsiteY869" fmla="*/ 435867 h 3328250"/>
              <a:gd name="connsiteX870" fmla="*/ 7610550 w 9652841"/>
              <a:gd name="connsiteY870" fmla="*/ 518990 h 3328250"/>
              <a:gd name="connsiteX871" fmla="*/ 7609537 w 9652841"/>
              <a:gd name="connsiteY871" fmla="*/ 518819 h 3328250"/>
              <a:gd name="connsiteX872" fmla="*/ 7605309 w 9652841"/>
              <a:gd name="connsiteY872" fmla="*/ 540192 h 3328250"/>
              <a:gd name="connsiteX873" fmla="*/ 7605354 w 9652841"/>
              <a:gd name="connsiteY873" fmla="*/ 540195 h 3328250"/>
              <a:gd name="connsiteX874" fmla="*/ 7693386 w 9652841"/>
              <a:gd name="connsiteY874" fmla="*/ 566521 h 3328250"/>
              <a:gd name="connsiteX875" fmla="*/ 7724196 w 9652841"/>
              <a:gd name="connsiteY875" fmla="*/ 601622 h 3328250"/>
              <a:gd name="connsiteX876" fmla="*/ 7721928 w 9652841"/>
              <a:gd name="connsiteY876" fmla="*/ 604031 h 3328250"/>
              <a:gd name="connsiteX877" fmla="*/ 7724434 w 9652841"/>
              <a:gd name="connsiteY877" fmla="*/ 603935 h 3328250"/>
              <a:gd name="connsiteX878" fmla="*/ 7779643 w 9652841"/>
              <a:gd name="connsiteY878" fmla="*/ 572397 h 3328250"/>
              <a:gd name="connsiteX879" fmla="*/ 7795015 w 9652841"/>
              <a:gd name="connsiteY879" fmla="*/ 586345 h 3328250"/>
              <a:gd name="connsiteX880" fmla="*/ 7728845 w 9652841"/>
              <a:gd name="connsiteY880" fmla="*/ 691883 h 3328250"/>
              <a:gd name="connsiteX881" fmla="*/ 7728629 w 9652841"/>
              <a:gd name="connsiteY881" fmla="*/ 691751 h 3328250"/>
              <a:gd name="connsiteX882" fmla="*/ 7728629 w 9652841"/>
              <a:gd name="connsiteY882" fmla="*/ 707682 h 3328250"/>
              <a:gd name="connsiteX883" fmla="*/ 7729019 w 9652841"/>
              <a:gd name="connsiteY883" fmla="*/ 708271 h 3328250"/>
              <a:gd name="connsiteX884" fmla="*/ 7782805 w 9652841"/>
              <a:gd name="connsiteY884" fmla="*/ 699036 h 3328250"/>
              <a:gd name="connsiteX885" fmla="*/ 7917662 w 9652841"/>
              <a:gd name="connsiteY885" fmla="*/ 616258 h 3328250"/>
              <a:gd name="connsiteX886" fmla="*/ 7920039 w 9652841"/>
              <a:gd name="connsiteY886" fmla="*/ 616716 h 3328250"/>
              <a:gd name="connsiteX887" fmla="*/ 7918010 w 9652841"/>
              <a:gd name="connsiteY887" fmla="*/ 614893 h 3328250"/>
              <a:gd name="connsiteX888" fmla="*/ 7966132 w 9652841"/>
              <a:gd name="connsiteY888" fmla="*/ 540440 h 3328250"/>
              <a:gd name="connsiteX889" fmla="*/ 7966280 w 9652841"/>
              <a:gd name="connsiteY889" fmla="*/ 540535 h 3328250"/>
              <a:gd name="connsiteX890" fmla="*/ 7978186 w 9652841"/>
              <a:gd name="connsiteY890" fmla="*/ 512995 h 3328250"/>
              <a:gd name="connsiteX891" fmla="*/ 8038672 w 9652841"/>
              <a:gd name="connsiteY891" fmla="*/ 518560 h 3328250"/>
              <a:gd name="connsiteX892" fmla="*/ 8038642 w 9652841"/>
              <a:gd name="connsiteY892" fmla="*/ 518665 h 3328250"/>
              <a:gd name="connsiteX893" fmla="*/ 8039464 w 9652841"/>
              <a:gd name="connsiteY893" fmla="*/ 518023 h 3328250"/>
              <a:gd name="connsiteX894" fmla="*/ 8083160 w 9652841"/>
              <a:gd name="connsiteY894" fmla="*/ 513627 h 3328250"/>
              <a:gd name="connsiteX895" fmla="*/ 8084659 w 9652841"/>
              <a:gd name="connsiteY895" fmla="*/ 514704 h 3328250"/>
              <a:gd name="connsiteX896" fmla="*/ 8102180 w 9652841"/>
              <a:gd name="connsiteY896" fmla="*/ 464044 h 3328250"/>
              <a:gd name="connsiteX897" fmla="*/ 8136400 w 9652841"/>
              <a:gd name="connsiteY897" fmla="*/ 418830 h 3328250"/>
              <a:gd name="connsiteX898" fmla="*/ 8135198 w 9652841"/>
              <a:gd name="connsiteY898" fmla="*/ 417752 h 3328250"/>
              <a:gd name="connsiteX899" fmla="*/ 8183264 w 9652841"/>
              <a:gd name="connsiteY899" fmla="*/ 368834 h 3328250"/>
              <a:gd name="connsiteX900" fmla="*/ 8242800 w 9652841"/>
              <a:gd name="connsiteY900" fmla="*/ 432205 h 3328250"/>
              <a:gd name="connsiteX901" fmla="*/ 8253080 w 9652841"/>
              <a:gd name="connsiteY901" fmla="*/ 514807 h 3328250"/>
              <a:gd name="connsiteX902" fmla="*/ 8254010 w 9652841"/>
              <a:gd name="connsiteY902" fmla="*/ 514998 h 3328250"/>
              <a:gd name="connsiteX903" fmla="*/ 8280084 w 9652841"/>
              <a:gd name="connsiteY903" fmla="*/ 550417 h 3328250"/>
              <a:gd name="connsiteX904" fmla="*/ 8280310 w 9652841"/>
              <a:gd name="connsiteY904" fmla="*/ 550553 h 3328250"/>
              <a:gd name="connsiteX905" fmla="*/ 8279991 w 9652841"/>
              <a:gd name="connsiteY905" fmla="*/ 549928 h 3328250"/>
              <a:gd name="connsiteX906" fmla="*/ 8306618 w 9652841"/>
              <a:gd name="connsiteY906" fmla="*/ 519608 h 3328250"/>
              <a:gd name="connsiteX907" fmla="*/ 8306936 w 9652841"/>
              <a:gd name="connsiteY907" fmla="*/ 519615 h 3328250"/>
              <a:gd name="connsiteX908" fmla="*/ 8324573 w 9652841"/>
              <a:gd name="connsiteY908" fmla="*/ 483697 h 3328250"/>
              <a:gd name="connsiteX909" fmla="*/ 8424448 w 9652841"/>
              <a:gd name="connsiteY909" fmla="*/ 445599 h 3328250"/>
              <a:gd name="connsiteX910" fmla="*/ 8446234 w 9652841"/>
              <a:gd name="connsiteY910" fmla="*/ 471816 h 3328250"/>
              <a:gd name="connsiteX911" fmla="*/ 8428805 w 9652841"/>
              <a:gd name="connsiteY911" fmla="*/ 537361 h 3328250"/>
              <a:gd name="connsiteX912" fmla="*/ 8424448 w 9652841"/>
              <a:gd name="connsiteY912" fmla="*/ 541731 h 3328250"/>
              <a:gd name="connsiteX913" fmla="*/ 8420470 w 9652841"/>
              <a:gd name="connsiteY913" fmla="*/ 545720 h 3328250"/>
              <a:gd name="connsiteX914" fmla="*/ 8420548 w 9652841"/>
              <a:gd name="connsiteY914" fmla="*/ 548218 h 3328250"/>
              <a:gd name="connsiteX915" fmla="*/ 8430940 w 9652841"/>
              <a:gd name="connsiteY915" fmla="*/ 537758 h 3328250"/>
              <a:gd name="connsiteX916" fmla="*/ 8475728 w 9652841"/>
              <a:gd name="connsiteY916" fmla="*/ 597673 h 3328250"/>
              <a:gd name="connsiteX917" fmla="*/ 8474669 w 9652841"/>
              <a:gd name="connsiteY917" fmla="*/ 671785 h 3328250"/>
              <a:gd name="connsiteX918" fmla="*/ 8494499 w 9652841"/>
              <a:gd name="connsiteY918" fmla="*/ 663782 h 3328250"/>
              <a:gd name="connsiteX919" fmla="*/ 8495705 w 9652841"/>
              <a:gd name="connsiteY919" fmla="*/ 664758 h 3328250"/>
              <a:gd name="connsiteX920" fmla="*/ 8525982 w 9652841"/>
              <a:gd name="connsiteY920" fmla="*/ 630915 h 3328250"/>
              <a:gd name="connsiteX921" fmla="*/ 8570095 w 9652841"/>
              <a:gd name="connsiteY921" fmla="*/ 612836 h 3328250"/>
              <a:gd name="connsiteX922" fmla="*/ 8586353 w 9652841"/>
              <a:gd name="connsiteY922" fmla="*/ 637065 h 3328250"/>
              <a:gd name="connsiteX923" fmla="*/ 8586977 w 9652841"/>
              <a:gd name="connsiteY923" fmla="*/ 636574 h 3328250"/>
              <a:gd name="connsiteX924" fmla="*/ 8569576 w 9652841"/>
              <a:gd name="connsiteY924" fmla="*/ 610719 h 3328250"/>
              <a:gd name="connsiteX925" fmla="*/ 8644654 w 9652841"/>
              <a:gd name="connsiteY925" fmla="*/ 610719 h 3328250"/>
              <a:gd name="connsiteX926" fmla="*/ 8641630 w 9652841"/>
              <a:gd name="connsiteY926" fmla="*/ 613258 h 3328250"/>
              <a:gd name="connsiteX927" fmla="*/ 8644509 w 9652841"/>
              <a:gd name="connsiteY927" fmla="*/ 612836 h 3328250"/>
              <a:gd name="connsiteX928" fmla="*/ 8685476 w 9652841"/>
              <a:gd name="connsiteY928" fmla="*/ 742645 h 3328250"/>
              <a:gd name="connsiteX929" fmla="*/ 8734664 w 9652841"/>
              <a:gd name="connsiteY929" fmla="*/ 761836 h 3328250"/>
              <a:gd name="connsiteX930" fmla="*/ 8736953 w 9652841"/>
              <a:gd name="connsiteY930" fmla="*/ 760311 h 3328250"/>
              <a:gd name="connsiteX931" fmla="*/ 8788607 w 9652841"/>
              <a:gd name="connsiteY931" fmla="*/ 797101 h 3328250"/>
              <a:gd name="connsiteX932" fmla="*/ 8810857 w 9652841"/>
              <a:gd name="connsiteY932" fmla="*/ 856839 h 3328250"/>
              <a:gd name="connsiteX933" fmla="*/ 8858395 w 9652841"/>
              <a:gd name="connsiteY933" fmla="*/ 856839 h 3328250"/>
              <a:gd name="connsiteX934" fmla="*/ 8858395 w 9652841"/>
              <a:gd name="connsiteY934" fmla="*/ 808575 h 3328250"/>
              <a:gd name="connsiteX935" fmla="*/ 8859628 w 9652841"/>
              <a:gd name="connsiteY935" fmla="*/ 810749 h 3328250"/>
              <a:gd name="connsiteX936" fmla="*/ 8859161 w 9652841"/>
              <a:gd name="connsiteY936" fmla="*/ 809703 h 3328250"/>
              <a:gd name="connsiteX937" fmla="*/ 8874245 w 9652841"/>
              <a:gd name="connsiteY937" fmla="*/ 787828 h 3328250"/>
              <a:gd name="connsiteX938" fmla="*/ 8898969 w 9652841"/>
              <a:gd name="connsiteY938" fmla="*/ 779223 h 3328250"/>
              <a:gd name="connsiteX939" fmla="*/ 8898969 w 9652841"/>
              <a:gd name="connsiteY939" fmla="*/ 761998 h 3328250"/>
              <a:gd name="connsiteX940" fmla="*/ 8899844 w 9652841"/>
              <a:gd name="connsiteY940" fmla="*/ 762020 h 3328250"/>
              <a:gd name="connsiteX941" fmla="*/ 8898322 w 9652841"/>
              <a:gd name="connsiteY941" fmla="*/ 761040 h 3328250"/>
              <a:gd name="connsiteX942" fmla="*/ 8880612 w 9652841"/>
              <a:gd name="connsiteY942" fmla="*/ 739103 h 3328250"/>
              <a:gd name="connsiteX943" fmla="*/ 8881056 w 9652841"/>
              <a:gd name="connsiteY943" fmla="*/ 738787 h 3328250"/>
              <a:gd name="connsiteX944" fmla="*/ 8880612 w 9652841"/>
              <a:gd name="connsiteY944" fmla="*/ 738860 h 3328250"/>
              <a:gd name="connsiteX945" fmla="*/ 8950327 w 9652841"/>
              <a:gd name="connsiteY945" fmla="*/ 687020 h 3328250"/>
              <a:gd name="connsiteX946" fmla="*/ 8950258 w 9652841"/>
              <a:gd name="connsiteY946" fmla="*/ 687380 h 3328250"/>
              <a:gd name="connsiteX947" fmla="*/ 8951450 w 9652841"/>
              <a:gd name="connsiteY947" fmla="*/ 686451 h 3328250"/>
              <a:gd name="connsiteX948" fmla="*/ 8952474 w 9652841"/>
              <a:gd name="connsiteY948" fmla="*/ 686030 h 3328250"/>
              <a:gd name="connsiteX949" fmla="*/ 8950327 w 9652841"/>
              <a:gd name="connsiteY949" fmla="*/ 685067 h 3328250"/>
              <a:gd name="connsiteX950" fmla="*/ 9024989 w 9652841"/>
              <a:gd name="connsiteY950" fmla="*/ 588759 h 3328250"/>
              <a:gd name="connsiteX951" fmla="*/ 9082084 w 9652841"/>
              <a:gd name="connsiteY951" fmla="*/ 553736 h 3328250"/>
              <a:gd name="connsiteX952" fmla="*/ 9166627 w 9652841"/>
              <a:gd name="connsiteY952" fmla="*/ 530206 h 3328250"/>
              <a:gd name="connsiteX953" fmla="*/ 9191879 w 9652841"/>
              <a:gd name="connsiteY953" fmla="*/ 615025 h 3328250"/>
              <a:gd name="connsiteX954" fmla="*/ 9189101 w 9652841"/>
              <a:gd name="connsiteY954" fmla="*/ 615947 h 3328250"/>
              <a:gd name="connsiteX955" fmla="*/ 9192812 w 9652841"/>
              <a:gd name="connsiteY955" fmla="*/ 615947 h 3328250"/>
              <a:gd name="connsiteX956" fmla="*/ 9284180 w 9652841"/>
              <a:gd name="connsiteY956" fmla="*/ 563178 h 3328250"/>
              <a:gd name="connsiteX957" fmla="*/ 9284635 w 9652841"/>
              <a:gd name="connsiteY957" fmla="*/ 563869 h 3328250"/>
              <a:gd name="connsiteX958" fmla="*/ 9284391 w 9652841"/>
              <a:gd name="connsiteY958" fmla="*/ 562413 h 3328250"/>
              <a:gd name="connsiteX959" fmla="*/ 9315306 w 9652841"/>
              <a:gd name="connsiteY959" fmla="*/ 562413 h 3328250"/>
              <a:gd name="connsiteX960" fmla="*/ 9315644 w 9652841"/>
              <a:gd name="connsiteY960" fmla="*/ 562423 h 3328250"/>
              <a:gd name="connsiteX961" fmla="*/ 9350321 w 9652841"/>
              <a:gd name="connsiteY961" fmla="*/ 543234 h 3328250"/>
              <a:gd name="connsiteX962" fmla="*/ 9385651 w 9652841"/>
              <a:gd name="connsiteY962" fmla="*/ 540440 h 3328250"/>
              <a:gd name="connsiteX963" fmla="*/ 9389959 w 9652841"/>
              <a:gd name="connsiteY963" fmla="*/ 562234 h 3328250"/>
              <a:gd name="connsiteX964" fmla="*/ 9390383 w 9652841"/>
              <a:gd name="connsiteY964" fmla="*/ 562413 h 3328250"/>
              <a:gd name="connsiteX965" fmla="*/ 9390057 w 9652841"/>
              <a:gd name="connsiteY965" fmla="*/ 562736 h 3328250"/>
              <a:gd name="connsiteX966" fmla="*/ 9390068 w 9652841"/>
              <a:gd name="connsiteY966" fmla="*/ 562785 h 3328250"/>
              <a:gd name="connsiteX967" fmla="*/ 9390000 w 9652841"/>
              <a:gd name="connsiteY967" fmla="*/ 562793 h 3328250"/>
              <a:gd name="connsiteX968" fmla="*/ 9385967 w 9652841"/>
              <a:gd name="connsiteY968" fmla="*/ 566806 h 3328250"/>
              <a:gd name="connsiteX969" fmla="*/ 9386056 w 9652841"/>
              <a:gd name="connsiteY969" fmla="*/ 567254 h 3328250"/>
              <a:gd name="connsiteX970" fmla="*/ 9433488 w 9652841"/>
              <a:gd name="connsiteY970" fmla="*/ 567254 h 3328250"/>
              <a:gd name="connsiteX971" fmla="*/ 9433864 w 9652841"/>
              <a:gd name="connsiteY971" fmla="*/ 567254 h 3328250"/>
              <a:gd name="connsiteX972" fmla="*/ 9433761 w 9652841"/>
              <a:gd name="connsiteY972" fmla="*/ 567696 h 3328250"/>
              <a:gd name="connsiteX973" fmla="*/ 9474033 w 9652841"/>
              <a:gd name="connsiteY973" fmla="*/ 632876 h 3328250"/>
              <a:gd name="connsiteX974" fmla="*/ 9459436 w 9652841"/>
              <a:gd name="connsiteY974" fmla="*/ 711622 h 3328250"/>
              <a:gd name="connsiteX975" fmla="*/ 9455991 w 9652841"/>
              <a:gd name="connsiteY975" fmla="*/ 713396 h 3328250"/>
              <a:gd name="connsiteX976" fmla="*/ 9460678 w 9652841"/>
              <a:gd name="connsiteY976" fmla="*/ 713680 h 3328250"/>
              <a:gd name="connsiteX977" fmla="*/ 9433864 w 9652841"/>
              <a:gd name="connsiteY977" fmla="*/ 808577 h 3328250"/>
              <a:gd name="connsiteX978" fmla="*/ 9431157 w 9652841"/>
              <a:gd name="connsiteY978" fmla="*/ 808577 h 3328250"/>
              <a:gd name="connsiteX979" fmla="*/ 9432648 w 9652841"/>
              <a:gd name="connsiteY979" fmla="*/ 809353 h 3328250"/>
              <a:gd name="connsiteX980" fmla="*/ 9454634 w 9652841"/>
              <a:gd name="connsiteY980" fmla="*/ 831411 h 3328250"/>
              <a:gd name="connsiteX981" fmla="*/ 9454052 w 9652841"/>
              <a:gd name="connsiteY981" fmla="*/ 834145 h 3328250"/>
              <a:gd name="connsiteX982" fmla="*/ 9456127 w 9652841"/>
              <a:gd name="connsiteY982" fmla="*/ 831826 h 3328250"/>
              <a:gd name="connsiteX983" fmla="*/ 9482453 w 9652841"/>
              <a:gd name="connsiteY983" fmla="*/ 805599 h 3328250"/>
              <a:gd name="connsiteX984" fmla="*/ 9484630 w 9652841"/>
              <a:gd name="connsiteY984" fmla="*/ 805565 h 3328250"/>
              <a:gd name="connsiteX985" fmla="*/ 9481235 w 9652841"/>
              <a:gd name="connsiteY985" fmla="*/ 803700 h 3328250"/>
              <a:gd name="connsiteX986" fmla="*/ 9494306 w 9652841"/>
              <a:gd name="connsiteY986" fmla="*/ 751048 h 3328250"/>
              <a:gd name="connsiteX987" fmla="*/ 9550950 w 9652841"/>
              <a:gd name="connsiteY987" fmla="*/ 781761 h 3328250"/>
              <a:gd name="connsiteX988" fmla="*/ 9549921 w 9652841"/>
              <a:gd name="connsiteY988" fmla="*/ 784042 h 3328250"/>
              <a:gd name="connsiteX989" fmla="*/ 9551955 w 9652841"/>
              <a:gd name="connsiteY989" fmla="*/ 782312 h 3328250"/>
              <a:gd name="connsiteX990" fmla="*/ 9556311 w 9652841"/>
              <a:gd name="connsiteY990" fmla="*/ 760311 h 3328250"/>
              <a:gd name="connsiteX991" fmla="*/ 9557701 w 9652841"/>
              <a:gd name="connsiteY991" fmla="*/ 762962 h 3328250"/>
              <a:gd name="connsiteX992" fmla="*/ 9557588 w 9652841"/>
              <a:gd name="connsiteY992" fmla="*/ 761180 h 3328250"/>
              <a:gd name="connsiteX993" fmla="*/ 9579294 w 9652841"/>
              <a:gd name="connsiteY993" fmla="*/ 704655 h 3328250"/>
              <a:gd name="connsiteX994" fmla="*/ 9627048 w 9652841"/>
              <a:gd name="connsiteY994" fmla="*/ 756831 h 3328250"/>
              <a:gd name="connsiteX995" fmla="*/ 9626725 w 9652841"/>
              <a:gd name="connsiteY995" fmla="*/ 759005 h 3328250"/>
              <a:gd name="connsiteX996" fmla="*/ 9650049 w 9652841"/>
              <a:gd name="connsiteY996" fmla="*/ 805008 h 3328250"/>
              <a:gd name="connsiteX997" fmla="*/ 9645511 w 9652841"/>
              <a:gd name="connsiteY997" fmla="*/ 822908 h 3328250"/>
              <a:gd name="connsiteX998" fmla="*/ 9605852 w 9652841"/>
              <a:gd name="connsiteY998" fmla="*/ 829657 h 3328250"/>
              <a:gd name="connsiteX999" fmla="*/ 9605342 w 9652841"/>
              <a:gd name="connsiteY999" fmla="*/ 830750 h 3328250"/>
              <a:gd name="connsiteX1000" fmla="*/ 9583634 w 9652841"/>
              <a:gd name="connsiteY1000" fmla="*/ 856839 h 3328250"/>
              <a:gd name="connsiteX1001" fmla="*/ 9582366 w 9652841"/>
              <a:gd name="connsiteY1001" fmla="*/ 854358 h 3328250"/>
              <a:gd name="connsiteX1002" fmla="*/ 9582456 w 9652841"/>
              <a:gd name="connsiteY1002" fmla="*/ 857114 h 3328250"/>
              <a:gd name="connsiteX1003" fmla="*/ 9578110 w 9652841"/>
              <a:gd name="connsiteY1003" fmla="*/ 927331 h 3328250"/>
              <a:gd name="connsiteX1004" fmla="*/ 9578135 w 9652841"/>
              <a:gd name="connsiteY1004" fmla="*/ 927343 h 3328250"/>
              <a:gd name="connsiteX1005" fmla="*/ 9652841 w 9652841"/>
              <a:gd name="connsiteY1005" fmla="*/ 953842 h 3328250"/>
              <a:gd name="connsiteX1006" fmla="*/ 9556162 w 9652841"/>
              <a:gd name="connsiteY1006" fmla="*/ 1143744 h 3328250"/>
              <a:gd name="connsiteX1007" fmla="*/ 9555809 w 9652841"/>
              <a:gd name="connsiteY1007" fmla="*/ 1143664 h 3328250"/>
              <a:gd name="connsiteX1008" fmla="*/ 9530207 w 9652841"/>
              <a:gd name="connsiteY1008" fmla="*/ 1217112 h 3328250"/>
              <a:gd name="connsiteX1009" fmla="*/ 9528867 w 9652841"/>
              <a:gd name="connsiteY1009" fmla="*/ 1216639 h 3328250"/>
              <a:gd name="connsiteX1010" fmla="*/ 9529497 w 9652841"/>
              <a:gd name="connsiteY1010" fmla="*/ 1217526 h 3328250"/>
              <a:gd name="connsiteX1011" fmla="*/ 9507621 w 9652841"/>
              <a:gd name="connsiteY1011" fmla="*/ 1288337 h 3328250"/>
              <a:gd name="connsiteX1012" fmla="*/ 9508047 w 9652841"/>
              <a:gd name="connsiteY1012" fmla="*/ 1288724 h 3328250"/>
              <a:gd name="connsiteX1013" fmla="*/ 9342474 w 9652841"/>
              <a:gd name="connsiteY1013" fmla="*/ 1555953 h 3328250"/>
              <a:gd name="connsiteX1014" fmla="*/ 9341432 w 9652841"/>
              <a:gd name="connsiteY1014" fmla="*/ 1556497 h 3328250"/>
              <a:gd name="connsiteX1015" fmla="*/ 9341805 w 9652841"/>
              <a:gd name="connsiteY1015" fmla="*/ 1556497 h 3328250"/>
              <a:gd name="connsiteX1016" fmla="*/ 9294004 w 9652841"/>
              <a:gd name="connsiteY1016" fmla="*/ 1680013 h 3328250"/>
              <a:gd name="connsiteX1017" fmla="*/ 9292436 w 9652841"/>
              <a:gd name="connsiteY1017" fmla="*/ 1680013 h 3328250"/>
              <a:gd name="connsiteX1018" fmla="*/ 9292706 w 9652841"/>
              <a:gd name="connsiteY1018" fmla="*/ 1708878 h 3328250"/>
              <a:gd name="connsiteX1019" fmla="*/ 9349526 w 9652841"/>
              <a:gd name="connsiteY1019" fmla="*/ 1710110 h 3328250"/>
              <a:gd name="connsiteX1020" fmla="*/ 9432971 w 9652841"/>
              <a:gd name="connsiteY1020" fmla="*/ 1749508 h 3328250"/>
              <a:gd name="connsiteX1021" fmla="*/ 9384661 w 9652841"/>
              <a:gd name="connsiteY1021" fmla="*/ 1867707 h 3328250"/>
              <a:gd name="connsiteX1022" fmla="*/ 9384629 w 9652841"/>
              <a:gd name="connsiteY1022" fmla="*/ 1867687 h 3328250"/>
              <a:gd name="connsiteX1023" fmla="*/ 9341256 w 9652841"/>
              <a:gd name="connsiteY1023" fmla="*/ 1915937 h 3328250"/>
              <a:gd name="connsiteX1024" fmla="*/ 9341805 w 9652841"/>
              <a:gd name="connsiteY1024" fmla="*/ 1916625 h 3328250"/>
              <a:gd name="connsiteX1025" fmla="*/ 9337392 w 9652841"/>
              <a:gd name="connsiteY1025" fmla="*/ 1964823 h 3328250"/>
              <a:gd name="connsiteX1026" fmla="*/ 9337299 w 9652841"/>
              <a:gd name="connsiteY1026" fmla="*/ 1965107 h 3328250"/>
              <a:gd name="connsiteX1027" fmla="*/ 9356767 w 9652841"/>
              <a:gd name="connsiteY1027" fmla="*/ 2018327 h 3328250"/>
              <a:gd name="connsiteX1028" fmla="*/ 9267111 w 9652841"/>
              <a:gd name="connsiteY1028" fmla="*/ 2109028 h 3328250"/>
              <a:gd name="connsiteX1029" fmla="*/ 9266727 w 9652841"/>
              <a:gd name="connsiteY1029" fmla="*/ 2108563 h 3328250"/>
              <a:gd name="connsiteX1030" fmla="*/ 9266727 w 9652841"/>
              <a:gd name="connsiteY1030" fmla="*/ 2110536 h 3328250"/>
              <a:gd name="connsiteX1031" fmla="*/ 9240987 w 9652841"/>
              <a:gd name="connsiteY1031" fmla="*/ 2133161 h 3328250"/>
              <a:gd name="connsiteX1032" fmla="*/ 9240750 w 9652841"/>
              <a:gd name="connsiteY1032" fmla="*/ 2132220 h 3328250"/>
              <a:gd name="connsiteX1033" fmla="*/ 9240510 w 9652841"/>
              <a:gd name="connsiteY1033" fmla="*/ 2132862 h 3328250"/>
              <a:gd name="connsiteX1034" fmla="*/ 9240510 w 9652841"/>
              <a:gd name="connsiteY1034" fmla="*/ 2158074 h 3328250"/>
              <a:gd name="connsiteX1035" fmla="*/ 9240583 w 9652841"/>
              <a:gd name="connsiteY1035" fmla="*/ 2158096 h 3328250"/>
              <a:gd name="connsiteX1036" fmla="*/ 9266726 w 9652841"/>
              <a:gd name="connsiteY1036" fmla="*/ 2277550 h 3328250"/>
              <a:gd name="connsiteX1037" fmla="*/ 9197011 w 9652841"/>
              <a:gd name="connsiteY1037" fmla="*/ 2326216 h 3328250"/>
              <a:gd name="connsiteX1038" fmla="*/ 9197637 w 9652841"/>
              <a:gd name="connsiteY1038" fmla="*/ 2323419 h 3328250"/>
              <a:gd name="connsiteX1039" fmla="*/ 9196144 w 9652841"/>
              <a:gd name="connsiteY1039" fmla="*/ 2325728 h 3328250"/>
              <a:gd name="connsiteX1040" fmla="*/ 9147998 w 9652841"/>
              <a:gd name="connsiteY1040" fmla="*/ 2373992 h 3328250"/>
              <a:gd name="connsiteX1041" fmla="*/ 9126114 w 9652841"/>
              <a:gd name="connsiteY1041" fmla="*/ 2400319 h 3328250"/>
              <a:gd name="connsiteX1042" fmla="*/ 9047330 w 9652841"/>
              <a:gd name="connsiteY1042" fmla="*/ 2448583 h 3328250"/>
              <a:gd name="connsiteX1043" fmla="*/ 9045776 w 9652841"/>
              <a:gd name="connsiteY1043" fmla="*/ 2449982 h 3328250"/>
              <a:gd name="connsiteX1044" fmla="*/ 9046857 w 9652841"/>
              <a:gd name="connsiteY1044" fmla="*/ 2449558 h 3328250"/>
              <a:gd name="connsiteX1045" fmla="*/ 9024982 w 9652841"/>
              <a:gd name="connsiteY1045" fmla="*/ 2518200 h 3328250"/>
              <a:gd name="connsiteX1046" fmla="*/ 9023119 w 9652841"/>
              <a:gd name="connsiteY1046" fmla="*/ 2519484 h 3328250"/>
              <a:gd name="connsiteX1047" fmla="*/ 9025405 w 9652841"/>
              <a:gd name="connsiteY1047" fmla="*/ 2519273 h 3328250"/>
              <a:gd name="connsiteX1048" fmla="*/ 9025405 w 9652841"/>
              <a:gd name="connsiteY1048" fmla="*/ 2544832 h 3328250"/>
              <a:gd name="connsiteX1049" fmla="*/ 9025790 w 9652841"/>
              <a:gd name="connsiteY1049" fmla="*/ 2544906 h 3328250"/>
              <a:gd name="connsiteX1050" fmla="*/ 9052220 w 9652841"/>
              <a:gd name="connsiteY1050" fmla="*/ 2566893 h 3328250"/>
              <a:gd name="connsiteX1051" fmla="*/ 8972928 w 9652841"/>
              <a:gd name="connsiteY1051" fmla="*/ 2676828 h 3328250"/>
              <a:gd name="connsiteX1052" fmla="*/ 8880421 w 9652841"/>
              <a:gd name="connsiteY1052" fmla="*/ 2668033 h 3328250"/>
              <a:gd name="connsiteX1053" fmla="*/ 8880421 w 9652841"/>
              <a:gd name="connsiteY1053" fmla="*/ 2667540 h 3328250"/>
              <a:gd name="connsiteX1054" fmla="*/ 8813468 w 9652841"/>
              <a:gd name="connsiteY1054" fmla="*/ 2729972 h 3328250"/>
              <a:gd name="connsiteX1055" fmla="*/ 8561153 w 9652841"/>
              <a:gd name="connsiteY1055" fmla="*/ 2782100 h 3328250"/>
              <a:gd name="connsiteX1056" fmla="*/ 8425493 w 9652841"/>
              <a:gd name="connsiteY1056" fmla="*/ 2808579 h 3328250"/>
              <a:gd name="connsiteX1057" fmla="*/ 8425873 w 9652841"/>
              <a:gd name="connsiteY1057" fmla="*/ 2805316 h 3328250"/>
              <a:gd name="connsiteX1058" fmla="*/ 8424784 w 9652841"/>
              <a:gd name="connsiteY1058" fmla="*/ 2808858 h 3328250"/>
              <a:gd name="connsiteX1059" fmla="*/ 8351851 w 9652841"/>
              <a:gd name="connsiteY1059" fmla="*/ 2760928 h 3328250"/>
              <a:gd name="connsiteX1060" fmla="*/ 8394753 w 9652841"/>
              <a:gd name="connsiteY1060" fmla="*/ 2704285 h 3328250"/>
              <a:gd name="connsiteX1061" fmla="*/ 8410677 w 9652841"/>
              <a:gd name="connsiteY1061" fmla="*/ 2709109 h 3328250"/>
              <a:gd name="connsiteX1062" fmla="*/ 8444630 w 9652841"/>
              <a:gd name="connsiteY1062" fmla="*/ 2671683 h 3328250"/>
              <a:gd name="connsiteX1063" fmla="*/ 8495017 w 9652841"/>
              <a:gd name="connsiteY1063" fmla="*/ 2643081 h 3328250"/>
              <a:gd name="connsiteX1064" fmla="*/ 8495129 w 9652841"/>
              <a:gd name="connsiteY1064" fmla="*/ 2642702 h 3328250"/>
              <a:gd name="connsiteX1065" fmla="*/ 8495265 w 9652841"/>
              <a:gd name="connsiteY1065" fmla="*/ 2642453 h 3328250"/>
              <a:gd name="connsiteX1066" fmla="*/ 8495265 w 9652841"/>
              <a:gd name="connsiteY1066" fmla="*/ 2621157 h 3328250"/>
              <a:gd name="connsiteX1067" fmla="*/ 8425349 w 9652841"/>
              <a:gd name="connsiteY1067" fmla="*/ 2616798 h 3328250"/>
              <a:gd name="connsiteX1068" fmla="*/ 8408229 w 9652841"/>
              <a:gd name="connsiteY1068" fmla="*/ 2642924 h 3328250"/>
              <a:gd name="connsiteX1069" fmla="*/ 8355800 w 9652841"/>
              <a:gd name="connsiteY1069" fmla="*/ 2594016 h 3328250"/>
              <a:gd name="connsiteX1070" fmla="*/ 8354947 w 9652841"/>
              <a:gd name="connsiteY1070" fmla="*/ 2593592 h 3328250"/>
              <a:gd name="connsiteX1071" fmla="*/ 8329042 w 9652841"/>
              <a:gd name="connsiteY1071" fmla="*/ 2652079 h 3328250"/>
              <a:gd name="connsiteX1072" fmla="*/ 8279758 w 9652841"/>
              <a:gd name="connsiteY1072" fmla="*/ 2690881 h 3328250"/>
              <a:gd name="connsiteX1073" fmla="*/ 8257904 w 9652841"/>
              <a:gd name="connsiteY1073" fmla="*/ 2669004 h 3328250"/>
              <a:gd name="connsiteX1074" fmla="*/ 8226144 w 9652841"/>
              <a:gd name="connsiteY1074" fmla="*/ 2681218 h 3328250"/>
              <a:gd name="connsiteX1075" fmla="*/ 8122364 w 9652841"/>
              <a:gd name="connsiteY1075" fmla="*/ 2721045 h 3328250"/>
              <a:gd name="connsiteX1076" fmla="*/ 8060862 w 9652841"/>
              <a:gd name="connsiteY1076" fmla="*/ 2690544 h 3328250"/>
              <a:gd name="connsiteX1077" fmla="*/ 8060512 w 9652841"/>
              <a:gd name="connsiteY1077" fmla="*/ 2689852 h 3328250"/>
              <a:gd name="connsiteX1078" fmla="*/ 8032853 w 9652841"/>
              <a:gd name="connsiteY1078" fmla="*/ 2671193 h 3328250"/>
              <a:gd name="connsiteX1079" fmla="*/ 8013581 w 9652841"/>
              <a:gd name="connsiteY1079" fmla="*/ 2638382 h 3328250"/>
              <a:gd name="connsiteX1080" fmla="*/ 8013626 w 9652841"/>
              <a:gd name="connsiteY1080" fmla="*/ 2638267 h 3328250"/>
              <a:gd name="connsiteX1081" fmla="*/ 7966274 w 9652841"/>
              <a:gd name="connsiteY1081" fmla="*/ 2642615 h 3328250"/>
              <a:gd name="connsiteX1082" fmla="*/ 7966604 w 9652841"/>
              <a:gd name="connsiteY1082" fmla="*/ 2637294 h 3328250"/>
              <a:gd name="connsiteX1083" fmla="*/ 7965732 w 9652841"/>
              <a:gd name="connsiteY1083" fmla="*/ 2641640 h 3328250"/>
              <a:gd name="connsiteX1084" fmla="*/ 7965732 w 9652841"/>
              <a:gd name="connsiteY1084" fmla="*/ 2659191 h 3328250"/>
              <a:gd name="connsiteX1085" fmla="*/ 7963414 w 9652841"/>
              <a:gd name="connsiteY1085" fmla="*/ 2661436 h 3328250"/>
              <a:gd name="connsiteX1086" fmla="*/ 7974595 w 9652841"/>
              <a:gd name="connsiteY1086" fmla="*/ 2662907 h 3328250"/>
              <a:gd name="connsiteX1087" fmla="*/ 7983349 w 9652841"/>
              <a:gd name="connsiteY1087" fmla="*/ 2698132 h 3328250"/>
              <a:gd name="connsiteX1088" fmla="*/ 7690126 w 9652841"/>
              <a:gd name="connsiteY1088" fmla="*/ 3063585 h 3328250"/>
              <a:gd name="connsiteX1089" fmla="*/ 7655116 w 9652841"/>
              <a:gd name="connsiteY1089" fmla="*/ 3050377 h 3328250"/>
              <a:gd name="connsiteX1090" fmla="*/ 7633232 w 9652841"/>
              <a:gd name="connsiteY1090" fmla="*/ 3050377 h 3328250"/>
              <a:gd name="connsiteX1091" fmla="*/ 7631792 w 9652841"/>
              <a:gd name="connsiteY1091" fmla="*/ 3048928 h 3328250"/>
              <a:gd name="connsiteX1092" fmla="*/ 7631498 w 9652841"/>
              <a:gd name="connsiteY1092" fmla="*/ 3050179 h 3328250"/>
              <a:gd name="connsiteX1093" fmla="*/ 7584928 w 9652841"/>
              <a:gd name="connsiteY1093" fmla="*/ 3050179 h 3328250"/>
              <a:gd name="connsiteX1094" fmla="*/ 7584757 w 9652841"/>
              <a:gd name="connsiteY1094" fmla="*/ 3050716 h 3328250"/>
              <a:gd name="connsiteX1095" fmla="*/ 7487002 w 9652841"/>
              <a:gd name="connsiteY1095" fmla="*/ 3098751 h 3328250"/>
              <a:gd name="connsiteX1096" fmla="*/ 7486756 w 9652841"/>
              <a:gd name="connsiteY1096" fmla="*/ 3098143 h 3328250"/>
              <a:gd name="connsiteX1097" fmla="*/ 7435745 w 9652841"/>
              <a:gd name="connsiteY1097" fmla="*/ 3072138 h 3328250"/>
              <a:gd name="connsiteX1098" fmla="*/ 7435637 w 9652841"/>
              <a:gd name="connsiteY1098" fmla="*/ 3072795 h 3328250"/>
              <a:gd name="connsiteX1099" fmla="*/ 7391842 w 9652841"/>
              <a:gd name="connsiteY1099" fmla="*/ 3103806 h 3328250"/>
              <a:gd name="connsiteX1100" fmla="*/ 7389489 w 9652841"/>
              <a:gd name="connsiteY1100" fmla="*/ 3102967 h 3328250"/>
              <a:gd name="connsiteX1101" fmla="*/ 7364256 w 9652841"/>
              <a:gd name="connsiteY1101" fmla="*/ 3145824 h 3328250"/>
              <a:gd name="connsiteX1102" fmla="*/ 7365654 w 9652841"/>
              <a:gd name="connsiteY1102" fmla="*/ 3147196 h 3328250"/>
              <a:gd name="connsiteX1103" fmla="*/ 7365654 w 9652841"/>
              <a:gd name="connsiteY1103" fmla="*/ 3195460 h 3328250"/>
              <a:gd name="connsiteX1104" fmla="*/ 7343308 w 9652841"/>
              <a:gd name="connsiteY1104" fmla="*/ 3221785 h 3328250"/>
              <a:gd name="connsiteX1105" fmla="*/ 7328226 w 9652841"/>
              <a:gd name="connsiteY1105" fmla="*/ 3171876 h 3328250"/>
              <a:gd name="connsiteX1106" fmla="*/ 7342958 w 9652841"/>
              <a:gd name="connsiteY1106" fmla="*/ 3126339 h 3328250"/>
              <a:gd name="connsiteX1107" fmla="*/ 7342030 w 9652841"/>
              <a:gd name="connsiteY1107" fmla="*/ 3124586 h 3328250"/>
              <a:gd name="connsiteX1108" fmla="*/ 7299663 w 9652841"/>
              <a:gd name="connsiteY1108" fmla="*/ 3124586 h 3328250"/>
              <a:gd name="connsiteX1109" fmla="*/ 7298619 w 9652841"/>
              <a:gd name="connsiteY1109" fmla="*/ 3125640 h 3328250"/>
              <a:gd name="connsiteX1110" fmla="*/ 7244992 w 9652841"/>
              <a:gd name="connsiteY1110" fmla="*/ 3125640 h 3328250"/>
              <a:gd name="connsiteX1111" fmla="*/ 7245220 w 9652841"/>
              <a:gd name="connsiteY1111" fmla="*/ 3125174 h 3328250"/>
              <a:gd name="connsiteX1112" fmla="*/ 7219611 w 9652841"/>
              <a:gd name="connsiteY1112" fmla="*/ 3120928 h 3328250"/>
              <a:gd name="connsiteX1113" fmla="*/ 7223012 w 9652841"/>
              <a:gd name="connsiteY1113" fmla="*/ 3127986 h 3328250"/>
              <a:gd name="connsiteX1114" fmla="*/ 7223543 w 9652841"/>
              <a:gd name="connsiteY1114" fmla="*/ 3129087 h 3328250"/>
              <a:gd name="connsiteX1115" fmla="*/ 7172596 w 9652841"/>
              <a:gd name="connsiteY1115" fmla="*/ 3146708 h 3328250"/>
              <a:gd name="connsiteX1116" fmla="*/ 7172596 w 9652841"/>
              <a:gd name="connsiteY1116" fmla="*/ 3100578 h 3328250"/>
              <a:gd name="connsiteX1117" fmla="*/ 7172108 w 9652841"/>
              <a:gd name="connsiteY1117" fmla="*/ 3100374 h 3328250"/>
              <a:gd name="connsiteX1118" fmla="*/ 7145784 w 9652841"/>
              <a:gd name="connsiteY1118" fmla="*/ 3025617 h 3328250"/>
              <a:gd name="connsiteX1119" fmla="*/ 7146814 w 9652841"/>
              <a:gd name="connsiteY1119" fmla="*/ 3025014 h 3328250"/>
              <a:gd name="connsiteX1120" fmla="*/ 7145538 w 9652841"/>
              <a:gd name="connsiteY1120" fmla="*/ 3025296 h 3328250"/>
              <a:gd name="connsiteX1121" fmla="*/ 7136762 w 9652841"/>
              <a:gd name="connsiteY1121" fmla="*/ 3025296 h 3328250"/>
              <a:gd name="connsiteX1122" fmla="*/ 7127988 w 9652841"/>
              <a:gd name="connsiteY1122" fmla="*/ 3029694 h 3328250"/>
              <a:gd name="connsiteX1123" fmla="*/ 7126988 w 9652841"/>
              <a:gd name="connsiteY1123" fmla="*/ 3029156 h 3328250"/>
              <a:gd name="connsiteX1124" fmla="*/ 7127013 w 9652841"/>
              <a:gd name="connsiteY1124" fmla="*/ 3029188 h 3328250"/>
              <a:gd name="connsiteX1125" fmla="*/ 7078749 w 9652841"/>
              <a:gd name="connsiteY1125" fmla="*/ 3125257 h 3328250"/>
              <a:gd name="connsiteX1126" fmla="*/ 7078192 w 9652841"/>
              <a:gd name="connsiteY1126" fmla="*/ 3124617 h 3328250"/>
              <a:gd name="connsiteX1127" fmla="*/ 7078749 w 9652841"/>
              <a:gd name="connsiteY1127" fmla="*/ 3126375 h 3328250"/>
              <a:gd name="connsiteX1128" fmla="*/ 6977833 w 9652841"/>
              <a:gd name="connsiteY1128" fmla="*/ 3143953 h 3328250"/>
              <a:gd name="connsiteX1129" fmla="*/ 6929568 w 9652841"/>
              <a:gd name="connsiteY1129" fmla="*/ 3056064 h 3328250"/>
              <a:gd name="connsiteX1130" fmla="*/ 6933693 w 9652841"/>
              <a:gd name="connsiteY1130" fmla="*/ 3054402 h 3328250"/>
              <a:gd name="connsiteX1131" fmla="*/ 6931539 w 9652841"/>
              <a:gd name="connsiteY1131" fmla="*/ 3054164 h 3328250"/>
              <a:gd name="connsiteX1132" fmla="*/ 6786483 w 9652841"/>
              <a:gd name="connsiteY1132" fmla="*/ 3071630 h 3328250"/>
              <a:gd name="connsiteX1133" fmla="*/ 6786522 w 9652841"/>
              <a:gd name="connsiteY1133" fmla="*/ 3071512 h 3328250"/>
              <a:gd name="connsiteX1134" fmla="*/ 6785027 w 9652841"/>
              <a:gd name="connsiteY1134" fmla="*/ 3073199 h 3328250"/>
              <a:gd name="connsiteX1135" fmla="*/ 6785027 w 9652841"/>
              <a:gd name="connsiteY1135" fmla="*/ 3121399 h 3328250"/>
              <a:gd name="connsiteX1136" fmla="*/ 6732627 w 9652841"/>
              <a:gd name="connsiteY1136" fmla="*/ 3099490 h 3328250"/>
              <a:gd name="connsiteX1137" fmla="*/ 6697692 w 9652841"/>
              <a:gd name="connsiteY1137" fmla="*/ 3060055 h 3328250"/>
              <a:gd name="connsiteX1138" fmla="*/ 6697540 w 9652841"/>
              <a:gd name="connsiteY1138" fmla="*/ 3059851 h 3328250"/>
              <a:gd name="connsiteX1139" fmla="*/ 6654414 w 9652841"/>
              <a:gd name="connsiteY1139" fmla="*/ 3080168 h 3328250"/>
              <a:gd name="connsiteX1140" fmla="*/ 6517893 w 9652841"/>
              <a:gd name="connsiteY1140" fmla="*/ 3073182 h 3328250"/>
              <a:gd name="connsiteX1141" fmla="*/ 6505811 w 9652841"/>
              <a:gd name="connsiteY1141" fmla="*/ 3050602 h 3328250"/>
              <a:gd name="connsiteX1142" fmla="*/ 6526460 w 9652841"/>
              <a:gd name="connsiteY1142" fmla="*/ 3028257 h 3328250"/>
              <a:gd name="connsiteX1143" fmla="*/ 6526392 w 9652841"/>
              <a:gd name="connsiteY1143" fmla="*/ 3028191 h 3328250"/>
              <a:gd name="connsiteX1144" fmla="*/ 6566095 w 9652841"/>
              <a:gd name="connsiteY1144" fmla="*/ 2973139 h 3328250"/>
              <a:gd name="connsiteX1145" fmla="*/ 6566277 w 9652841"/>
              <a:gd name="connsiteY1145" fmla="*/ 2971445 h 3328250"/>
              <a:gd name="connsiteX1146" fmla="*/ 6570626 w 9652841"/>
              <a:gd name="connsiteY1146" fmla="*/ 2932028 h 3328250"/>
              <a:gd name="connsiteX1147" fmla="*/ 6541406 w 9652841"/>
              <a:gd name="connsiteY1147" fmla="*/ 2953103 h 3328250"/>
              <a:gd name="connsiteX1148" fmla="*/ 6447948 w 9652841"/>
              <a:gd name="connsiteY1148" fmla="*/ 2943255 h 3328250"/>
              <a:gd name="connsiteX1149" fmla="*/ 6405565 w 9652841"/>
              <a:gd name="connsiteY1149" fmla="*/ 2935944 h 3328250"/>
              <a:gd name="connsiteX1150" fmla="*/ 6331141 w 9652841"/>
              <a:gd name="connsiteY1150" fmla="*/ 3011747 h 3328250"/>
              <a:gd name="connsiteX1151" fmla="*/ 6274103 w 9652841"/>
              <a:gd name="connsiteY1151" fmla="*/ 3011747 h 3328250"/>
              <a:gd name="connsiteX1152" fmla="*/ 6304816 w 9652841"/>
              <a:gd name="connsiteY1152" fmla="*/ 2953651 h 3328250"/>
              <a:gd name="connsiteX1153" fmla="*/ 6305014 w 9652841"/>
              <a:gd name="connsiteY1153" fmla="*/ 2953421 h 3328250"/>
              <a:gd name="connsiteX1154" fmla="*/ 6304328 w 9652841"/>
              <a:gd name="connsiteY1154" fmla="*/ 2953651 h 3328250"/>
              <a:gd name="connsiteX1155" fmla="*/ 6282568 w 9652841"/>
              <a:gd name="connsiteY1155" fmla="*/ 2905522 h 3328250"/>
              <a:gd name="connsiteX1156" fmla="*/ 6238530 w 9652841"/>
              <a:gd name="connsiteY1156" fmla="*/ 2931561 h 3328250"/>
              <a:gd name="connsiteX1157" fmla="*/ 6235912 w 9652841"/>
              <a:gd name="connsiteY1157" fmla="*/ 2932795 h 3328250"/>
              <a:gd name="connsiteX1158" fmla="*/ 6208232 w 9652841"/>
              <a:gd name="connsiteY1158" fmla="*/ 2980387 h 3328250"/>
              <a:gd name="connsiteX1159" fmla="*/ 6163479 w 9652841"/>
              <a:gd name="connsiteY1159" fmla="*/ 2993083 h 3328250"/>
              <a:gd name="connsiteX1160" fmla="*/ 6155390 w 9652841"/>
              <a:gd name="connsiteY1160" fmla="*/ 2968793 h 3328250"/>
              <a:gd name="connsiteX1161" fmla="*/ 6163251 w 9652841"/>
              <a:gd name="connsiteY1161" fmla="*/ 2932308 h 3328250"/>
              <a:gd name="connsiteX1162" fmla="*/ 6163192 w 9652841"/>
              <a:gd name="connsiteY1162" fmla="*/ 2932276 h 3328250"/>
              <a:gd name="connsiteX1163" fmla="*/ 6148932 w 9652841"/>
              <a:gd name="connsiteY1163" fmla="*/ 2896173 h 3328250"/>
              <a:gd name="connsiteX1164" fmla="*/ 6115259 w 9652841"/>
              <a:gd name="connsiteY1164" fmla="*/ 2883524 h 3328250"/>
              <a:gd name="connsiteX1165" fmla="*/ 6089023 w 9652841"/>
              <a:gd name="connsiteY1165" fmla="*/ 2905386 h 3328250"/>
              <a:gd name="connsiteX1166" fmla="*/ 6088623 w 9652841"/>
              <a:gd name="connsiteY1166" fmla="*/ 2904986 h 3328250"/>
              <a:gd name="connsiteX1167" fmla="*/ 6088635 w 9652841"/>
              <a:gd name="connsiteY1167" fmla="*/ 2905522 h 3328250"/>
              <a:gd name="connsiteX1168" fmla="*/ 5896277 w 9652841"/>
              <a:gd name="connsiteY1168" fmla="*/ 2883400 h 3328250"/>
              <a:gd name="connsiteX1169" fmla="*/ 5896277 w 9652841"/>
              <a:gd name="connsiteY1169" fmla="*/ 2882003 h 3328250"/>
              <a:gd name="connsiteX1170" fmla="*/ 5895039 w 9652841"/>
              <a:gd name="connsiteY1170" fmla="*/ 2883877 h 3328250"/>
              <a:gd name="connsiteX1171" fmla="*/ 5778090 w 9652841"/>
              <a:gd name="connsiteY1171" fmla="*/ 3001915 h 3328250"/>
              <a:gd name="connsiteX1172" fmla="*/ 5777991 w 9652841"/>
              <a:gd name="connsiteY1172" fmla="*/ 3001857 h 3328250"/>
              <a:gd name="connsiteX1173" fmla="*/ 5778298 w 9652841"/>
              <a:gd name="connsiteY1173" fmla="*/ 3002111 h 3328250"/>
              <a:gd name="connsiteX1174" fmla="*/ 5654956 w 9652841"/>
              <a:gd name="connsiteY1174" fmla="*/ 3050309 h 3328250"/>
              <a:gd name="connsiteX1175" fmla="*/ 5655319 w 9652841"/>
              <a:gd name="connsiteY1175" fmla="*/ 3049948 h 3328250"/>
              <a:gd name="connsiteX1176" fmla="*/ 5585317 w 9652841"/>
              <a:gd name="connsiteY1176" fmla="*/ 2980387 h 3328250"/>
              <a:gd name="connsiteX1177" fmla="*/ 5563850 w 9652841"/>
              <a:gd name="connsiteY1177" fmla="*/ 2976083 h 3328250"/>
              <a:gd name="connsiteX1178" fmla="*/ 5563248 w 9652841"/>
              <a:gd name="connsiteY1178" fmla="*/ 2975939 h 3328250"/>
              <a:gd name="connsiteX1179" fmla="*/ 5563790 w 9652841"/>
              <a:gd name="connsiteY1179" fmla="*/ 2976319 h 3328250"/>
              <a:gd name="connsiteX1180" fmla="*/ 5519627 w 9652841"/>
              <a:gd name="connsiteY1180" fmla="*/ 2985095 h 3328250"/>
              <a:gd name="connsiteX1181" fmla="*/ 5516916 w 9652841"/>
              <a:gd name="connsiteY1181" fmla="*/ 2983623 h 3328250"/>
              <a:gd name="connsiteX1182" fmla="*/ 5518208 w 9652841"/>
              <a:gd name="connsiteY1182" fmla="*/ 2985317 h 3328250"/>
              <a:gd name="connsiteX1183" fmla="*/ 5388083 w 9652841"/>
              <a:gd name="connsiteY1183" fmla="*/ 3028729 h 3328250"/>
              <a:gd name="connsiteX1184" fmla="*/ 5414108 w 9652841"/>
              <a:gd name="connsiteY1184" fmla="*/ 2954928 h 3328250"/>
              <a:gd name="connsiteX1185" fmla="*/ 5414370 w 9652841"/>
              <a:gd name="connsiteY1185" fmla="*/ 2954901 h 3328250"/>
              <a:gd name="connsiteX1186" fmla="*/ 5413635 w 9652841"/>
              <a:gd name="connsiteY1186" fmla="*/ 2954382 h 3328250"/>
              <a:gd name="connsiteX1187" fmla="*/ 5413635 w 9652841"/>
              <a:gd name="connsiteY1187" fmla="*/ 2932443 h 3328250"/>
              <a:gd name="connsiteX1188" fmla="*/ 5414436 w 9652841"/>
              <a:gd name="connsiteY1188" fmla="*/ 2931435 h 3328250"/>
              <a:gd name="connsiteX1189" fmla="*/ 5413328 w 9652841"/>
              <a:gd name="connsiteY1189" fmla="*/ 2932200 h 3328250"/>
              <a:gd name="connsiteX1190" fmla="*/ 5360333 w 9652841"/>
              <a:gd name="connsiteY1190" fmla="*/ 2853847 h 3328250"/>
              <a:gd name="connsiteX1191" fmla="*/ 5296158 w 9652841"/>
              <a:gd name="connsiteY1191" fmla="*/ 2905386 h 3328250"/>
              <a:gd name="connsiteX1192" fmla="*/ 5293874 w 9652841"/>
              <a:gd name="connsiteY1192" fmla="*/ 2904783 h 3328250"/>
              <a:gd name="connsiteX1193" fmla="*/ 5295656 w 9652841"/>
              <a:gd name="connsiteY1193" fmla="*/ 2906191 h 3328250"/>
              <a:gd name="connsiteX1194" fmla="*/ 5247392 w 9652841"/>
              <a:gd name="connsiteY1194" fmla="*/ 2959282 h 3328250"/>
              <a:gd name="connsiteX1195" fmla="*/ 5243597 w 9652841"/>
              <a:gd name="connsiteY1195" fmla="*/ 2959659 h 3328250"/>
              <a:gd name="connsiteX1196" fmla="*/ 5204379 w 9652841"/>
              <a:gd name="connsiteY1196" fmla="*/ 2981371 h 3328250"/>
              <a:gd name="connsiteX1197" fmla="*/ 5129413 w 9652841"/>
              <a:gd name="connsiteY1197" fmla="*/ 2909525 h 3328250"/>
              <a:gd name="connsiteX1198" fmla="*/ 5129413 w 9652841"/>
              <a:gd name="connsiteY1198" fmla="*/ 2908930 h 3328250"/>
              <a:gd name="connsiteX1199" fmla="*/ 5128632 w 9652841"/>
              <a:gd name="connsiteY1199" fmla="*/ 2910198 h 3328250"/>
              <a:gd name="connsiteX1200" fmla="*/ 5102684 w 9652841"/>
              <a:gd name="connsiteY1200" fmla="*/ 2932200 h 3328250"/>
              <a:gd name="connsiteX1201" fmla="*/ 5101991 w 9652841"/>
              <a:gd name="connsiteY1201" fmla="*/ 2931803 h 3328250"/>
              <a:gd name="connsiteX1202" fmla="*/ 5085859 w 9652841"/>
              <a:gd name="connsiteY1202" fmla="*/ 2949686 h 3328250"/>
              <a:gd name="connsiteX1203" fmla="*/ 5072359 w 9652841"/>
              <a:gd name="connsiteY1203" fmla="*/ 2961696 h 3328250"/>
              <a:gd name="connsiteX1204" fmla="*/ 5033479 w 9652841"/>
              <a:gd name="connsiteY1204" fmla="*/ 2861261 h 3328250"/>
              <a:gd name="connsiteX1205" fmla="*/ 5032455 w 9652841"/>
              <a:gd name="connsiteY1205" fmla="*/ 2857639 h 3328250"/>
              <a:gd name="connsiteX1206" fmla="*/ 5031307 w 9652841"/>
              <a:gd name="connsiteY1206" fmla="*/ 2861198 h 3328250"/>
              <a:gd name="connsiteX1207" fmla="*/ 4984463 w 9652841"/>
              <a:gd name="connsiteY1207" fmla="*/ 2891981 h 3328250"/>
              <a:gd name="connsiteX1208" fmla="*/ 5001497 w 9652841"/>
              <a:gd name="connsiteY1208" fmla="*/ 2782045 h 3328250"/>
              <a:gd name="connsiteX1209" fmla="*/ 5001671 w 9652841"/>
              <a:gd name="connsiteY1209" fmla="*/ 2782441 h 3328250"/>
              <a:gd name="connsiteX1210" fmla="*/ 5027618 w 9652841"/>
              <a:gd name="connsiteY1210" fmla="*/ 2734714 h 3328250"/>
              <a:gd name="connsiteX1211" fmla="*/ 5028704 w 9652841"/>
              <a:gd name="connsiteY1211" fmla="*/ 2732987 h 3328250"/>
              <a:gd name="connsiteX1212" fmla="*/ 5011447 w 9652841"/>
              <a:gd name="connsiteY1212" fmla="*/ 2673190 h 3328250"/>
              <a:gd name="connsiteX1213" fmla="*/ 5011148 w 9652841"/>
              <a:gd name="connsiteY1213" fmla="*/ 2673553 h 3328250"/>
              <a:gd name="connsiteX1214" fmla="*/ 4910113 w 9652841"/>
              <a:gd name="connsiteY1214" fmla="*/ 2765956 h 3328250"/>
              <a:gd name="connsiteX1215" fmla="*/ 4910049 w 9652841"/>
              <a:gd name="connsiteY1215" fmla="*/ 2765916 h 3328250"/>
              <a:gd name="connsiteX1216" fmla="*/ 4899263 w 9652841"/>
              <a:gd name="connsiteY1216" fmla="*/ 2802198 h 3328250"/>
              <a:gd name="connsiteX1217" fmla="*/ 4861278 w 9652841"/>
              <a:gd name="connsiteY1217" fmla="*/ 2816903 h 3328250"/>
              <a:gd name="connsiteX1218" fmla="*/ 4859861 w 9652841"/>
              <a:gd name="connsiteY1218" fmla="*/ 2814251 h 3328250"/>
              <a:gd name="connsiteX1219" fmla="*/ 4860564 w 9652841"/>
              <a:gd name="connsiteY1219" fmla="*/ 2817727 h 3328250"/>
              <a:gd name="connsiteX1220" fmla="*/ 4860564 w 9652841"/>
              <a:gd name="connsiteY1220" fmla="*/ 2856710 h 3328250"/>
              <a:gd name="connsiteX1221" fmla="*/ 4812389 w 9652841"/>
              <a:gd name="connsiteY1221" fmla="*/ 2856710 h 3328250"/>
              <a:gd name="connsiteX1222" fmla="*/ 4768592 w 9652841"/>
              <a:gd name="connsiteY1222" fmla="*/ 2826390 h 3328250"/>
              <a:gd name="connsiteX1223" fmla="*/ 4746696 w 9652841"/>
              <a:gd name="connsiteY1223" fmla="*/ 2787407 h 3328250"/>
              <a:gd name="connsiteX1224" fmla="*/ 4749951 w 9652841"/>
              <a:gd name="connsiteY1224" fmla="*/ 2784554 h 3328250"/>
              <a:gd name="connsiteX1225" fmla="*/ 4746887 w 9652841"/>
              <a:gd name="connsiteY1225" fmla="*/ 2786323 h 3328250"/>
              <a:gd name="connsiteX1226" fmla="*/ 4668179 w 9652841"/>
              <a:gd name="connsiteY1226" fmla="*/ 2856609 h 3328250"/>
              <a:gd name="connsiteX1227" fmla="*/ 4628825 w 9652841"/>
              <a:gd name="connsiteY1227" fmla="*/ 2878573 h 3328250"/>
              <a:gd name="connsiteX1228" fmla="*/ 4623761 w 9652841"/>
              <a:gd name="connsiteY1228" fmla="*/ 2877120 h 3328250"/>
              <a:gd name="connsiteX1229" fmla="*/ 4620908 w 9652841"/>
              <a:gd name="connsiteY1229" fmla="*/ 2905799 h 3328250"/>
              <a:gd name="connsiteX1230" fmla="*/ 4555152 w 9652841"/>
              <a:gd name="connsiteY1230" fmla="*/ 2952570 h 3328250"/>
              <a:gd name="connsiteX1231" fmla="*/ 4528390 w 9652841"/>
              <a:gd name="connsiteY1231" fmla="*/ 2958986 h 3328250"/>
              <a:gd name="connsiteX1232" fmla="*/ 4528792 w 9652841"/>
              <a:gd name="connsiteY1232" fmla="*/ 2959304 h 3328250"/>
              <a:gd name="connsiteX1233" fmla="*/ 4453989 w 9652841"/>
              <a:gd name="connsiteY1233" fmla="*/ 3076704 h 3328250"/>
              <a:gd name="connsiteX1234" fmla="*/ 4357186 w 9652841"/>
              <a:gd name="connsiteY1234" fmla="*/ 3054962 h 3328250"/>
              <a:gd name="connsiteX1235" fmla="*/ 4379119 w 9652841"/>
              <a:gd name="connsiteY1235" fmla="*/ 3007278 h 3328250"/>
              <a:gd name="connsiteX1236" fmla="*/ 4357903 w 9652841"/>
              <a:gd name="connsiteY1236" fmla="*/ 3002869 h 3328250"/>
              <a:gd name="connsiteX1237" fmla="*/ 4336010 w 9652841"/>
              <a:gd name="connsiteY1237" fmla="*/ 3007278 h 3328250"/>
              <a:gd name="connsiteX1238" fmla="*/ 4335704 w 9652841"/>
              <a:gd name="connsiteY1238" fmla="*/ 3007169 h 3328250"/>
              <a:gd name="connsiteX1239" fmla="*/ 4335735 w 9652841"/>
              <a:gd name="connsiteY1239" fmla="*/ 3007213 h 3328250"/>
              <a:gd name="connsiteX1240" fmla="*/ 4141724 w 9652841"/>
              <a:gd name="connsiteY1240" fmla="*/ 3138664 h 3328250"/>
              <a:gd name="connsiteX1241" fmla="*/ 4139519 w 9652841"/>
              <a:gd name="connsiteY1241" fmla="*/ 3090466 h 3328250"/>
              <a:gd name="connsiteX1242" fmla="*/ 4137346 w 9652841"/>
              <a:gd name="connsiteY1242" fmla="*/ 3055915 h 3328250"/>
              <a:gd name="connsiteX1243" fmla="*/ 4116351 w 9652841"/>
              <a:gd name="connsiteY1243" fmla="*/ 3076992 h 3328250"/>
              <a:gd name="connsiteX1244" fmla="*/ 4113456 w 9652841"/>
              <a:gd name="connsiteY1244" fmla="*/ 3045019 h 3328250"/>
              <a:gd name="connsiteX1245" fmla="*/ 4113263 w 9652841"/>
              <a:gd name="connsiteY1245" fmla="*/ 3045487 h 3328250"/>
              <a:gd name="connsiteX1246" fmla="*/ 4115391 w 9652841"/>
              <a:gd name="connsiteY1246" fmla="*/ 3077886 h 3328250"/>
              <a:gd name="connsiteX1247" fmla="*/ 4094297 w 9652841"/>
              <a:gd name="connsiteY1247" fmla="*/ 3100023 h 3328250"/>
              <a:gd name="connsiteX1248" fmla="*/ 4094297 w 9652841"/>
              <a:gd name="connsiteY1248" fmla="*/ 3145827 h 3328250"/>
              <a:gd name="connsiteX1249" fmla="*/ 4055475 w 9652841"/>
              <a:gd name="connsiteY1249" fmla="*/ 3163802 h 3328250"/>
              <a:gd name="connsiteX1250" fmla="*/ 4034446 w 9652841"/>
              <a:gd name="connsiteY1250" fmla="*/ 3150729 h 3328250"/>
              <a:gd name="connsiteX1251" fmla="*/ 4042532 w 9652841"/>
              <a:gd name="connsiteY1251" fmla="*/ 3124595 h 3328250"/>
              <a:gd name="connsiteX1252" fmla="*/ 4042163 w 9652841"/>
              <a:gd name="connsiteY1252" fmla="*/ 3124570 h 3328250"/>
              <a:gd name="connsiteX1253" fmla="*/ 3971433 w 9652841"/>
              <a:gd name="connsiteY1253" fmla="*/ 3002298 h 3328250"/>
              <a:gd name="connsiteX1254" fmla="*/ 3972097 w 9652841"/>
              <a:gd name="connsiteY1254" fmla="*/ 3001915 h 3328250"/>
              <a:gd name="connsiteX1255" fmla="*/ 3971072 w 9652841"/>
              <a:gd name="connsiteY1255" fmla="*/ 3001915 h 3328250"/>
              <a:gd name="connsiteX1256" fmla="*/ 3971072 w 9652841"/>
              <a:gd name="connsiteY1256" fmla="*/ 2980366 h 3328250"/>
              <a:gd name="connsiteX1257" fmla="*/ 3970584 w 9652841"/>
              <a:gd name="connsiteY1257" fmla="*/ 2980466 h 3328250"/>
              <a:gd name="connsiteX1258" fmla="*/ 3932192 w 9652841"/>
              <a:gd name="connsiteY1258" fmla="*/ 2983258 h 3328250"/>
              <a:gd name="connsiteX1259" fmla="*/ 3901303 w 9652841"/>
              <a:gd name="connsiteY1259" fmla="*/ 3002243 h 3328250"/>
              <a:gd name="connsiteX1260" fmla="*/ 3901357 w 9652841"/>
              <a:gd name="connsiteY1260" fmla="*/ 3002251 h 3328250"/>
              <a:gd name="connsiteX1261" fmla="*/ 3796784 w 9652841"/>
              <a:gd name="connsiteY1261" fmla="*/ 3050179 h 3328250"/>
              <a:gd name="connsiteX1262" fmla="*/ 3816390 w 9652841"/>
              <a:gd name="connsiteY1262" fmla="*/ 3003884 h 3328250"/>
              <a:gd name="connsiteX1263" fmla="*/ 3847876 w 9652841"/>
              <a:gd name="connsiteY1263" fmla="*/ 2981320 h 3328250"/>
              <a:gd name="connsiteX1264" fmla="*/ 3847730 w 9652841"/>
              <a:gd name="connsiteY1264" fmla="*/ 2980466 h 3328250"/>
              <a:gd name="connsiteX1265" fmla="*/ 3922319 w 9652841"/>
              <a:gd name="connsiteY1265" fmla="*/ 2931306 h 3328250"/>
              <a:gd name="connsiteX1266" fmla="*/ 3922850 w 9652841"/>
              <a:gd name="connsiteY1266" fmla="*/ 2931394 h 3328250"/>
              <a:gd name="connsiteX1267" fmla="*/ 3927194 w 9652841"/>
              <a:gd name="connsiteY1267" fmla="*/ 2905571 h 3328250"/>
              <a:gd name="connsiteX1268" fmla="*/ 3928638 w 9652841"/>
              <a:gd name="connsiteY1268" fmla="*/ 2904719 h 3328250"/>
              <a:gd name="connsiteX1269" fmla="*/ 3927174 w 9652841"/>
              <a:gd name="connsiteY1269" fmla="*/ 2904682 h 3328250"/>
              <a:gd name="connsiteX1270" fmla="*/ 3923076 w 9652841"/>
              <a:gd name="connsiteY1270" fmla="*/ 2884155 h 3328250"/>
              <a:gd name="connsiteX1271" fmla="*/ 3922808 w 9652841"/>
              <a:gd name="connsiteY1271" fmla="*/ 2884090 h 3328250"/>
              <a:gd name="connsiteX1272" fmla="*/ 3922998 w 9652841"/>
              <a:gd name="connsiteY1272" fmla="*/ 2883767 h 3328250"/>
              <a:gd name="connsiteX1273" fmla="*/ 3922808 w 9652841"/>
              <a:gd name="connsiteY1273" fmla="*/ 2882808 h 3328250"/>
              <a:gd name="connsiteX1274" fmla="*/ 3923792 w 9652841"/>
              <a:gd name="connsiteY1274" fmla="*/ 2882426 h 3328250"/>
              <a:gd name="connsiteX1275" fmla="*/ 3949454 w 9652841"/>
              <a:gd name="connsiteY1275" fmla="*/ 2839100 h 3328250"/>
              <a:gd name="connsiteX1276" fmla="*/ 3949454 w 9652841"/>
              <a:gd name="connsiteY1276" fmla="*/ 2792446 h 3328250"/>
              <a:gd name="connsiteX1277" fmla="*/ 3879583 w 9652841"/>
              <a:gd name="connsiteY1277" fmla="*/ 2840505 h 3328250"/>
              <a:gd name="connsiteX1278" fmla="*/ 3872907 w 9652841"/>
              <a:gd name="connsiteY1278" fmla="*/ 2877281 h 3328250"/>
              <a:gd name="connsiteX1279" fmla="*/ 3787677 w 9652841"/>
              <a:gd name="connsiteY1279" fmla="*/ 2926837 h 3328250"/>
              <a:gd name="connsiteX1280" fmla="*/ 3633961 w 9652841"/>
              <a:gd name="connsiteY1280" fmla="*/ 2856355 h 3328250"/>
              <a:gd name="connsiteX1281" fmla="*/ 3633961 w 9652841"/>
              <a:gd name="connsiteY1281" fmla="*/ 2835612 h 3328250"/>
              <a:gd name="connsiteX1282" fmla="*/ 3633744 w 9652841"/>
              <a:gd name="connsiteY1282" fmla="*/ 2835672 h 3328250"/>
              <a:gd name="connsiteX1283" fmla="*/ 3633449 w 9652841"/>
              <a:gd name="connsiteY1283" fmla="*/ 2833832 h 3328250"/>
              <a:gd name="connsiteX1284" fmla="*/ 3633141 w 9652841"/>
              <a:gd name="connsiteY1284" fmla="*/ 2835118 h 3328250"/>
              <a:gd name="connsiteX1285" fmla="*/ 3633141 w 9652841"/>
              <a:gd name="connsiteY1285" fmla="*/ 2857308 h 3328250"/>
              <a:gd name="connsiteX1286" fmla="*/ 3590117 w 9652841"/>
              <a:gd name="connsiteY1286" fmla="*/ 2883912 h 3328250"/>
              <a:gd name="connsiteX1287" fmla="*/ 3585916 w 9652841"/>
              <a:gd name="connsiteY1287" fmla="*/ 2909040 h 3328250"/>
              <a:gd name="connsiteX1288" fmla="*/ 3489004 w 9652841"/>
              <a:gd name="connsiteY1288" fmla="*/ 2860729 h 3328250"/>
              <a:gd name="connsiteX1289" fmla="*/ 3471109 w 9652841"/>
              <a:gd name="connsiteY1289" fmla="*/ 2846317 h 3328250"/>
              <a:gd name="connsiteX1290" fmla="*/ 3465555 w 9652841"/>
              <a:gd name="connsiteY1290" fmla="*/ 2845882 h 3328250"/>
              <a:gd name="connsiteX1291" fmla="*/ 3488430 w 9652841"/>
              <a:gd name="connsiteY1291" fmla="*/ 2862485 h 3328250"/>
              <a:gd name="connsiteX1292" fmla="*/ 3392825 w 9652841"/>
              <a:gd name="connsiteY1292" fmla="*/ 2884829 h 3328250"/>
              <a:gd name="connsiteX1293" fmla="*/ 3392258 w 9652841"/>
              <a:gd name="connsiteY1293" fmla="*/ 2884787 h 3328250"/>
              <a:gd name="connsiteX1294" fmla="*/ 3392780 w 9652841"/>
              <a:gd name="connsiteY1294" fmla="*/ 2917277 h 3328250"/>
              <a:gd name="connsiteX1295" fmla="*/ 3370449 w 9652841"/>
              <a:gd name="connsiteY1295" fmla="*/ 2931496 h 3328250"/>
              <a:gd name="connsiteX1296" fmla="*/ 3370449 w 9652841"/>
              <a:gd name="connsiteY1296" fmla="*/ 2857122 h 3328250"/>
              <a:gd name="connsiteX1297" fmla="*/ 3371145 w 9652841"/>
              <a:gd name="connsiteY1297" fmla="*/ 2857962 h 3328250"/>
              <a:gd name="connsiteX1298" fmla="*/ 3414394 w 9652841"/>
              <a:gd name="connsiteY1298" fmla="*/ 2809039 h 3328250"/>
              <a:gd name="connsiteX1299" fmla="*/ 3414117 w 9652841"/>
              <a:gd name="connsiteY1299" fmla="*/ 2808027 h 3328250"/>
              <a:gd name="connsiteX1300" fmla="*/ 3409883 w 9652841"/>
              <a:gd name="connsiteY1300" fmla="*/ 2765804 h 3328250"/>
              <a:gd name="connsiteX1301" fmla="*/ 3383228 w 9652841"/>
              <a:gd name="connsiteY1301" fmla="*/ 2752086 h 3328250"/>
              <a:gd name="connsiteX1302" fmla="*/ 3332611 w 9652841"/>
              <a:gd name="connsiteY1302" fmla="*/ 2714411 h 3328250"/>
              <a:gd name="connsiteX1303" fmla="*/ 3301041 w 9652841"/>
              <a:gd name="connsiteY1303" fmla="*/ 2712975 h 3328250"/>
              <a:gd name="connsiteX1304" fmla="*/ 3230969 w 9652841"/>
              <a:gd name="connsiteY1304" fmla="*/ 2739352 h 3328250"/>
              <a:gd name="connsiteX1305" fmla="*/ 3230590 w 9652841"/>
              <a:gd name="connsiteY1305" fmla="*/ 2739420 h 3328250"/>
              <a:gd name="connsiteX1306" fmla="*/ 3231021 w 9652841"/>
              <a:gd name="connsiteY1306" fmla="*/ 2739768 h 3328250"/>
              <a:gd name="connsiteX1307" fmla="*/ 3178159 w 9652841"/>
              <a:gd name="connsiteY1307" fmla="*/ 2792323 h 3328250"/>
              <a:gd name="connsiteX1308" fmla="*/ 3177219 w 9652841"/>
              <a:gd name="connsiteY1308" fmla="*/ 2792748 h 3328250"/>
              <a:gd name="connsiteX1309" fmla="*/ 3166093 w 9652841"/>
              <a:gd name="connsiteY1309" fmla="*/ 2829248 h 3328250"/>
              <a:gd name="connsiteX1310" fmla="*/ 3142536 w 9652841"/>
              <a:gd name="connsiteY1310" fmla="*/ 2852802 h 3328250"/>
              <a:gd name="connsiteX1311" fmla="*/ 3082578 w 9652841"/>
              <a:gd name="connsiteY1311" fmla="*/ 2883404 h 3328250"/>
              <a:gd name="connsiteX1312" fmla="*/ 3082653 w 9652841"/>
              <a:gd name="connsiteY1312" fmla="*/ 2884169 h 3328250"/>
              <a:gd name="connsiteX1313" fmla="*/ 3033495 w 9652841"/>
              <a:gd name="connsiteY1313" fmla="*/ 2906319 h 3328250"/>
              <a:gd name="connsiteX1314" fmla="*/ 3032529 w 9652841"/>
              <a:gd name="connsiteY1314" fmla="*/ 2906229 h 3328250"/>
              <a:gd name="connsiteX1315" fmla="*/ 3020890 w 9652841"/>
              <a:gd name="connsiteY1315" fmla="*/ 2940245 h 3328250"/>
              <a:gd name="connsiteX1316" fmla="*/ 2990014 w 9652841"/>
              <a:gd name="connsiteY1316" fmla="*/ 2941348 h 3328250"/>
              <a:gd name="connsiteX1317" fmla="*/ 2968722 w 9652841"/>
              <a:gd name="connsiteY1317" fmla="*/ 2914298 h 3328250"/>
              <a:gd name="connsiteX1318" fmla="*/ 2985165 w 9652841"/>
              <a:gd name="connsiteY1318" fmla="*/ 2884990 h 3328250"/>
              <a:gd name="connsiteX1319" fmla="*/ 2984337 w 9652841"/>
              <a:gd name="connsiteY1319" fmla="*/ 2884169 h 3328250"/>
              <a:gd name="connsiteX1320" fmla="*/ 3033289 w 9652841"/>
              <a:gd name="connsiteY1320" fmla="*/ 2835643 h 3328250"/>
              <a:gd name="connsiteX1321" fmla="*/ 3003106 w 9652841"/>
              <a:gd name="connsiteY1321" fmla="*/ 2814023 h 3328250"/>
              <a:gd name="connsiteX1322" fmla="*/ 3011820 w 9652841"/>
              <a:gd name="connsiteY1322" fmla="*/ 2805283 h 3328250"/>
              <a:gd name="connsiteX1323" fmla="*/ 3014108 w 9652841"/>
              <a:gd name="connsiteY1323" fmla="*/ 2802749 h 3328250"/>
              <a:gd name="connsiteX1324" fmla="*/ 3013211 w 9652841"/>
              <a:gd name="connsiteY1324" fmla="*/ 2802967 h 3328250"/>
              <a:gd name="connsiteX1325" fmla="*/ 3003379 w 9652841"/>
              <a:gd name="connsiteY1325" fmla="*/ 2812951 h 3328250"/>
              <a:gd name="connsiteX1326" fmla="*/ 2819516 w 9652841"/>
              <a:gd name="connsiteY1326" fmla="*/ 2910749 h 3328250"/>
              <a:gd name="connsiteX1327" fmla="*/ 2815138 w 9652841"/>
              <a:gd name="connsiteY1327" fmla="*/ 2901858 h 3328250"/>
              <a:gd name="connsiteX1328" fmla="*/ 2815187 w 9652841"/>
              <a:gd name="connsiteY1328" fmla="*/ 2901296 h 3328250"/>
              <a:gd name="connsiteX1329" fmla="*/ 2814552 w 9652841"/>
              <a:gd name="connsiteY1329" fmla="*/ 2902353 h 3328250"/>
              <a:gd name="connsiteX1330" fmla="*/ 2761734 w 9652841"/>
              <a:gd name="connsiteY1330" fmla="*/ 2911156 h 3328250"/>
              <a:gd name="connsiteX1331" fmla="*/ 2761307 w 9652841"/>
              <a:gd name="connsiteY1331" fmla="*/ 2910573 h 3328250"/>
              <a:gd name="connsiteX1332" fmla="*/ 2696163 w 9652841"/>
              <a:gd name="connsiteY1332" fmla="*/ 2932200 h 3328250"/>
              <a:gd name="connsiteX1333" fmla="*/ 2688508 w 9652841"/>
              <a:gd name="connsiteY1333" fmla="*/ 2887539 h 3328250"/>
              <a:gd name="connsiteX1334" fmla="*/ 2726398 w 9652841"/>
              <a:gd name="connsiteY1334" fmla="*/ 2862740 h 3328250"/>
              <a:gd name="connsiteX1335" fmla="*/ 2722121 w 9652841"/>
              <a:gd name="connsiteY1335" fmla="*/ 2862740 h 3328250"/>
              <a:gd name="connsiteX1336" fmla="*/ 2723104 w 9652841"/>
              <a:gd name="connsiteY1336" fmla="*/ 2861294 h 3328250"/>
              <a:gd name="connsiteX1337" fmla="*/ 2724510 w 9652841"/>
              <a:gd name="connsiteY1337" fmla="*/ 2816577 h 3328250"/>
              <a:gd name="connsiteX1338" fmla="*/ 2747803 w 9652841"/>
              <a:gd name="connsiteY1338" fmla="*/ 2785948 h 3328250"/>
              <a:gd name="connsiteX1339" fmla="*/ 2815013 w 9652841"/>
              <a:gd name="connsiteY1339" fmla="*/ 2739420 h 3328250"/>
              <a:gd name="connsiteX1340" fmla="*/ 2815013 w 9652841"/>
              <a:gd name="connsiteY1340" fmla="*/ 2738297 h 3328250"/>
              <a:gd name="connsiteX1341" fmla="*/ 2819217 w 9652841"/>
              <a:gd name="connsiteY1341" fmla="*/ 2712843 h 3328250"/>
              <a:gd name="connsiteX1342" fmla="*/ 2817628 w 9652841"/>
              <a:gd name="connsiteY1342" fmla="*/ 2712818 h 3328250"/>
              <a:gd name="connsiteX1343" fmla="*/ 2791281 w 9652841"/>
              <a:gd name="connsiteY1343" fmla="*/ 2638227 h 3328250"/>
              <a:gd name="connsiteX1344" fmla="*/ 2791542 w 9652841"/>
              <a:gd name="connsiteY1344" fmla="*/ 2637183 h 3328250"/>
              <a:gd name="connsiteX1345" fmla="*/ 2770169 w 9652841"/>
              <a:gd name="connsiteY1345" fmla="*/ 2641455 h 3328250"/>
              <a:gd name="connsiteX1346" fmla="*/ 2768472 w 9652841"/>
              <a:gd name="connsiteY1346" fmla="*/ 2642125 h 3328250"/>
              <a:gd name="connsiteX1347" fmla="*/ 2769832 w 9652841"/>
              <a:gd name="connsiteY1347" fmla="*/ 2642154 h 3328250"/>
              <a:gd name="connsiteX1348" fmla="*/ 2765457 w 9652841"/>
              <a:gd name="connsiteY1348" fmla="*/ 2659535 h 3328250"/>
              <a:gd name="connsiteX1349" fmla="*/ 2764322 w 9652841"/>
              <a:gd name="connsiteY1349" fmla="*/ 2659823 h 3328250"/>
              <a:gd name="connsiteX1350" fmla="*/ 2767149 w 9652841"/>
              <a:gd name="connsiteY1350" fmla="*/ 2660115 h 3328250"/>
              <a:gd name="connsiteX1351" fmla="*/ 2609042 w 9652841"/>
              <a:gd name="connsiteY1351" fmla="*/ 2743236 h 3328250"/>
              <a:gd name="connsiteX1352" fmla="*/ 2529988 w 9652841"/>
              <a:gd name="connsiteY1352" fmla="*/ 2760736 h 3328250"/>
              <a:gd name="connsiteX1353" fmla="*/ 2529988 w 9652841"/>
              <a:gd name="connsiteY1353" fmla="*/ 2719072 h 3328250"/>
              <a:gd name="connsiteX1354" fmla="*/ 2524840 w 9652841"/>
              <a:gd name="connsiteY1354" fmla="*/ 2720374 h 3328250"/>
              <a:gd name="connsiteX1355" fmla="*/ 2524529 w 9652841"/>
              <a:gd name="connsiteY1355" fmla="*/ 2719141 h 3328250"/>
              <a:gd name="connsiteX1356" fmla="*/ 2524197 w 9652841"/>
              <a:gd name="connsiteY1356" fmla="*/ 2720169 h 3328250"/>
              <a:gd name="connsiteX1357" fmla="*/ 2528511 w 9652841"/>
              <a:gd name="connsiteY1357" fmla="*/ 2760080 h 3328250"/>
              <a:gd name="connsiteX1358" fmla="*/ 2455181 w 9652841"/>
              <a:gd name="connsiteY1358" fmla="*/ 2808860 h 3328250"/>
              <a:gd name="connsiteX1359" fmla="*/ 2433614 w 9652841"/>
              <a:gd name="connsiteY1359" fmla="*/ 2808860 h 3328250"/>
              <a:gd name="connsiteX1360" fmla="*/ 2459495 w 9652841"/>
              <a:gd name="connsiteY1360" fmla="*/ 2737907 h 3328250"/>
              <a:gd name="connsiteX1361" fmla="*/ 2460385 w 9652841"/>
              <a:gd name="connsiteY1361" fmla="*/ 2736897 h 3328250"/>
              <a:gd name="connsiteX1362" fmla="*/ 2457818 w 9652841"/>
              <a:gd name="connsiteY1362" fmla="*/ 2737501 h 3328250"/>
              <a:gd name="connsiteX1363" fmla="*/ 2453799 w 9652841"/>
              <a:gd name="connsiteY1363" fmla="*/ 2717693 h 3328250"/>
              <a:gd name="connsiteX1364" fmla="*/ 2384968 w 9652841"/>
              <a:gd name="connsiteY1364" fmla="*/ 2717693 h 3328250"/>
              <a:gd name="connsiteX1365" fmla="*/ 2383625 w 9652841"/>
              <a:gd name="connsiteY1365" fmla="*/ 2717478 h 3328250"/>
              <a:gd name="connsiteX1366" fmla="*/ 2374628 w 9652841"/>
              <a:gd name="connsiteY1366" fmla="*/ 2744217 h 3328250"/>
              <a:gd name="connsiteX1367" fmla="*/ 2356584 w 9652841"/>
              <a:gd name="connsiteY1367" fmla="*/ 2762178 h 3328250"/>
              <a:gd name="connsiteX1368" fmla="*/ 2310394 w 9652841"/>
              <a:gd name="connsiteY1368" fmla="*/ 2787149 h 3328250"/>
              <a:gd name="connsiteX1369" fmla="*/ 2310392 w 9652841"/>
              <a:gd name="connsiteY1369" fmla="*/ 2787158 h 3328250"/>
              <a:gd name="connsiteX1370" fmla="*/ 2213966 w 9652841"/>
              <a:gd name="connsiteY1370" fmla="*/ 2883937 h 3328250"/>
              <a:gd name="connsiteX1371" fmla="*/ 2165753 w 9652841"/>
              <a:gd name="connsiteY1371" fmla="*/ 2883937 h 3328250"/>
              <a:gd name="connsiteX1372" fmla="*/ 2192051 w 9652841"/>
              <a:gd name="connsiteY1372" fmla="*/ 2738768 h 3328250"/>
              <a:gd name="connsiteX1373" fmla="*/ 2191994 w 9652841"/>
              <a:gd name="connsiteY1373" fmla="*/ 2738589 h 3328250"/>
              <a:gd name="connsiteX1374" fmla="*/ 2191732 w 9652841"/>
              <a:gd name="connsiteY1374" fmla="*/ 2739376 h 3328250"/>
              <a:gd name="connsiteX1375" fmla="*/ 2122436 w 9652841"/>
              <a:gd name="connsiteY1375" fmla="*/ 2765397 h 3328250"/>
              <a:gd name="connsiteX1376" fmla="*/ 2122255 w 9652841"/>
              <a:gd name="connsiteY1376" fmla="*/ 2765641 h 3328250"/>
              <a:gd name="connsiteX1377" fmla="*/ 2016432 w 9652841"/>
              <a:gd name="connsiteY1377" fmla="*/ 2853967 h 3328250"/>
              <a:gd name="connsiteX1378" fmla="*/ 1972338 w 9652841"/>
              <a:gd name="connsiteY1378" fmla="*/ 2809804 h 3328250"/>
              <a:gd name="connsiteX1379" fmla="*/ 1972221 w 9652841"/>
              <a:gd name="connsiteY1379" fmla="*/ 2808973 h 3328250"/>
              <a:gd name="connsiteX1380" fmla="*/ 1936828 w 9652841"/>
              <a:gd name="connsiteY1380" fmla="*/ 2834172 h 3328250"/>
              <a:gd name="connsiteX1381" fmla="*/ 1832077 w 9652841"/>
              <a:gd name="connsiteY1381" fmla="*/ 2910751 h 3328250"/>
              <a:gd name="connsiteX1382" fmla="*/ 1828204 w 9652841"/>
              <a:gd name="connsiteY1382" fmla="*/ 2904881 h 3328250"/>
              <a:gd name="connsiteX1383" fmla="*/ 1827904 w 9652841"/>
              <a:gd name="connsiteY1383" fmla="*/ 2905386 h 3328250"/>
              <a:gd name="connsiteX1384" fmla="*/ 1825324 w 9652841"/>
              <a:gd name="connsiteY1384" fmla="*/ 2905386 h 3328250"/>
              <a:gd name="connsiteX1385" fmla="*/ 1826985 w 9652841"/>
              <a:gd name="connsiteY1385" fmla="*/ 2906459 h 3328250"/>
              <a:gd name="connsiteX1386" fmla="*/ 1831359 w 9652841"/>
              <a:gd name="connsiteY1386" fmla="*/ 2910749 h 3328250"/>
              <a:gd name="connsiteX1387" fmla="*/ 1779575 w 9652841"/>
              <a:gd name="connsiteY1387" fmla="*/ 2953066 h 3328250"/>
              <a:gd name="connsiteX1388" fmla="*/ 1780415 w 9652841"/>
              <a:gd name="connsiteY1388" fmla="*/ 2954781 h 3328250"/>
              <a:gd name="connsiteX1389" fmla="*/ 1741937 w 9652841"/>
              <a:gd name="connsiteY1389" fmla="*/ 2997436 h 3328250"/>
              <a:gd name="connsiteX1390" fmla="*/ 1683736 w 9652841"/>
              <a:gd name="connsiteY1390" fmla="*/ 3007269 h 3328250"/>
              <a:gd name="connsiteX1391" fmla="*/ 1662037 w 9652841"/>
              <a:gd name="connsiteY1391" fmla="*/ 3076992 h 3328250"/>
              <a:gd name="connsiteX1392" fmla="*/ 1565905 w 9652841"/>
              <a:gd name="connsiteY1392" fmla="*/ 3028729 h 3328250"/>
              <a:gd name="connsiteX1393" fmla="*/ 1569136 w 9652841"/>
              <a:gd name="connsiteY1393" fmla="*/ 3023862 h 3328250"/>
              <a:gd name="connsiteX1394" fmla="*/ 1565905 w 9652841"/>
              <a:gd name="connsiteY1394" fmla="*/ 3023582 h 3328250"/>
              <a:gd name="connsiteX1395" fmla="*/ 1566140 w 9652841"/>
              <a:gd name="connsiteY1395" fmla="*/ 3023288 h 3328250"/>
              <a:gd name="connsiteX1396" fmla="*/ 1564566 w 9652841"/>
              <a:gd name="connsiteY1396" fmla="*/ 3024295 h 3328250"/>
              <a:gd name="connsiteX1397" fmla="*/ 1564566 w 9652841"/>
              <a:gd name="connsiteY1397" fmla="*/ 3028729 h 3328250"/>
              <a:gd name="connsiteX1398" fmla="*/ 1555947 w 9652841"/>
              <a:gd name="connsiteY1398" fmla="*/ 3028729 h 3328250"/>
              <a:gd name="connsiteX1399" fmla="*/ 1543019 w 9652841"/>
              <a:gd name="connsiteY1399" fmla="*/ 3028729 h 3328250"/>
              <a:gd name="connsiteX1400" fmla="*/ 1541647 w 9652841"/>
              <a:gd name="connsiteY1400" fmla="*/ 3028729 h 3328250"/>
              <a:gd name="connsiteX1401" fmla="*/ 1511534 w 9652841"/>
              <a:gd name="connsiteY1401" fmla="*/ 3092511 h 3328250"/>
              <a:gd name="connsiteX1402" fmla="*/ 1468335 w 9652841"/>
              <a:gd name="connsiteY1402" fmla="*/ 3146708 h 3328250"/>
              <a:gd name="connsiteX1403" fmla="*/ 1472655 w 9652841"/>
              <a:gd name="connsiteY1403" fmla="*/ 3050358 h 3328250"/>
              <a:gd name="connsiteX1404" fmla="*/ 1472875 w 9652841"/>
              <a:gd name="connsiteY1404" fmla="*/ 3049958 h 3328250"/>
              <a:gd name="connsiteX1405" fmla="*/ 1443450 w 9652841"/>
              <a:gd name="connsiteY1405" fmla="*/ 3029024 h 3328250"/>
              <a:gd name="connsiteX1406" fmla="*/ 1441383 w 9652841"/>
              <a:gd name="connsiteY1406" fmla="*/ 3028936 h 3328250"/>
              <a:gd name="connsiteX1407" fmla="*/ 1375423 w 9652841"/>
              <a:gd name="connsiteY1407" fmla="*/ 3037736 h 3328250"/>
              <a:gd name="connsiteX1408" fmla="*/ 1318255 w 9652841"/>
              <a:gd name="connsiteY1408" fmla="*/ 3015735 h 3328250"/>
              <a:gd name="connsiteX1409" fmla="*/ 1344640 w 9652841"/>
              <a:gd name="connsiteY1409" fmla="*/ 2980533 h 3328250"/>
              <a:gd name="connsiteX1410" fmla="*/ 1344640 w 9652841"/>
              <a:gd name="connsiteY1410" fmla="*/ 2979944 h 3328250"/>
              <a:gd name="connsiteX1411" fmla="*/ 1313408 w 9652841"/>
              <a:gd name="connsiteY1411" fmla="*/ 2951832 h 3328250"/>
              <a:gd name="connsiteX1412" fmla="*/ 1297827 w 9652841"/>
              <a:gd name="connsiteY1412" fmla="*/ 2910135 h 3328250"/>
              <a:gd name="connsiteX1413" fmla="*/ 1253804 w 9652841"/>
              <a:gd name="connsiteY1413" fmla="*/ 2870044 h 3328250"/>
              <a:gd name="connsiteX1414" fmla="*/ 1260112 w 9652841"/>
              <a:gd name="connsiteY1414" fmla="*/ 2838075 h 3328250"/>
              <a:gd name="connsiteX1415" fmla="*/ 1318384 w 9652841"/>
              <a:gd name="connsiteY1415" fmla="*/ 2783955 h 3328250"/>
              <a:gd name="connsiteX1416" fmla="*/ 1318264 w 9652841"/>
              <a:gd name="connsiteY1416" fmla="*/ 2782990 h 3328250"/>
              <a:gd name="connsiteX1417" fmla="*/ 1322669 w 9652841"/>
              <a:gd name="connsiteY1417" fmla="*/ 2760910 h 3328250"/>
              <a:gd name="connsiteX1418" fmla="*/ 1323588 w 9652841"/>
              <a:gd name="connsiteY1418" fmla="*/ 2759805 h 3328250"/>
              <a:gd name="connsiteX1419" fmla="*/ 1323512 w 9652841"/>
              <a:gd name="connsiteY1419" fmla="*/ 2759839 h 3328250"/>
              <a:gd name="connsiteX1420" fmla="*/ 1273491 w 9652841"/>
              <a:gd name="connsiteY1420" fmla="*/ 2763114 h 3328250"/>
              <a:gd name="connsiteX1421" fmla="*/ 1227059 w 9652841"/>
              <a:gd name="connsiteY1421" fmla="*/ 2785892 h 3328250"/>
              <a:gd name="connsiteX1422" fmla="*/ 1228056 w 9652841"/>
              <a:gd name="connsiteY1422" fmla="*/ 2786433 h 3328250"/>
              <a:gd name="connsiteX1423" fmla="*/ 1109119 w 9652841"/>
              <a:gd name="connsiteY1423" fmla="*/ 2878573 h 3328250"/>
              <a:gd name="connsiteX1424" fmla="*/ 1104790 w 9652841"/>
              <a:gd name="connsiteY1424" fmla="*/ 2809574 h 3328250"/>
              <a:gd name="connsiteX1425" fmla="*/ 1044581 w 9652841"/>
              <a:gd name="connsiteY1425" fmla="*/ 2782065 h 3328250"/>
              <a:gd name="connsiteX1426" fmla="*/ 1040938 w 9652841"/>
              <a:gd name="connsiteY1426" fmla="*/ 2705268 h 3328250"/>
              <a:gd name="connsiteX1427" fmla="*/ 1078595 w 9652841"/>
              <a:gd name="connsiteY1427" fmla="*/ 2664258 h 3328250"/>
              <a:gd name="connsiteX1428" fmla="*/ 1082929 w 9652841"/>
              <a:gd name="connsiteY1428" fmla="*/ 2646567 h 3328250"/>
              <a:gd name="connsiteX1429" fmla="*/ 1082583 w 9652841"/>
              <a:gd name="connsiteY1429" fmla="*/ 2644805 h 3328250"/>
              <a:gd name="connsiteX1430" fmla="*/ 1053217 w 9652841"/>
              <a:gd name="connsiteY1430" fmla="*/ 2630281 h 3328250"/>
              <a:gd name="connsiteX1431" fmla="*/ 968754 w 9652841"/>
              <a:gd name="connsiteY1431" fmla="*/ 2576347 h 3328250"/>
              <a:gd name="connsiteX1432" fmla="*/ 968287 w 9652841"/>
              <a:gd name="connsiteY1432" fmla="*/ 2575663 h 3328250"/>
              <a:gd name="connsiteX1433" fmla="*/ 908401 w 9652841"/>
              <a:gd name="connsiteY1433" fmla="*/ 2615097 h 3328250"/>
              <a:gd name="connsiteX1434" fmla="*/ 844160 w 9652841"/>
              <a:gd name="connsiteY1434" fmla="*/ 2643831 h 3328250"/>
              <a:gd name="connsiteX1435" fmla="*/ 842365 w 9652841"/>
              <a:gd name="connsiteY1435" fmla="*/ 2646616 h 3328250"/>
              <a:gd name="connsiteX1436" fmla="*/ 772123 w 9652841"/>
              <a:gd name="connsiteY1436" fmla="*/ 2738440 h 3328250"/>
              <a:gd name="connsiteX1437" fmla="*/ 754564 w 9652841"/>
              <a:gd name="connsiteY1437" fmla="*/ 2616007 h 3328250"/>
              <a:gd name="connsiteX1438" fmla="*/ 552621 w 9652841"/>
              <a:gd name="connsiteY1438" fmla="*/ 2738440 h 3328250"/>
              <a:gd name="connsiteX1439" fmla="*/ 552351 w 9652841"/>
              <a:gd name="connsiteY1439" fmla="*/ 2738449 h 3328250"/>
              <a:gd name="connsiteX1440" fmla="*/ 533295 w 9652841"/>
              <a:gd name="connsiteY1440" fmla="*/ 2756163 h 3328250"/>
              <a:gd name="connsiteX1441" fmla="*/ 504427 w 9652841"/>
              <a:gd name="connsiteY1441" fmla="*/ 2760594 h 3328250"/>
              <a:gd name="connsiteX1442" fmla="*/ 504253 w 9652841"/>
              <a:gd name="connsiteY1442" fmla="*/ 2760028 h 3328250"/>
              <a:gd name="connsiteX1443" fmla="*/ 504196 w 9652841"/>
              <a:gd name="connsiteY1443" fmla="*/ 2761131 h 3328250"/>
              <a:gd name="connsiteX1444" fmla="*/ 450981 w 9652841"/>
              <a:gd name="connsiteY1444" fmla="*/ 2813532 h 3328250"/>
              <a:gd name="connsiteX1445" fmla="*/ 406636 w 9652841"/>
              <a:gd name="connsiteY1445" fmla="*/ 2713097 h 3328250"/>
              <a:gd name="connsiteX1446" fmla="*/ 406722 w 9652841"/>
              <a:gd name="connsiteY1446" fmla="*/ 2712512 h 3328250"/>
              <a:gd name="connsiteX1447" fmla="*/ 363536 w 9652841"/>
              <a:gd name="connsiteY1447" fmla="*/ 2738186 h 3328250"/>
              <a:gd name="connsiteX1448" fmla="*/ 364665 w 9652841"/>
              <a:gd name="connsiteY1448" fmla="*/ 2739143 h 3328250"/>
              <a:gd name="connsiteX1449" fmla="*/ 263524 w 9652841"/>
              <a:gd name="connsiteY1449" fmla="*/ 2808858 h 3328250"/>
              <a:gd name="connsiteX1450" fmla="*/ 263524 w 9652841"/>
              <a:gd name="connsiteY1450" fmla="*/ 2807090 h 3328250"/>
              <a:gd name="connsiteX1451" fmla="*/ 263054 w 9652841"/>
              <a:gd name="connsiteY1451" fmla="*/ 2808973 h 3328250"/>
              <a:gd name="connsiteX1452" fmla="*/ 263054 w 9652841"/>
              <a:gd name="connsiteY1452" fmla="*/ 2857295 h 3328250"/>
              <a:gd name="connsiteX1453" fmla="*/ 123060 w 9652841"/>
              <a:gd name="connsiteY1453" fmla="*/ 2787009 h 3328250"/>
              <a:gd name="connsiteX1454" fmla="*/ 188683 w 9652841"/>
              <a:gd name="connsiteY1454" fmla="*/ 2712330 h 3328250"/>
              <a:gd name="connsiteX1455" fmla="*/ 197366 w 9652841"/>
              <a:gd name="connsiteY1455" fmla="*/ 2714936 h 3328250"/>
              <a:gd name="connsiteX1456" fmla="*/ 198416 w 9652841"/>
              <a:gd name="connsiteY1456" fmla="*/ 2709080 h 3328250"/>
              <a:gd name="connsiteX1457" fmla="*/ 262517 w 9652841"/>
              <a:gd name="connsiteY1457" fmla="*/ 2690495 h 3328250"/>
              <a:gd name="connsiteX1458" fmla="*/ 262824 w 9652841"/>
              <a:gd name="connsiteY1458" fmla="*/ 2691208 h 3328250"/>
              <a:gd name="connsiteX1459" fmla="*/ 262772 w 9652841"/>
              <a:gd name="connsiteY1459" fmla="*/ 2690391 h 3328250"/>
              <a:gd name="connsiteX1460" fmla="*/ 289352 w 9652841"/>
              <a:gd name="connsiteY1460" fmla="*/ 2642127 h 3328250"/>
              <a:gd name="connsiteX1461" fmla="*/ 290207 w 9652841"/>
              <a:gd name="connsiteY1461" fmla="*/ 2641741 h 3328250"/>
              <a:gd name="connsiteX1462" fmla="*/ 358773 w 9652841"/>
              <a:gd name="connsiteY1462" fmla="*/ 2545458 h 3328250"/>
              <a:gd name="connsiteX1463" fmla="*/ 336037 w 9652841"/>
              <a:gd name="connsiteY1463" fmla="*/ 2531180 h 3328250"/>
              <a:gd name="connsiteX1464" fmla="*/ 328860 w 9652841"/>
              <a:gd name="connsiteY1464" fmla="*/ 2506340 h 3328250"/>
              <a:gd name="connsiteX1465" fmla="*/ 348734 w 9652841"/>
              <a:gd name="connsiteY1465" fmla="*/ 2480393 h 3328250"/>
              <a:gd name="connsiteX1466" fmla="*/ 380756 w 9652841"/>
              <a:gd name="connsiteY1466" fmla="*/ 2471321 h 3328250"/>
              <a:gd name="connsiteX1467" fmla="*/ 385109 w 9652841"/>
              <a:gd name="connsiteY1467" fmla="*/ 2449558 h 3328250"/>
              <a:gd name="connsiteX1468" fmla="*/ 386901 w 9652841"/>
              <a:gd name="connsiteY1468" fmla="*/ 2449558 h 3328250"/>
              <a:gd name="connsiteX1469" fmla="*/ 385577 w 9652841"/>
              <a:gd name="connsiteY1469" fmla="*/ 2448781 h 3328250"/>
              <a:gd name="connsiteX1470" fmla="*/ 359300 w 9652841"/>
              <a:gd name="connsiteY1470" fmla="*/ 2422312 h 3328250"/>
              <a:gd name="connsiteX1471" fmla="*/ 360334 w 9652841"/>
              <a:gd name="connsiteY1471" fmla="*/ 2420657 h 3328250"/>
              <a:gd name="connsiteX1472" fmla="*/ 359300 w 9652841"/>
              <a:gd name="connsiteY1472" fmla="*/ 2421081 h 3328250"/>
              <a:gd name="connsiteX1473" fmla="*/ 315728 w 9652841"/>
              <a:gd name="connsiteY1473" fmla="*/ 2425427 h 3328250"/>
              <a:gd name="connsiteX1474" fmla="*/ 315026 w 9652841"/>
              <a:gd name="connsiteY1474" fmla="*/ 2424726 h 3328250"/>
              <a:gd name="connsiteX1475" fmla="*/ 314509 w 9652841"/>
              <a:gd name="connsiteY1475" fmla="*/ 2426668 h 3328250"/>
              <a:gd name="connsiteX1476" fmla="*/ 313126 w 9652841"/>
              <a:gd name="connsiteY1476" fmla="*/ 2426982 h 3328250"/>
              <a:gd name="connsiteX1477" fmla="*/ 315695 w 9652841"/>
              <a:gd name="connsiteY1477" fmla="*/ 2427619 h 3328250"/>
              <a:gd name="connsiteX1478" fmla="*/ 304756 w 9652841"/>
              <a:gd name="connsiteY1478" fmla="*/ 2472593 h 3328250"/>
              <a:gd name="connsiteX1479" fmla="*/ 267962 w 9652841"/>
              <a:gd name="connsiteY1479" fmla="*/ 2497557 h 3328250"/>
              <a:gd name="connsiteX1480" fmla="*/ 268135 w 9652841"/>
              <a:gd name="connsiteY1480" fmla="*/ 2497900 h 3328250"/>
              <a:gd name="connsiteX1481" fmla="*/ 140530 w 9652841"/>
              <a:gd name="connsiteY1481" fmla="*/ 2611437 h 3328250"/>
              <a:gd name="connsiteX1482" fmla="*/ 139878 w 9652841"/>
              <a:gd name="connsiteY1482" fmla="*/ 2611224 h 3328250"/>
              <a:gd name="connsiteX1483" fmla="*/ 140388 w 9652841"/>
              <a:gd name="connsiteY1483" fmla="*/ 2612082 h 3328250"/>
              <a:gd name="connsiteX1484" fmla="*/ 144793 w 9652841"/>
              <a:gd name="connsiteY1484" fmla="*/ 2642961 h 3328250"/>
              <a:gd name="connsiteX1485" fmla="*/ 25856 w 9652841"/>
              <a:gd name="connsiteY1485" fmla="*/ 2665016 h 3328250"/>
              <a:gd name="connsiteX1486" fmla="*/ 25856 w 9652841"/>
              <a:gd name="connsiteY1486" fmla="*/ 2616494 h 3328250"/>
              <a:gd name="connsiteX1487" fmla="*/ 58688 w 9652841"/>
              <a:gd name="connsiteY1487" fmla="*/ 2553219 h 3328250"/>
              <a:gd name="connsiteX1488" fmla="*/ 96336 w 9652841"/>
              <a:gd name="connsiteY1488" fmla="*/ 2567969 h 3328250"/>
              <a:gd name="connsiteX1489" fmla="*/ 96670 w 9652841"/>
              <a:gd name="connsiteY1489" fmla="*/ 2568160 h 3328250"/>
              <a:gd name="connsiteX1490" fmla="*/ 96529 w 9652841"/>
              <a:gd name="connsiteY1490" fmla="*/ 2567768 h 3328250"/>
              <a:gd name="connsiteX1491" fmla="*/ 153731 w 9652841"/>
              <a:gd name="connsiteY1491" fmla="*/ 2497900 h 3328250"/>
              <a:gd name="connsiteX1492" fmla="*/ 158352 w 9652841"/>
              <a:gd name="connsiteY1492" fmla="*/ 2495351 h 3328250"/>
              <a:gd name="connsiteX1493" fmla="*/ 153220 w 9652841"/>
              <a:gd name="connsiteY1493" fmla="*/ 2496157 h 3328250"/>
              <a:gd name="connsiteX1494" fmla="*/ 0 w 9652841"/>
              <a:gd name="connsiteY1494" fmla="*/ 2374409 h 3328250"/>
              <a:gd name="connsiteX1495" fmla="*/ 48155 w 9652841"/>
              <a:gd name="connsiteY1495" fmla="*/ 2343971 h 3328250"/>
              <a:gd name="connsiteX1496" fmla="*/ 54521 w 9652841"/>
              <a:gd name="connsiteY1496" fmla="*/ 2346297 h 3328250"/>
              <a:gd name="connsiteX1497" fmla="*/ 77954 w 9652841"/>
              <a:gd name="connsiteY1497" fmla="*/ 2317408 h 3328250"/>
              <a:gd name="connsiteX1498" fmla="*/ 123344 w 9652841"/>
              <a:gd name="connsiteY1498" fmla="*/ 2304765 h 3328250"/>
              <a:gd name="connsiteX1499" fmla="*/ 123344 w 9652841"/>
              <a:gd name="connsiteY1499" fmla="*/ 2361498 h 3328250"/>
              <a:gd name="connsiteX1500" fmla="*/ 123548 w 9652841"/>
              <a:gd name="connsiteY1500" fmla="*/ 2361534 h 3328250"/>
              <a:gd name="connsiteX1501" fmla="*/ 123548 w 9652841"/>
              <a:gd name="connsiteY1501" fmla="*/ 2304382 h 3328250"/>
              <a:gd name="connsiteX1502" fmla="*/ 119218 w 9652841"/>
              <a:gd name="connsiteY1502" fmla="*/ 2304382 h 3328250"/>
              <a:gd name="connsiteX1503" fmla="*/ 187740 w 9652841"/>
              <a:gd name="connsiteY1503" fmla="*/ 2278249 h 3328250"/>
              <a:gd name="connsiteX1504" fmla="*/ 214161 w 9652841"/>
              <a:gd name="connsiteY1504" fmla="*/ 2256501 h 3328250"/>
              <a:gd name="connsiteX1505" fmla="*/ 216048 w 9652841"/>
              <a:gd name="connsiteY1505" fmla="*/ 2257616 h 3328250"/>
              <a:gd name="connsiteX1506" fmla="*/ 214508 w 9652841"/>
              <a:gd name="connsiteY1506" fmla="*/ 2255428 h 3328250"/>
              <a:gd name="connsiteX1507" fmla="*/ 238343 w 9652841"/>
              <a:gd name="connsiteY1507" fmla="*/ 2194042 h 3328250"/>
              <a:gd name="connsiteX1508" fmla="*/ 284354 w 9652841"/>
              <a:gd name="connsiteY1508" fmla="*/ 2150300 h 3328250"/>
              <a:gd name="connsiteX1509" fmla="*/ 284223 w 9652841"/>
              <a:gd name="connsiteY1509" fmla="*/ 2148605 h 3328250"/>
              <a:gd name="connsiteX1510" fmla="*/ 337850 w 9652841"/>
              <a:gd name="connsiteY1510" fmla="*/ 2109028 h 3328250"/>
              <a:gd name="connsiteX1511" fmla="*/ 337850 w 9652841"/>
              <a:gd name="connsiteY1511" fmla="*/ 2109131 h 3328250"/>
              <a:gd name="connsiteX1512" fmla="*/ 362771 w 9652841"/>
              <a:gd name="connsiteY1512" fmla="*/ 2088043 h 3328250"/>
              <a:gd name="connsiteX1513" fmla="*/ 362759 w 9652841"/>
              <a:gd name="connsiteY1513" fmla="*/ 2087849 h 3328250"/>
              <a:gd name="connsiteX1514" fmla="*/ 481487 w 9652841"/>
              <a:gd name="connsiteY1514" fmla="*/ 1939981 h 3328250"/>
              <a:gd name="connsiteX1515" fmla="*/ 445593 w 9652841"/>
              <a:gd name="connsiteY1515" fmla="*/ 1936696 h 3328250"/>
              <a:gd name="connsiteX1516" fmla="*/ 446097 w 9652841"/>
              <a:gd name="connsiteY1516" fmla="*/ 1942725 h 3328250"/>
              <a:gd name="connsiteX1517" fmla="*/ 411122 w 9652841"/>
              <a:gd name="connsiteY1517" fmla="*/ 1982072 h 3328250"/>
              <a:gd name="connsiteX1518" fmla="*/ 387837 w 9652841"/>
              <a:gd name="connsiteY1518" fmla="*/ 1996830 h 3328250"/>
              <a:gd name="connsiteX1519" fmla="*/ 383276 w 9652841"/>
              <a:gd name="connsiteY1519" fmla="*/ 2004983 h 3328250"/>
              <a:gd name="connsiteX1520" fmla="*/ 267829 w 9652841"/>
              <a:gd name="connsiteY1520" fmla="*/ 2084895 h 3328250"/>
              <a:gd name="connsiteX1521" fmla="*/ 267826 w 9652841"/>
              <a:gd name="connsiteY1521" fmla="*/ 2084890 h 3328250"/>
              <a:gd name="connsiteX1522" fmla="*/ 242189 w 9652841"/>
              <a:gd name="connsiteY1522" fmla="*/ 2124993 h 3328250"/>
              <a:gd name="connsiteX1523" fmla="*/ 193057 w 9652841"/>
              <a:gd name="connsiteY1523" fmla="*/ 2132671 h 3328250"/>
              <a:gd name="connsiteX1524" fmla="*/ 193057 w 9652841"/>
              <a:gd name="connsiteY1524" fmla="*/ 2131205 h 3328250"/>
              <a:gd name="connsiteX1525" fmla="*/ 96529 w 9652841"/>
              <a:gd name="connsiteY1525" fmla="*/ 2157290 h 3328250"/>
              <a:gd name="connsiteX1526" fmla="*/ 171285 w 9652841"/>
              <a:gd name="connsiteY1526" fmla="*/ 2087576 h 3328250"/>
              <a:gd name="connsiteX1527" fmla="*/ 171748 w 9652841"/>
              <a:gd name="connsiteY1527" fmla="*/ 2087576 h 3328250"/>
              <a:gd name="connsiteX1528" fmla="*/ 171606 w 9652841"/>
              <a:gd name="connsiteY1528" fmla="*/ 2087481 h 3328250"/>
              <a:gd name="connsiteX1529" fmla="*/ 193174 w 9652841"/>
              <a:gd name="connsiteY1529" fmla="*/ 2040078 h 3328250"/>
              <a:gd name="connsiteX1530" fmla="*/ 262189 w 9652841"/>
              <a:gd name="connsiteY1530" fmla="*/ 1988367 h 3328250"/>
              <a:gd name="connsiteX1531" fmla="*/ 262189 w 9652841"/>
              <a:gd name="connsiteY1531" fmla="*/ 1989654 h 3328250"/>
              <a:gd name="connsiteX1532" fmla="*/ 262481 w 9652841"/>
              <a:gd name="connsiteY1532" fmla="*/ 1986443 h 3328250"/>
              <a:gd name="connsiteX1533" fmla="*/ 288712 w 9652841"/>
              <a:gd name="connsiteY1533" fmla="*/ 1942725 h 3328250"/>
              <a:gd name="connsiteX1534" fmla="*/ 290035 w 9652841"/>
              <a:gd name="connsiteY1534" fmla="*/ 1941160 h 3328250"/>
              <a:gd name="connsiteX1535" fmla="*/ 302282 w 9652841"/>
              <a:gd name="connsiteY1535" fmla="*/ 1896963 h 3328250"/>
              <a:gd name="connsiteX1536" fmla="*/ 337049 w 9652841"/>
              <a:gd name="connsiteY1536" fmla="*/ 1868616 h 3328250"/>
              <a:gd name="connsiteX1537" fmla="*/ 316399 w 9652841"/>
              <a:gd name="connsiteY1537" fmla="*/ 1847553 h 3328250"/>
              <a:gd name="connsiteX1538" fmla="*/ 317639 w 9652841"/>
              <a:gd name="connsiteY1538" fmla="*/ 1845047 h 3328250"/>
              <a:gd name="connsiteX1539" fmla="*/ 315987 w 9652841"/>
              <a:gd name="connsiteY1539" fmla="*/ 1846254 h 3328250"/>
              <a:gd name="connsiteX1540" fmla="*/ 170328 w 9652841"/>
              <a:gd name="connsiteY1540" fmla="*/ 1771452 h 3328250"/>
              <a:gd name="connsiteX1541" fmla="*/ 214467 w 9652841"/>
              <a:gd name="connsiteY1541" fmla="*/ 1674648 h 3328250"/>
              <a:gd name="connsiteX1542" fmla="*/ 214893 w 9652841"/>
              <a:gd name="connsiteY1542" fmla="*/ 1674718 h 3328250"/>
              <a:gd name="connsiteX1543" fmla="*/ 262937 w 9652841"/>
              <a:gd name="connsiteY1543" fmla="*/ 1626215 h 3328250"/>
              <a:gd name="connsiteX1544" fmla="*/ 262772 w 9652841"/>
              <a:gd name="connsiteY1544" fmla="*/ 1626050 h 3328250"/>
              <a:gd name="connsiteX1545" fmla="*/ 305721 w 9652841"/>
              <a:gd name="connsiteY1545" fmla="*/ 1549254 h 3328250"/>
              <a:gd name="connsiteX1546" fmla="*/ 380760 w 9652841"/>
              <a:gd name="connsiteY1546" fmla="*/ 1508917 h 3328250"/>
              <a:gd name="connsiteX1547" fmla="*/ 381134 w 9652841"/>
              <a:gd name="connsiteY1547" fmla="*/ 1508256 h 3328250"/>
              <a:gd name="connsiteX1548" fmla="*/ 385492 w 9652841"/>
              <a:gd name="connsiteY1548" fmla="*/ 1486328 h 3328250"/>
              <a:gd name="connsiteX1549" fmla="*/ 359971 w 9652841"/>
              <a:gd name="connsiteY1549" fmla="*/ 1460526 h 3328250"/>
              <a:gd name="connsiteX1550" fmla="*/ 359300 w 9652841"/>
              <a:gd name="connsiteY1550" fmla="*/ 1458149 h 3328250"/>
              <a:gd name="connsiteX1551" fmla="*/ 359300 w 9652841"/>
              <a:gd name="connsiteY1551" fmla="*/ 1460409 h 3328250"/>
              <a:gd name="connsiteX1552" fmla="*/ 262772 w 9652841"/>
              <a:gd name="connsiteY1552" fmla="*/ 1433864 h 3328250"/>
              <a:gd name="connsiteX1553" fmla="*/ 263335 w 9652841"/>
              <a:gd name="connsiteY1553" fmla="*/ 1433606 h 3328250"/>
              <a:gd name="connsiteX1554" fmla="*/ 262772 w 9652841"/>
              <a:gd name="connsiteY1554" fmla="*/ 1433525 h 3328250"/>
              <a:gd name="connsiteX1555" fmla="*/ 341826 w 9652841"/>
              <a:gd name="connsiteY1555" fmla="*/ 1160506 h 3328250"/>
              <a:gd name="connsiteX1556" fmla="*/ 412095 w 9652841"/>
              <a:gd name="connsiteY1556" fmla="*/ 1085648 h 3328250"/>
              <a:gd name="connsiteX1557" fmla="*/ 504324 w 9652841"/>
              <a:gd name="connsiteY1557" fmla="*/ 975560 h 3328250"/>
              <a:gd name="connsiteX1558" fmla="*/ 658038 w 9652841"/>
              <a:gd name="connsiteY1558" fmla="*/ 909507 h 3328250"/>
              <a:gd name="connsiteX1559" fmla="*/ 662167 w 9652841"/>
              <a:gd name="connsiteY1559" fmla="*/ 910179 h 3328250"/>
              <a:gd name="connsiteX1560" fmla="*/ 714133 w 9652841"/>
              <a:gd name="connsiteY1560" fmla="*/ 847885 h 3328250"/>
              <a:gd name="connsiteX1561" fmla="*/ 792775 w 9652841"/>
              <a:gd name="connsiteY1561" fmla="*/ 782422 h 3328250"/>
              <a:gd name="connsiteX1562" fmla="*/ 762951 w 9652841"/>
              <a:gd name="connsiteY1562" fmla="*/ 738640 h 3328250"/>
              <a:gd name="connsiteX1563" fmla="*/ 745414 w 9652841"/>
              <a:gd name="connsiteY1563" fmla="*/ 686991 h 3328250"/>
              <a:gd name="connsiteX1564" fmla="*/ 793641 w 9652841"/>
              <a:gd name="connsiteY1564" fmla="*/ 638639 h 3328250"/>
              <a:gd name="connsiteX1565" fmla="*/ 890099 w 9652841"/>
              <a:gd name="connsiteY1565" fmla="*/ 616661 h 3328250"/>
              <a:gd name="connsiteX1566" fmla="*/ 981224 w 9652841"/>
              <a:gd name="connsiteY1566" fmla="*/ 557233 h 3328250"/>
              <a:gd name="connsiteX1567" fmla="*/ 1014025 w 9652841"/>
              <a:gd name="connsiteY1567" fmla="*/ 557937 h 3328250"/>
              <a:gd name="connsiteX1568" fmla="*/ 1059445 w 9652841"/>
              <a:gd name="connsiteY1568" fmla="*/ 584914 h 3328250"/>
              <a:gd name="connsiteX1569" fmla="*/ 1104907 w 9652841"/>
              <a:gd name="connsiteY1569" fmla="*/ 519169 h 3328250"/>
              <a:gd name="connsiteX1570" fmla="*/ 1157768 w 9652841"/>
              <a:gd name="connsiteY1570" fmla="*/ 492892 h 3328250"/>
              <a:gd name="connsiteX1571" fmla="*/ 1167129 w 9652841"/>
              <a:gd name="connsiteY1571" fmla="*/ 486322 h 3328250"/>
              <a:gd name="connsiteX1572" fmla="*/ 1174902 w 9652841"/>
              <a:gd name="connsiteY1572" fmla="*/ 490354 h 3328250"/>
              <a:gd name="connsiteX1573" fmla="*/ 1187259 w 9652841"/>
              <a:gd name="connsiteY1573" fmla="*/ 475340 h 3328250"/>
              <a:gd name="connsiteX1574" fmla="*/ 1190016 w 9652841"/>
              <a:gd name="connsiteY1574" fmla="*/ 473972 h 3328250"/>
              <a:gd name="connsiteX1575" fmla="*/ 1205781 w 9652841"/>
              <a:gd name="connsiteY1575" fmla="*/ 444449 h 3328250"/>
              <a:gd name="connsiteX1576" fmla="*/ 1249096 w 9652841"/>
              <a:gd name="connsiteY1576" fmla="*/ 422328 h 3328250"/>
              <a:gd name="connsiteX1577" fmla="*/ 1249535 w 9652841"/>
              <a:gd name="connsiteY1577" fmla="*/ 422318 h 3328250"/>
              <a:gd name="connsiteX1578" fmla="*/ 1253864 w 9652841"/>
              <a:gd name="connsiteY1578" fmla="*/ 400117 h 3328250"/>
              <a:gd name="connsiteX1579" fmla="*/ 1301793 w 9652841"/>
              <a:gd name="connsiteY1579" fmla="*/ 373303 h 3328250"/>
              <a:gd name="connsiteX1580" fmla="*/ 1345365 w 9652841"/>
              <a:gd name="connsiteY1580" fmla="*/ 368834 h 3328250"/>
              <a:gd name="connsiteX1581" fmla="*/ 1345577 w 9652841"/>
              <a:gd name="connsiteY1581" fmla="*/ 371445 h 3328250"/>
              <a:gd name="connsiteX1582" fmla="*/ 1345701 w 9652841"/>
              <a:gd name="connsiteY1582" fmla="*/ 370822 h 3328250"/>
              <a:gd name="connsiteX1583" fmla="*/ 1371844 w 9652841"/>
              <a:gd name="connsiteY1583" fmla="*/ 326710 h 3328250"/>
              <a:gd name="connsiteX1584" fmla="*/ 1441559 w 9652841"/>
              <a:gd name="connsiteY1584" fmla="*/ 326710 h 3328250"/>
              <a:gd name="connsiteX1585" fmla="*/ 1442271 w 9652841"/>
              <a:gd name="connsiteY1585" fmla="*/ 327720 h 3328250"/>
              <a:gd name="connsiteX1586" fmla="*/ 1441969 w 9652841"/>
              <a:gd name="connsiteY1586" fmla="*/ 326120 h 3328250"/>
              <a:gd name="connsiteX1587" fmla="*/ 1402344 w 9652841"/>
              <a:gd name="connsiteY1587" fmla="*/ 189043 h 3328250"/>
              <a:gd name="connsiteX1588" fmla="*/ 1516815 w 9652841"/>
              <a:gd name="connsiteY1588" fmla="*/ 277479 h 3328250"/>
              <a:gd name="connsiteX1589" fmla="*/ 1635688 w 9652841"/>
              <a:gd name="connsiteY1589" fmla="*/ 250950 h 3328250"/>
              <a:gd name="connsiteX1590" fmla="*/ 1758964 w 9652841"/>
              <a:gd name="connsiteY1590" fmla="*/ 277479 h 3328250"/>
              <a:gd name="connsiteX1591" fmla="*/ 1758964 w 9652841"/>
              <a:gd name="connsiteY1591" fmla="*/ 304011 h 3328250"/>
              <a:gd name="connsiteX1592" fmla="*/ 1758543 w 9652841"/>
              <a:gd name="connsiteY1592" fmla="*/ 305803 h 3328250"/>
              <a:gd name="connsiteX1593" fmla="*/ 1782551 w 9652841"/>
              <a:gd name="connsiteY1593" fmla="*/ 325737 h 3328250"/>
              <a:gd name="connsiteX1594" fmla="*/ 1783257 w 9652841"/>
              <a:gd name="connsiteY1594" fmla="*/ 325409 h 3328250"/>
              <a:gd name="connsiteX1595" fmla="*/ 1806242 w 9652841"/>
              <a:gd name="connsiteY1595" fmla="*/ 314319 h 3328250"/>
              <a:gd name="connsiteX1596" fmla="*/ 1875190 w 9652841"/>
              <a:gd name="connsiteY1596" fmla="*/ 325409 h 3328250"/>
              <a:gd name="connsiteX1597" fmla="*/ 1878418 w 9652841"/>
              <a:gd name="connsiteY1597" fmla="*/ 327716 h 3328250"/>
              <a:gd name="connsiteX1598" fmla="*/ 1876941 w 9652841"/>
              <a:gd name="connsiteY1598" fmla="*/ 324987 h 3328250"/>
              <a:gd name="connsiteX1599" fmla="*/ 1950381 w 9652841"/>
              <a:gd name="connsiteY1599" fmla="*/ 395648 h 3328250"/>
              <a:gd name="connsiteX1600" fmla="*/ 1949565 w 9652841"/>
              <a:gd name="connsiteY1600" fmla="*/ 395460 h 3328250"/>
              <a:gd name="connsiteX1601" fmla="*/ 1949610 w 9652841"/>
              <a:gd name="connsiteY1601" fmla="*/ 395518 h 3328250"/>
              <a:gd name="connsiteX1602" fmla="*/ 1949610 w 9652841"/>
              <a:gd name="connsiteY1602" fmla="*/ 421808 h 3328250"/>
              <a:gd name="connsiteX1603" fmla="*/ 1951573 w 9652841"/>
              <a:gd name="connsiteY1603" fmla="*/ 431626 h 3328250"/>
              <a:gd name="connsiteX1604" fmla="*/ 1951573 w 9652841"/>
              <a:gd name="connsiteY1604" fmla="*/ 421532 h 3328250"/>
              <a:gd name="connsiteX1605" fmla="*/ 2094131 w 9652841"/>
              <a:gd name="connsiteY1605" fmla="*/ 465878 h 3328250"/>
              <a:gd name="connsiteX1606" fmla="*/ 2091354 w 9652841"/>
              <a:gd name="connsiteY1606" fmla="*/ 466342 h 3328250"/>
              <a:gd name="connsiteX1607" fmla="*/ 2095215 w 9652841"/>
              <a:gd name="connsiteY1607" fmla="*/ 466837 h 3328250"/>
              <a:gd name="connsiteX1608" fmla="*/ 2165501 w 9652841"/>
              <a:gd name="connsiteY1608" fmla="*/ 444718 h 3328250"/>
              <a:gd name="connsiteX1609" fmla="*/ 2167584 w 9652841"/>
              <a:gd name="connsiteY1609" fmla="*/ 444951 h 3328250"/>
              <a:gd name="connsiteX1610" fmla="*/ 2166527 w 9652841"/>
              <a:gd name="connsiteY1610" fmla="*/ 443912 h 3328250"/>
              <a:gd name="connsiteX1611" fmla="*/ 2247637 w 9652841"/>
              <a:gd name="connsiteY1611" fmla="*/ 391425 h 3328250"/>
              <a:gd name="connsiteX1612" fmla="*/ 2282403 w 9652841"/>
              <a:gd name="connsiteY1612" fmla="*/ 400463 h 3328250"/>
              <a:gd name="connsiteX1613" fmla="*/ 2283999 w 9652841"/>
              <a:gd name="connsiteY1613" fmla="*/ 399963 h 3328250"/>
              <a:gd name="connsiteX1614" fmla="*/ 2310257 w 9652841"/>
              <a:gd name="connsiteY1614" fmla="*/ 369145 h 3328250"/>
              <a:gd name="connsiteX1615" fmla="*/ 2310257 w 9652841"/>
              <a:gd name="connsiteY1615" fmla="*/ 347169 h 3328250"/>
              <a:gd name="connsiteX1616" fmla="*/ 2312729 w 9652841"/>
              <a:gd name="connsiteY1616" fmla="*/ 346683 h 3328250"/>
              <a:gd name="connsiteX1617" fmla="*/ 2358722 w 9652841"/>
              <a:gd name="connsiteY1617" fmla="*/ 294652 h 3328250"/>
              <a:gd name="connsiteX1618" fmla="*/ 2431980 w 9652841"/>
              <a:gd name="connsiteY1618" fmla="*/ 299119 h 3328250"/>
              <a:gd name="connsiteX1619" fmla="*/ 2385179 w 9652841"/>
              <a:gd name="connsiteY1619" fmla="*/ 352065 h 3328250"/>
              <a:gd name="connsiteX1620" fmla="*/ 2390033 w 9652841"/>
              <a:gd name="connsiteY1620" fmla="*/ 376852 h 3328250"/>
              <a:gd name="connsiteX1621" fmla="*/ 2411491 w 9652841"/>
              <a:gd name="connsiteY1621" fmla="*/ 395541 h 3328250"/>
              <a:gd name="connsiteX1622" fmla="*/ 2411438 w 9652841"/>
              <a:gd name="connsiteY1622" fmla="*/ 395731 h 3328250"/>
              <a:gd name="connsiteX1623" fmla="*/ 2480066 w 9652841"/>
              <a:gd name="connsiteY1623" fmla="*/ 374197 h 3328250"/>
              <a:gd name="connsiteX1624" fmla="*/ 2483307 w 9652841"/>
              <a:gd name="connsiteY1624" fmla="*/ 377756 h 3328250"/>
              <a:gd name="connsiteX1625" fmla="*/ 2481932 w 9652841"/>
              <a:gd name="connsiteY1625" fmla="*/ 374442 h 3328250"/>
              <a:gd name="connsiteX1626" fmla="*/ 2534366 w 9652841"/>
              <a:gd name="connsiteY1626" fmla="*/ 330564 h 3328250"/>
              <a:gd name="connsiteX1627" fmla="*/ 2536571 w 9652841"/>
              <a:gd name="connsiteY1627" fmla="*/ 329802 h 3328250"/>
              <a:gd name="connsiteX1628" fmla="*/ 2533872 w 9652841"/>
              <a:gd name="connsiteY1628" fmla="*/ 329150 h 3328250"/>
              <a:gd name="connsiteX1629" fmla="*/ 2621874 w 9652841"/>
              <a:gd name="connsiteY1629" fmla="*/ 276596 h 3328250"/>
              <a:gd name="connsiteX1630" fmla="*/ 2624623 w 9652841"/>
              <a:gd name="connsiteY1630" fmla="*/ 274574 h 3328250"/>
              <a:gd name="connsiteX1631" fmla="*/ 2649667 w 9652841"/>
              <a:gd name="connsiteY1631" fmla="*/ 238032 h 3328250"/>
              <a:gd name="connsiteX1632" fmla="*/ 2769830 w 9652841"/>
              <a:gd name="connsiteY1632" fmla="*/ 181140 h 3328250"/>
              <a:gd name="connsiteX1633" fmla="*/ 2766800 w 9652841"/>
              <a:gd name="connsiteY1633" fmla="*/ 214938 h 3328250"/>
              <a:gd name="connsiteX1634" fmla="*/ 2768126 w 9652841"/>
              <a:gd name="connsiteY1634" fmla="*/ 213668 h 3328250"/>
              <a:gd name="connsiteX1635" fmla="*/ 2771041 w 9652841"/>
              <a:gd name="connsiteY1635" fmla="*/ 181140 h 3328250"/>
              <a:gd name="connsiteX1636" fmla="*/ 2817939 w 9652841"/>
              <a:gd name="connsiteY1636" fmla="*/ 133560 h 3328250"/>
              <a:gd name="connsiteX1637" fmla="*/ 2818371 w 9652841"/>
              <a:gd name="connsiteY1637" fmla="*/ 103181 h 3328250"/>
              <a:gd name="connsiteX1638" fmla="*/ 2888314 w 9652841"/>
              <a:gd name="connsiteY1638" fmla="*/ 84867 h 3328250"/>
              <a:gd name="connsiteX1639" fmla="*/ 2958736 w 9652841"/>
              <a:gd name="connsiteY1639" fmla="*/ 63161 h 3328250"/>
              <a:gd name="connsiteX1640" fmla="*/ 2981295 w 9652841"/>
              <a:gd name="connsiteY1640" fmla="*/ 80526 h 3328250"/>
              <a:gd name="connsiteX1641" fmla="*/ 3005827 w 9652841"/>
              <a:gd name="connsiteY1641" fmla="*/ 84644 h 3328250"/>
              <a:gd name="connsiteX1642" fmla="*/ 3005789 w 9652841"/>
              <a:gd name="connsiteY1642" fmla="*/ 84612 h 3328250"/>
              <a:gd name="connsiteX1643" fmla="*/ 3032448 w 9652841"/>
              <a:gd name="connsiteY1643" fmla="*/ 57798 h 3328250"/>
              <a:gd name="connsiteX1644" fmla="*/ 3033278 w 9652841"/>
              <a:gd name="connsiteY1644" fmla="*/ 57974 h 3328250"/>
              <a:gd name="connsiteX1645" fmla="*/ 3034360 w 9652841"/>
              <a:gd name="connsiteY1645" fmla="*/ 21070 h 3328250"/>
              <a:gd name="connsiteX1646" fmla="*/ 3055057 w 9652841"/>
              <a:gd name="connsiteY1646" fmla="*/ 560 h 332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</a:cxnLst>
            <a:rect l="l" t="t" r="r" b="b"/>
            <a:pathLst>
              <a:path w="9652841" h="3328250">
                <a:moveTo>
                  <a:pt x="4374279" y="3271657"/>
                </a:moveTo>
                <a:cubicBezTo>
                  <a:pt x="4378636" y="3271657"/>
                  <a:pt x="4378636" y="3293108"/>
                  <a:pt x="4378636" y="3297398"/>
                </a:cubicBezTo>
                <a:cubicBezTo>
                  <a:pt x="4374279" y="3318849"/>
                  <a:pt x="4369921" y="3331719"/>
                  <a:pt x="4352492" y="3327429"/>
                </a:cubicBezTo>
                <a:cubicBezTo>
                  <a:pt x="4343778" y="3323139"/>
                  <a:pt x="4343778" y="3305978"/>
                  <a:pt x="4343778" y="3297398"/>
                </a:cubicBezTo>
                <a:cubicBezTo>
                  <a:pt x="4348136" y="3284528"/>
                  <a:pt x="4352492" y="3267367"/>
                  <a:pt x="4374279" y="3271657"/>
                </a:cubicBezTo>
                <a:close/>
                <a:moveTo>
                  <a:pt x="4524047" y="3270049"/>
                </a:moveTo>
                <a:cubicBezTo>
                  <a:pt x="4545704" y="3270049"/>
                  <a:pt x="4563030" y="3274407"/>
                  <a:pt x="4571693" y="3291836"/>
                </a:cubicBezTo>
                <a:cubicBezTo>
                  <a:pt x="4550035" y="3296192"/>
                  <a:pt x="4550035" y="3339764"/>
                  <a:pt x="4524047" y="3322335"/>
                </a:cubicBezTo>
                <a:cubicBezTo>
                  <a:pt x="4515384" y="3317979"/>
                  <a:pt x="4524047" y="3287478"/>
                  <a:pt x="4524047" y="3270049"/>
                </a:cubicBezTo>
                <a:close/>
                <a:moveTo>
                  <a:pt x="4282108" y="3191396"/>
                </a:moveTo>
                <a:cubicBezTo>
                  <a:pt x="4290688" y="3200334"/>
                  <a:pt x="4299268" y="3213740"/>
                  <a:pt x="4303559" y="3222679"/>
                </a:cubicBezTo>
                <a:cubicBezTo>
                  <a:pt x="4303559" y="3240555"/>
                  <a:pt x="4299268" y="3253961"/>
                  <a:pt x="4286398" y="3249492"/>
                </a:cubicBezTo>
                <a:cubicBezTo>
                  <a:pt x="4277818" y="3240555"/>
                  <a:pt x="4269237" y="3227148"/>
                  <a:pt x="4264947" y="3213740"/>
                </a:cubicBezTo>
                <a:cubicBezTo>
                  <a:pt x="4260657" y="3200334"/>
                  <a:pt x="4269237" y="3186927"/>
                  <a:pt x="4282108" y="3191396"/>
                </a:cubicBezTo>
                <a:close/>
                <a:moveTo>
                  <a:pt x="4659775" y="3147538"/>
                </a:moveTo>
                <a:cubicBezTo>
                  <a:pt x="4690745" y="3165292"/>
                  <a:pt x="4708442" y="3209673"/>
                  <a:pt x="4686321" y="3245177"/>
                </a:cubicBezTo>
                <a:cubicBezTo>
                  <a:pt x="4673049" y="3267367"/>
                  <a:pt x="4655351" y="3236301"/>
                  <a:pt x="4646502" y="3222986"/>
                </a:cubicBezTo>
                <a:cubicBezTo>
                  <a:pt x="4633230" y="3214110"/>
                  <a:pt x="4624381" y="3209673"/>
                  <a:pt x="4619957" y="3196358"/>
                </a:cubicBezTo>
                <a:cubicBezTo>
                  <a:pt x="4633230" y="3178607"/>
                  <a:pt x="4642079" y="3138663"/>
                  <a:pt x="4659775" y="3147538"/>
                </a:cubicBezTo>
                <a:close/>
                <a:moveTo>
                  <a:pt x="4142355" y="3046806"/>
                </a:moveTo>
                <a:lnTo>
                  <a:pt x="4140484" y="3050562"/>
                </a:lnTo>
                <a:lnTo>
                  <a:pt x="4140241" y="3051051"/>
                </a:lnTo>
                <a:lnTo>
                  <a:pt x="4143048" y="3046867"/>
                </a:lnTo>
                <a:close/>
                <a:moveTo>
                  <a:pt x="6686668" y="3045304"/>
                </a:moveTo>
                <a:lnTo>
                  <a:pt x="6685332" y="3046612"/>
                </a:lnTo>
                <a:lnTo>
                  <a:pt x="6695316" y="3056874"/>
                </a:lnTo>
                <a:close/>
                <a:moveTo>
                  <a:pt x="1687820" y="3001863"/>
                </a:moveTo>
                <a:lnTo>
                  <a:pt x="1681765" y="3003597"/>
                </a:lnTo>
                <a:lnTo>
                  <a:pt x="1683885" y="3006791"/>
                </a:lnTo>
                <a:lnTo>
                  <a:pt x="1683760" y="3007192"/>
                </a:lnTo>
                <a:lnTo>
                  <a:pt x="1688068" y="3002905"/>
                </a:lnTo>
                <a:close/>
                <a:moveTo>
                  <a:pt x="7053398" y="2980706"/>
                </a:moveTo>
                <a:lnTo>
                  <a:pt x="7049659" y="2983094"/>
                </a:lnTo>
                <a:lnTo>
                  <a:pt x="7057290" y="2996642"/>
                </a:lnTo>
                <a:lnTo>
                  <a:pt x="7058514" y="2996910"/>
                </a:lnTo>
                <a:lnTo>
                  <a:pt x="7053398" y="2981322"/>
                </a:lnTo>
                <a:close/>
                <a:moveTo>
                  <a:pt x="7608584" y="2958502"/>
                </a:moveTo>
                <a:lnTo>
                  <a:pt x="7609167" y="2962606"/>
                </a:lnTo>
                <a:lnTo>
                  <a:pt x="7609006" y="2963253"/>
                </a:lnTo>
                <a:lnTo>
                  <a:pt x="7609589" y="2962789"/>
                </a:lnTo>
                <a:lnTo>
                  <a:pt x="7620605" y="2959941"/>
                </a:lnTo>
                <a:close/>
                <a:moveTo>
                  <a:pt x="1614698" y="2931905"/>
                </a:moveTo>
                <a:lnTo>
                  <a:pt x="1614509" y="2931960"/>
                </a:lnTo>
                <a:lnTo>
                  <a:pt x="1614786" y="2932533"/>
                </a:lnTo>
                <a:close/>
                <a:moveTo>
                  <a:pt x="1613683" y="2929889"/>
                </a:moveTo>
                <a:lnTo>
                  <a:pt x="1613646" y="2930187"/>
                </a:lnTo>
                <a:lnTo>
                  <a:pt x="1613683" y="2930263"/>
                </a:lnTo>
                <a:close/>
                <a:moveTo>
                  <a:pt x="1613480" y="2927108"/>
                </a:moveTo>
                <a:lnTo>
                  <a:pt x="1612212" y="2927236"/>
                </a:lnTo>
                <a:lnTo>
                  <a:pt x="1613480" y="2929845"/>
                </a:lnTo>
                <a:close/>
                <a:moveTo>
                  <a:pt x="6214706" y="2921824"/>
                </a:moveTo>
                <a:lnTo>
                  <a:pt x="6212639" y="2927060"/>
                </a:lnTo>
                <a:lnTo>
                  <a:pt x="6215241" y="2926837"/>
                </a:lnTo>
                <a:lnTo>
                  <a:pt x="6216461" y="2927087"/>
                </a:lnTo>
                <a:close/>
                <a:moveTo>
                  <a:pt x="4165949" y="2909738"/>
                </a:moveTo>
                <a:lnTo>
                  <a:pt x="4164401" y="2913230"/>
                </a:lnTo>
                <a:lnTo>
                  <a:pt x="4168103" y="2910062"/>
                </a:lnTo>
                <a:lnTo>
                  <a:pt x="4167969" y="2909984"/>
                </a:lnTo>
                <a:close/>
                <a:moveTo>
                  <a:pt x="4475834" y="2905736"/>
                </a:moveTo>
                <a:lnTo>
                  <a:pt x="4475165" y="2906187"/>
                </a:lnTo>
                <a:lnTo>
                  <a:pt x="4475165" y="2926074"/>
                </a:lnTo>
                <a:lnTo>
                  <a:pt x="4475834" y="2926310"/>
                </a:lnTo>
                <a:close/>
                <a:moveTo>
                  <a:pt x="4185829" y="2905388"/>
                </a:moveTo>
                <a:lnTo>
                  <a:pt x="4185579" y="2905537"/>
                </a:lnTo>
                <a:lnTo>
                  <a:pt x="4185579" y="2908417"/>
                </a:lnTo>
                <a:lnTo>
                  <a:pt x="4190712" y="2905388"/>
                </a:lnTo>
                <a:close/>
                <a:moveTo>
                  <a:pt x="5713735" y="2894450"/>
                </a:moveTo>
                <a:lnTo>
                  <a:pt x="5703220" y="2895649"/>
                </a:lnTo>
                <a:lnTo>
                  <a:pt x="5703220" y="2896448"/>
                </a:lnTo>
                <a:cubicBezTo>
                  <a:pt x="5703220" y="2896448"/>
                  <a:pt x="5703220" y="2898683"/>
                  <a:pt x="5703220" y="2900917"/>
                </a:cubicBezTo>
                <a:lnTo>
                  <a:pt x="5703220" y="2903559"/>
                </a:lnTo>
                <a:lnTo>
                  <a:pt x="5704229" y="2904059"/>
                </a:lnTo>
                <a:close/>
                <a:moveTo>
                  <a:pt x="6550711" y="2856386"/>
                </a:moveTo>
                <a:lnTo>
                  <a:pt x="6550557" y="2856497"/>
                </a:lnTo>
                <a:lnTo>
                  <a:pt x="6550633" y="2856612"/>
                </a:lnTo>
                <a:close/>
                <a:moveTo>
                  <a:pt x="6356717" y="2831991"/>
                </a:moveTo>
                <a:lnTo>
                  <a:pt x="6356680" y="2832059"/>
                </a:lnTo>
                <a:lnTo>
                  <a:pt x="6356698" y="2832072"/>
                </a:lnTo>
                <a:close/>
                <a:moveTo>
                  <a:pt x="4475166" y="2826539"/>
                </a:moveTo>
                <a:lnTo>
                  <a:pt x="4475166" y="2830123"/>
                </a:lnTo>
                <a:lnTo>
                  <a:pt x="4475754" y="2831878"/>
                </a:lnTo>
                <a:lnTo>
                  <a:pt x="4476842" y="2832795"/>
                </a:lnTo>
                <a:lnTo>
                  <a:pt x="4476842" y="2831841"/>
                </a:lnTo>
                <a:close/>
                <a:moveTo>
                  <a:pt x="4038273" y="2786353"/>
                </a:moveTo>
                <a:lnTo>
                  <a:pt x="4038273" y="2799024"/>
                </a:lnTo>
                <a:lnTo>
                  <a:pt x="4046712" y="2786723"/>
                </a:lnTo>
                <a:lnTo>
                  <a:pt x="4045758" y="2786678"/>
                </a:lnTo>
                <a:close/>
                <a:moveTo>
                  <a:pt x="6523712" y="2759322"/>
                </a:moveTo>
                <a:lnTo>
                  <a:pt x="6522661" y="2761427"/>
                </a:lnTo>
                <a:lnTo>
                  <a:pt x="6521572" y="2762212"/>
                </a:lnTo>
                <a:lnTo>
                  <a:pt x="6524316" y="2764227"/>
                </a:lnTo>
                <a:lnTo>
                  <a:pt x="6523712" y="2760643"/>
                </a:lnTo>
                <a:close/>
                <a:moveTo>
                  <a:pt x="5971355" y="2755029"/>
                </a:moveTo>
                <a:lnTo>
                  <a:pt x="5970973" y="2757712"/>
                </a:lnTo>
                <a:lnTo>
                  <a:pt x="5971355" y="2757903"/>
                </a:lnTo>
                <a:close/>
                <a:moveTo>
                  <a:pt x="4409703" y="2688629"/>
                </a:moveTo>
                <a:lnTo>
                  <a:pt x="4407875" y="2688904"/>
                </a:lnTo>
                <a:lnTo>
                  <a:pt x="4408605" y="2689392"/>
                </a:lnTo>
                <a:close/>
                <a:moveTo>
                  <a:pt x="7326238" y="2681517"/>
                </a:moveTo>
                <a:lnTo>
                  <a:pt x="7312057" y="2695030"/>
                </a:lnTo>
                <a:lnTo>
                  <a:pt x="7316916" y="2701476"/>
                </a:lnTo>
                <a:close/>
                <a:moveTo>
                  <a:pt x="486512" y="2677912"/>
                </a:moveTo>
                <a:lnTo>
                  <a:pt x="481161" y="2682290"/>
                </a:lnTo>
                <a:lnTo>
                  <a:pt x="481274" y="2682320"/>
                </a:lnTo>
                <a:lnTo>
                  <a:pt x="482024" y="2682528"/>
                </a:lnTo>
                <a:lnTo>
                  <a:pt x="484027" y="2685487"/>
                </a:lnTo>
                <a:lnTo>
                  <a:pt x="486414" y="2678209"/>
                </a:lnTo>
                <a:close/>
                <a:moveTo>
                  <a:pt x="8880421" y="2663679"/>
                </a:moveTo>
                <a:lnTo>
                  <a:pt x="8878565" y="2664263"/>
                </a:lnTo>
                <a:lnTo>
                  <a:pt x="8880421" y="2667069"/>
                </a:lnTo>
                <a:close/>
                <a:moveTo>
                  <a:pt x="504441" y="2656326"/>
                </a:moveTo>
                <a:lnTo>
                  <a:pt x="504441" y="2658910"/>
                </a:lnTo>
                <a:lnTo>
                  <a:pt x="504441" y="2662236"/>
                </a:lnTo>
                <a:lnTo>
                  <a:pt x="507449" y="2659790"/>
                </a:lnTo>
                <a:close/>
                <a:moveTo>
                  <a:pt x="3151287" y="2619566"/>
                </a:moveTo>
                <a:lnTo>
                  <a:pt x="3151287" y="2619762"/>
                </a:lnTo>
                <a:lnTo>
                  <a:pt x="3151362" y="2619583"/>
                </a:lnTo>
                <a:close/>
                <a:moveTo>
                  <a:pt x="403025" y="2615801"/>
                </a:moveTo>
                <a:lnTo>
                  <a:pt x="410519" y="2686340"/>
                </a:lnTo>
                <a:lnTo>
                  <a:pt x="411071" y="2682528"/>
                </a:lnTo>
                <a:lnTo>
                  <a:pt x="411178" y="2682500"/>
                </a:lnTo>
                <a:lnTo>
                  <a:pt x="407404" y="2615801"/>
                </a:lnTo>
                <a:close/>
                <a:moveTo>
                  <a:pt x="8661772" y="2604900"/>
                </a:moveTo>
                <a:lnTo>
                  <a:pt x="8661443" y="2605204"/>
                </a:lnTo>
                <a:lnTo>
                  <a:pt x="8658502" y="2628955"/>
                </a:lnTo>
                <a:lnTo>
                  <a:pt x="8658767" y="2629106"/>
                </a:lnTo>
                <a:close/>
                <a:moveTo>
                  <a:pt x="1733395" y="2594352"/>
                </a:moveTo>
                <a:lnTo>
                  <a:pt x="1734834" y="2601493"/>
                </a:lnTo>
                <a:lnTo>
                  <a:pt x="1736236" y="2594352"/>
                </a:lnTo>
                <a:lnTo>
                  <a:pt x="1735974" y="2594352"/>
                </a:lnTo>
                <a:close/>
                <a:moveTo>
                  <a:pt x="8347824" y="2587483"/>
                </a:moveTo>
                <a:lnTo>
                  <a:pt x="8347201" y="2588071"/>
                </a:lnTo>
                <a:lnTo>
                  <a:pt x="8347529" y="2588288"/>
                </a:lnTo>
                <a:close/>
                <a:moveTo>
                  <a:pt x="7971357" y="2569368"/>
                </a:moveTo>
                <a:lnTo>
                  <a:pt x="7969714" y="2571417"/>
                </a:lnTo>
                <a:lnTo>
                  <a:pt x="7968749" y="2572420"/>
                </a:lnTo>
                <a:lnTo>
                  <a:pt x="7970580" y="2573031"/>
                </a:lnTo>
                <a:lnTo>
                  <a:pt x="7970626" y="2572285"/>
                </a:lnTo>
                <a:close/>
                <a:moveTo>
                  <a:pt x="1179966" y="2553780"/>
                </a:moveTo>
                <a:lnTo>
                  <a:pt x="1179802" y="2553790"/>
                </a:lnTo>
                <a:lnTo>
                  <a:pt x="1176338" y="2564239"/>
                </a:lnTo>
                <a:lnTo>
                  <a:pt x="1176361" y="2564243"/>
                </a:lnTo>
                <a:close/>
                <a:moveTo>
                  <a:pt x="386114" y="2524137"/>
                </a:moveTo>
                <a:lnTo>
                  <a:pt x="382692" y="2526988"/>
                </a:lnTo>
                <a:lnTo>
                  <a:pt x="386114" y="2528417"/>
                </a:lnTo>
                <a:close/>
                <a:moveTo>
                  <a:pt x="8977141" y="2520758"/>
                </a:moveTo>
                <a:lnTo>
                  <a:pt x="8977141" y="2523833"/>
                </a:lnTo>
                <a:lnTo>
                  <a:pt x="8976953" y="2524424"/>
                </a:lnTo>
                <a:lnTo>
                  <a:pt x="8977651" y="2523690"/>
                </a:lnTo>
                <a:lnTo>
                  <a:pt x="8979046" y="2523560"/>
                </a:lnTo>
                <a:close/>
                <a:moveTo>
                  <a:pt x="3085863" y="2518687"/>
                </a:moveTo>
                <a:lnTo>
                  <a:pt x="3078675" y="2519108"/>
                </a:lnTo>
                <a:lnTo>
                  <a:pt x="3081212" y="2529586"/>
                </a:lnTo>
                <a:lnTo>
                  <a:pt x="3085664" y="2518845"/>
                </a:lnTo>
                <a:close/>
                <a:moveTo>
                  <a:pt x="387783" y="2517487"/>
                </a:moveTo>
                <a:lnTo>
                  <a:pt x="387087" y="2518232"/>
                </a:lnTo>
                <a:lnTo>
                  <a:pt x="386273" y="2519589"/>
                </a:lnTo>
                <a:lnTo>
                  <a:pt x="386273" y="2522115"/>
                </a:lnTo>
                <a:close/>
                <a:moveTo>
                  <a:pt x="1323505" y="2497142"/>
                </a:moveTo>
                <a:lnTo>
                  <a:pt x="1320340" y="2497199"/>
                </a:lnTo>
                <a:lnTo>
                  <a:pt x="1323014" y="2503099"/>
                </a:lnTo>
                <a:lnTo>
                  <a:pt x="1324287" y="2497439"/>
                </a:lnTo>
                <a:lnTo>
                  <a:pt x="1323916" y="2497822"/>
                </a:lnTo>
                <a:close/>
                <a:moveTo>
                  <a:pt x="675701" y="2485426"/>
                </a:moveTo>
                <a:lnTo>
                  <a:pt x="674956" y="2488043"/>
                </a:lnTo>
                <a:lnTo>
                  <a:pt x="673818" y="2488819"/>
                </a:lnTo>
                <a:lnTo>
                  <a:pt x="675701" y="2488887"/>
                </a:lnTo>
                <a:close/>
                <a:moveTo>
                  <a:pt x="413855" y="2473304"/>
                </a:moveTo>
                <a:lnTo>
                  <a:pt x="412892" y="2473497"/>
                </a:lnTo>
                <a:lnTo>
                  <a:pt x="412696" y="2474280"/>
                </a:lnTo>
                <a:close/>
                <a:moveTo>
                  <a:pt x="382863" y="2471345"/>
                </a:moveTo>
                <a:lnTo>
                  <a:pt x="386116" y="2472429"/>
                </a:lnTo>
                <a:lnTo>
                  <a:pt x="386116" y="2472351"/>
                </a:lnTo>
                <a:lnTo>
                  <a:pt x="385109" y="2471345"/>
                </a:lnTo>
                <a:close/>
                <a:moveTo>
                  <a:pt x="440413" y="2457603"/>
                </a:moveTo>
                <a:lnTo>
                  <a:pt x="442425" y="2460619"/>
                </a:lnTo>
                <a:cubicBezTo>
                  <a:pt x="438067" y="2464977"/>
                  <a:pt x="438067" y="2469333"/>
                  <a:pt x="433709" y="2469333"/>
                </a:cubicBezTo>
                <a:lnTo>
                  <a:pt x="431194" y="2469836"/>
                </a:lnTo>
                <a:lnTo>
                  <a:pt x="432888" y="2470244"/>
                </a:lnTo>
                <a:lnTo>
                  <a:pt x="434380" y="2475171"/>
                </a:lnTo>
                <a:lnTo>
                  <a:pt x="434582" y="2475841"/>
                </a:lnTo>
                <a:lnTo>
                  <a:pt x="445105" y="2465688"/>
                </a:lnTo>
                <a:cubicBezTo>
                  <a:pt x="448323" y="2465144"/>
                  <a:pt x="451540" y="2467323"/>
                  <a:pt x="455830" y="2471681"/>
                </a:cubicBezTo>
                <a:lnTo>
                  <a:pt x="455830" y="2472684"/>
                </a:lnTo>
                <a:lnTo>
                  <a:pt x="456499" y="2471681"/>
                </a:lnTo>
                <a:lnTo>
                  <a:pt x="457842" y="2471009"/>
                </a:lnTo>
                <a:lnTo>
                  <a:pt x="455829" y="2471009"/>
                </a:lnTo>
                <a:lnTo>
                  <a:pt x="455829" y="2457603"/>
                </a:lnTo>
                <a:close/>
                <a:moveTo>
                  <a:pt x="8763199" y="2448266"/>
                </a:moveTo>
                <a:lnTo>
                  <a:pt x="8762785" y="2451198"/>
                </a:lnTo>
                <a:lnTo>
                  <a:pt x="8763974" y="2449558"/>
                </a:lnTo>
                <a:lnTo>
                  <a:pt x="8767109" y="2449816"/>
                </a:lnTo>
                <a:lnTo>
                  <a:pt x="8763707" y="2448266"/>
                </a:lnTo>
                <a:close/>
                <a:moveTo>
                  <a:pt x="503200" y="2425803"/>
                </a:moveTo>
                <a:lnTo>
                  <a:pt x="503085" y="2426151"/>
                </a:lnTo>
                <a:lnTo>
                  <a:pt x="503200" y="2426172"/>
                </a:lnTo>
                <a:close/>
                <a:moveTo>
                  <a:pt x="793506" y="2422310"/>
                </a:moveTo>
                <a:lnTo>
                  <a:pt x="790825" y="2424305"/>
                </a:lnTo>
                <a:lnTo>
                  <a:pt x="793506" y="2425168"/>
                </a:lnTo>
                <a:close/>
                <a:moveTo>
                  <a:pt x="526775" y="2416159"/>
                </a:moveTo>
                <a:lnTo>
                  <a:pt x="525544" y="2422126"/>
                </a:lnTo>
                <a:lnTo>
                  <a:pt x="525672" y="2422126"/>
                </a:lnTo>
                <a:lnTo>
                  <a:pt x="526870" y="2416378"/>
                </a:lnTo>
                <a:close/>
                <a:moveTo>
                  <a:pt x="985923" y="2401295"/>
                </a:moveTo>
                <a:lnTo>
                  <a:pt x="986010" y="2402674"/>
                </a:lnTo>
                <a:lnTo>
                  <a:pt x="986618" y="2401295"/>
                </a:lnTo>
                <a:close/>
                <a:moveTo>
                  <a:pt x="5799178" y="2401103"/>
                </a:moveTo>
                <a:lnTo>
                  <a:pt x="5797529" y="2401547"/>
                </a:lnTo>
                <a:lnTo>
                  <a:pt x="5797967" y="2402929"/>
                </a:lnTo>
                <a:close/>
                <a:moveTo>
                  <a:pt x="481159" y="2397916"/>
                </a:moveTo>
                <a:lnTo>
                  <a:pt x="478180" y="2401669"/>
                </a:lnTo>
                <a:lnTo>
                  <a:pt x="482107" y="2401294"/>
                </a:lnTo>
                <a:lnTo>
                  <a:pt x="482642" y="2404537"/>
                </a:lnTo>
                <a:lnTo>
                  <a:pt x="482642" y="2401294"/>
                </a:lnTo>
                <a:lnTo>
                  <a:pt x="483206" y="2401294"/>
                </a:lnTo>
                <a:lnTo>
                  <a:pt x="482080" y="2400539"/>
                </a:lnTo>
                <a:close/>
                <a:moveTo>
                  <a:pt x="4958818" y="2374387"/>
                </a:moveTo>
                <a:lnTo>
                  <a:pt x="4958771" y="2374506"/>
                </a:lnTo>
                <a:lnTo>
                  <a:pt x="4958982" y="2374431"/>
                </a:lnTo>
                <a:close/>
                <a:moveTo>
                  <a:pt x="6235366" y="2353031"/>
                </a:moveTo>
                <a:lnTo>
                  <a:pt x="6232811" y="2356227"/>
                </a:lnTo>
                <a:lnTo>
                  <a:pt x="6232432" y="2357147"/>
                </a:lnTo>
                <a:lnTo>
                  <a:pt x="6235618" y="2353031"/>
                </a:lnTo>
                <a:close/>
                <a:moveTo>
                  <a:pt x="2328760" y="2347762"/>
                </a:moveTo>
                <a:lnTo>
                  <a:pt x="2325149" y="2350509"/>
                </a:lnTo>
                <a:lnTo>
                  <a:pt x="2326140" y="2352972"/>
                </a:lnTo>
                <a:close/>
                <a:moveTo>
                  <a:pt x="8549026" y="2333499"/>
                </a:moveTo>
                <a:lnTo>
                  <a:pt x="8549029" y="2333563"/>
                </a:lnTo>
                <a:lnTo>
                  <a:pt x="8549103" y="2333536"/>
                </a:lnTo>
                <a:close/>
                <a:moveTo>
                  <a:pt x="8767138" y="2328395"/>
                </a:moveTo>
                <a:lnTo>
                  <a:pt x="8766585" y="2331873"/>
                </a:lnTo>
                <a:lnTo>
                  <a:pt x="8767661" y="2330378"/>
                </a:lnTo>
                <a:lnTo>
                  <a:pt x="8768428" y="2328621"/>
                </a:lnTo>
                <a:lnTo>
                  <a:pt x="8768149" y="2328896"/>
                </a:lnTo>
                <a:close/>
                <a:moveTo>
                  <a:pt x="440239" y="2327555"/>
                </a:moveTo>
                <a:lnTo>
                  <a:pt x="435062" y="2328574"/>
                </a:lnTo>
                <a:lnTo>
                  <a:pt x="435018" y="2328662"/>
                </a:lnTo>
                <a:lnTo>
                  <a:pt x="434702" y="2328645"/>
                </a:lnTo>
                <a:lnTo>
                  <a:pt x="433937" y="2328795"/>
                </a:lnTo>
                <a:lnTo>
                  <a:pt x="435378" y="2337277"/>
                </a:lnTo>
                <a:lnTo>
                  <a:pt x="438133" y="2329677"/>
                </a:lnTo>
                <a:lnTo>
                  <a:pt x="438905" y="2328898"/>
                </a:lnTo>
                <a:lnTo>
                  <a:pt x="434898" y="2328898"/>
                </a:lnTo>
                <a:lnTo>
                  <a:pt x="435018" y="2328662"/>
                </a:lnTo>
                <a:lnTo>
                  <a:pt x="438925" y="2328878"/>
                </a:lnTo>
                <a:close/>
                <a:moveTo>
                  <a:pt x="456435" y="2323248"/>
                </a:moveTo>
                <a:lnTo>
                  <a:pt x="456123" y="2323642"/>
                </a:lnTo>
                <a:lnTo>
                  <a:pt x="456325" y="2323704"/>
                </a:lnTo>
                <a:close/>
                <a:moveTo>
                  <a:pt x="9218463" y="2226348"/>
                </a:moveTo>
                <a:lnTo>
                  <a:pt x="9218463" y="2228014"/>
                </a:lnTo>
                <a:lnTo>
                  <a:pt x="9217050" y="2228791"/>
                </a:lnTo>
                <a:lnTo>
                  <a:pt x="9218509" y="2230167"/>
                </a:lnTo>
                <a:lnTo>
                  <a:pt x="9218796" y="2228884"/>
                </a:lnTo>
                <a:close/>
                <a:moveTo>
                  <a:pt x="8141627" y="2219133"/>
                </a:moveTo>
                <a:lnTo>
                  <a:pt x="8140887" y="2220045"/>
                </a:lnTo>
                <a:lnTo>
                  <a:pt x="8134516" y="2232827"/>
                </a:lnTo>
                <a:lnTo>
                  <a:pt x="8135200" y="2232370"/>
                </a:lnTo>
                <a:lnTo>
                  <a:pt x="8134533" y="2234403"/>
                </a:lnTo>
                <a:lnTo>
                  <a:pt x="8137914" y="2229882"/>
                </a:lnTo>
                <a:lnTo>
                  <a:pt x="8135200" y="2232370"/>
                </a:lnTo>
                <a:close/>
                <a:moveTo>
                  <a:pt x="3225658" y="2159712"/>
                </a:moveTo>
                <a:lnTo>
                  <a:pt x="3224868" y="2160319"/>
                </a:lnTo>
                <a:lnTo>
                  <a:pt x="3225658" y="2161505"/>
                </a:lnTo>
                <a:close/>
                <a:moveTo>
                  <a:pt x="9075956" y="2151424"/>
                </a:moveTo>
                <a:lnTo>
                  <a:pt x="9074564" y="2152921"/>
                </a:lnTo>
                <a:lnTo>
                  <a:pt x="9073402" y="2153149"/>
                </a:lnTo>
                <a:lnTo>
                  <a:pt x="9075496" y="2153885"/>
                </a:lnTo>
                <a:close/>
                <a:moveTo>
                  <a:pt x="1542350" y="2110697"/>
                </a:moveTo>
                <a:lnTo>
                  <a:pt x="1540212" y="2112659"/>
                </a:lnTo>
                <a:lnTo>
                  <a:pt x="1547285" y="2123363"/>
                </a:lnTo>
                <a:close/>
                <a:moveTo>
                  <a:pt x="5004917" y="2089381"/>
                </a:moveTo>
                <a:lnTo>
                  <a:pt x="5003326" y="2089888"/>
                </a:lnTo>
                <a:lnTo>
                  <a:pt x="5003740" y="2090987"/>
                </a:lnTo>
                <a:close/>
                <a:moveTo>
                  <a:pt x="580162" y="2082566"/>
                </a:moveTo>
                <a:lnTo>
                  <a:pt x="579520" y="2082703"/>
                </a:lnTo>
                <a:lnTo>
                  <a:pt x="579510" y="2082708"/>
                </a:lnTo>
                <a:lnTo>
                  <a:pt x="579880" y="2082973"/>
                </a:lnTo>
                <a:close/>
                <a:moveTo>
                  <a:pt x="2890582" y="2059639"/>
                </a:moveTo>
                <a:lnTo>
                  <a:pt x="2888864" y="2060904"/>
                </a:lnTo>
                <a:lnTo>
                  <a:pt x="2884353" y="2062688"/>
                </a:lnTo>
                <a:lnTo>
                  <a:pt x="2887532" y="2065941"/>
                </a:lnTo>
                <a:lnTo>
                  <a:pt x="2889944" y="2060890"/>
                </a:lnTo>
                <a:close/>
                <a:moveTo>
                  <a:pt x="9075650" y="2035555"/>
                </a:moveTo>
                <a:lnTo>
                  <a:pt x="9073669" y="2039526"/>
                </a:lnTo>
                <a:lnTo>
                  <a:pt x="9073444" y="2039752"/>
                </a:lnTo>
                <a:lnTo>
                  <a:pt x="9073091" y="2040441"/>
                </a:lnTo>
                <a:lnTo>
                  <a:pt x="9074564" y="2039311"/>
                </a:lnTo>
                <a:lnTo>
                  <a:pt x="9083349" y="2039311"/>
                </a:lnTo>
                <a:close/>
                <a:moveTo>
                  <a:pt x="262189" y="2035073"/>
                </a:moveTo>
                <a:lnTo>
                  <a:pt x="262189" y="2035769"/>
                </a:lnTo>
                <a:lnTo>
                  <a:pt x="263463" y="2038948"/>
                </a:lnTo>
                <a:lnTo>
                  <a:pt x="263463" y="2036438"/>
                </a:lnTo>
                <a:lnTo>
                  <a:pt x="265297" y="2035486"/>
                </a:lnTo>
                <a:close/>
                <a:moveTo>
                  <a:pt x="7534692" y="2034970"/>
                </a:moveTo>
                <a:lnTo>
                  <a:pt x="7527550" y="2041696"/>
                </a:lnTo>
                <a:lnTo>
                  <a:pt x="7533054" y="2039543"/>
                </a:lnTo>
                <a:close/>
                <a:moveTo>
                  <a:pt x="5943921" y="1965502"/>
                </a:moveTo>
                <a:lnTo>
                  <a:pt x="5943670" y="1965642"/>
                </a:lnTo>
                <a:lnTo>
                  <a:pt x="5943636" y="1965948"/>
                </a:lnTo>
                <a:close/>
                <a:moveTo>
                  <a:pt x="2888042" y="1965144"/>
                </a:moveTo>
                <a:lnTo>
                  <a:pt x="2887844" y="1965193"/>
                </a:lnTo>
                <a:lnTo>
                  <a:pt x="2879950" y="1969851"/>
                </a:lnTo>
                <a:lnTo>
                  <a:pt x="2879774" y="1975440"/>
                </a:lnTo>
                <a:lnTo>
                  <a:pt x="2888454" y="1965144"/>
                </a:lnTo>
                <a:close/>
                <a:moveTo>
                  <a:pt x="1421113" y="1938000"/>
                </a:moveTo>
                <a:lnTo>
                  <a:pt x="1413564" y="1945598"/>
                </a:lnTo>
                <a:lnTo>
                  <a:pt x="1415421" y="1944906"/>
                </a:lnTo>
                <a:lnTo>
                  <a:pt x="1421113" y="1941087"/>
                </a:lnTo>
                <a:close/>
                <a:moveTo>
                  <a:pt x="7827348" y="1913588"/>
                </a:moveTo>
                <a:lnTo>
                  <a:pt x="7824855" y="1915454"/>
                </a:lnTo>
                <a:lnTo>
                  <a:pt x="7821124" y="1921070"/>
                </a:lnTo>
                <a:lnTo>
                  <a:pt x="7818678" y="1923930"/>
                </a:lnTo>
                <a:lnTo>
                  <a:pt x="7814754" y="1929620"/>
                </a:lnTo>
                <a:lnTo>
                  <a:pt x="7825504" y="1916674"/>
                </a:lnTo>
                <a:close/>
                <a:moveTo>
                  <a:pt x="578477" y="1896101"/>
                </a:moveTo>
                <a:lnTo>
                  <a:pt x="574600" y="1898113"/>
                </a:lnTo>
                <a:lnTo>
                  <a:pt x="576911" y="1903724"/>
                </a:lnTo>
                <a:close/>
                <a:moveTo>
                  <a:pt x="6738121" y="1868342"/>
                </a:moveTo>
                <a:lnTo>
                  <a:pt x="6737922" y="1868779"/>
                </a:lnTo>
                <a:lnTo>
                  <a:pt x="6738280" y="1868518"/>
                </a:lnTo>
                <a:close/>
                <a:moveTo>
                  <a:pt x="1853244" y="1818997"/>
                </a:moveTo>
                <a:lnTo>
                  <a:pt x="1853244" y="1819740"/>
                </a:lnTo>
                <a:lnTo>
                  <a:pt x="1854163" y="1820615"/>
                </a:lnTo>
                <a:close/>
                <a:moveTo>
                  <a:pt x="9214565" y="1814761"/>
                </a:moveTo>
                <a:lnTo>
                  <a:pt x="9213548" y="1820172"/>
                </a:lnTo>
                <a:lnTo>
                  <a:pt x="9213465" y="1820459"/>
                </a:lnTo>
                <a:lnTo>
                  <a:pt x="9214075" y="1819931"/>
                </a:lnTo>
                <a:lnTo>
                  <a:pt x="9219320" y="1818738"/>
                </a:lnTo>
                <a:close/>
                <a:moveTo>
                  <a:pt x="9219328" y="1673589"/>
                </a:moveTo>
                <a:lnTo>
                  <a:pt x="9218257" y="1674650"/>
                </a:lnTo>
                <a:lnTo>
                  <a:pt x="9216636" y="1674650"/>
                </a:lnTo>
                <a:lnTo>
                  <a:pt x="9217941" y="1675380"/>
                </a:lnTo>
                <a:lnTo>
                  <a:pt x="9221340" y="1677076"/>
                </a:lnTo>
                <a:lnTo>
                  <a:pt x="9222115" y="1675476"/>
                </a:lnTo>
                <a:close/>
                <a:moveTo>
                  <a:pt x="8882222" y="1637211"/>
                </a:moveTo>
                <a:lnTo>
                  <a:pt x="8882075" y="1638836"/>
                </a:lnTo>
                <a:lnTo>
                  <a:pt x="8882222" y="1638836"/>
                </a:lnTo>
                <a:close/>
                <a:moveTo>
                  <a:pt x="3759080" y="1623974"/>
                </a:moveTo>
                <a:lnTo>
                  <a:pt x="3757250" y="1626082"/>
                </a:lnTo>
                <a:lnTo>
                  <a:pt x="3758951" y="1625332"/>
                </a:lnTo>
                <a:close/>
                <a:moveTo>
                  <a:pt x="5080806" y="1530025"/>
                </a:moveTo>
                <a:lnTo>
                  <a:pt x="5078307" y="1531053"/>
                </a:lnTo>
                <a:lnTo>
                  <a:pt x="5079562" y="1532937"/>
                </a:lnTo>
                <a:lnTo>
                  <a:pt x="5080660" y="1531096"/>
                </a:lnTo>
                <a:lnTo>
                  <a:pt x="5081662" y="1530246"/>
                </a:lnTo>
                <a:close/>
                <a:moveTo>
                  <a:pt x="864008" y="1529857"/>
                </a:moveTo>
                <a:lnTo>
                  <a:pt x="868756" y="1538164"/>
                </a:lnTo>
                <a:lnTo>
                  <a:pt x="868756" y="1529857"/>
                </a:lnTo>
                <a:lnTo>
                  <a:pt x="868666" y="1529857"/>
                </a:lnTo>
                <a:close/>
                <a:moveTo>
                  <a:pt x="1246333" y="1508405"/>
                </a:moveTo>
                <a:lnTo>
                  <a:pt x="1247534" y="1514937"/>
                </a:lnTo>
                <a:lnTo>
                  <a:pt x="1252608" y="1508405"/>
                </a:lnTo>
                <a:close/>
                <a:moveTo>
                  <a:pt x="6882471" y="1460139"/>
                </a:moveTo>
                <a:lnTo>
                  <a:pt x="6882037" y="1460649"/>
                </a:lnTo>
                <a:lnTo>
                  <a:pt x="6882586" y="1460293"/>
                </a:lnTo>
                <a:close/>
                <a:moveTo>
                  <a:pt x="573880" y="1455824"/>
                </a:moveTo>
                <a:lnTo>
                  <a:pt x="570705" y="1456467"/>
                </a:lnTo>
                <a:lnTo>
                  <a:pt x="574026" y="1457553"/>
                </a:lnTo>
                <a:close/>
                <a:moveTo>
                  <a:pt x="6114303" y="1385435"/>
                </a:moveTo>
                <a:lnTo>
                  <a:pt x="6111021" y="1386960"/>
                </a:lnTo>
                <a:lnTo>
                  <a:pt x="6111021" y="1389032"/>
                </a:lnTo>
                <a:close/>
                <a:moveTo>
                  <a:pt x="9148747" y="1384893"/>
                </a:moveTo>
                <a:lnTo>
                  <a:pt x="9148556" y="1385065"/>
                </a:lnTo>
                <a:lnTo>
                  <a:pt x="9147558" y="1385065"/>
                </a:lnTo>
                <a:lnTo>
                  <a:pt x="9148747" y="1387467"/>
                </a:lnTo>
                <a:close/>
                <a:moveTo>
                  <a:pt x="870457" y="1381341"/>
                </a:moveTo>
                <a:lnTo>
                  <a:pt x="867053" y="1384796"/>
                </a:lnTo>
                <a:lnTo>
                  <a:pt x="866830" y="1387458"/>
                </a:lnTo>
                <a:lnTo>
                  <a:pt x="868666" y="1384594"/>
                </a:lnTo>
                <a:close/>
                <a:moveTo>
                  <a:pt x="1061813" y="1335503"/>
                </a:moveTo>
                <a:lnTo>
                  <a:pt x="1061365" y="1335954"/>
                </a:lnTo>
                <a:lnTo>
                  <a:pt x="1053747" y="1338983"/>
                </a:lnTo>
                <a:lnTo>
                  <a:pt x="1054577" y="1344471"/>
                </a:lnTo>
                <a:lnTo>
                  <a:pt x="1060473" y="1337500"/>
                </a:lnTo>
                <a:lnTo>
                  <a:pt x="1061813" y="1336747"/>
                </a:lnTo>
                <a:close/>
                <a:moveTo>
                  <a:pt x="6959383" y="1284343"/>
                </a:moveTo>
                <a:lnTo>
                  <a:pt x="6956666" y="1287770"/>
                </a:lnTo>
                <a:lnTo>
                  <a:pt x="6956644" y="1287780"/>
                </a:lnTo>
                <a:lnTo>
                  <a:pt x="6957461" y="1287910"/>
                </a:lnTo>
                <a:lnTo>
                  <a:pt x="6958927" y="1286837"/>
                </a:lnTo>
                <a:close/>
                <a:moveTo>
                  <a:pt x="1063578" y="1264946"/>
                </a:moveTo>
                <a:lnTo>
                  <a:pt x="1062020" y="1265738"/>
                </a:lnTo>
                <a:lnTo>
                  <a:pt x="1062145" y="1266682"/>
                </a:lnTo>
                <a:close/>
                <a:moveTo>
                  <a:pt x="551905" y="1261181"/>
                </a:moveTo>
                <a:lnTo>
                  <a:pt x="550688" y="1261292"/>
                </a:lnTo>
                <a:lnTo>
                  <a:pt x="556367" y="1269295"/>
                </a:lnTo>
                <a:lnTo>
                  <a:pt x="556745" y="1267420"/>
                </a:lnTo>
                <a:lnTo>
                  <a:pt x="558509" y="1267003"/>
                </a:lnTo>
                <a:lnTo>
                  <a:pt x="557124" y="1266341"/>
                </a:lnTo>
                <a:close/>
                <a:moveTo>
                  <a:pt x="6642056" y="1238308"/>
                </a:moveTo>
                <a:lnTo>
                  <a:pt x="6641209" y="1239549"/>
                </a:lnTo>
                <a:lnTo>
                  <a:pt x="6640113" y="1241314"/>
                </a:lnTo>
                <a:lnTo>
                  <a:pt x="6641245" y="1240272"/>
                </a:lnTo>
                <a:lnTo>
                  <a:pt x="6641721" y="1240272"/>
                </a:lnTo>
                <a:close/>
                <a:moveTo>
                  <a:pt x="1777970" y="1221029"/>
                </a:moveTo>
                <a:lnTo>
                  <a:pt x="1777170" y="1221865"/>
                </a:lnTo>
                <a:lnTo>
                  <a:pt x="1778047" y="1221151"/>
                </a:lnTo>
                <a:close/>
                <a:moveTo>
                  <a:pt x="8593593" y="1137001"/>
                </a:moveTo>
                <a:lnTo>
                  <a:pt x="8592071" y="1142252"/>
                </a:lnTo>
                <a:lnTo>
                  <a:pt x="8592419" y="1143664"/>
                </a:lnTo>
                <a:lnTo>
                  <a:pt x="8596400" y="1139683"/>
                </a:lnTo>
                <a:close/>
                <a:moveTo>
                  <a:pt x="9197371" y="1125955"/>
                </a:moveTo>
                <a:lnTo>
                  <a:pt x="9197896" y="1127625"/>
                </a:lnTo>
                <a:lnTo>
                  <a:pt x="9197869" y="1125955"/>
                </a:lnTo>
                <a:close/>
                <a:moveTo>
                  <a:pt x="9411495" y="1121057"/>
                </a:moveTo>
                <a:lnTo>
                  <a:pt x="9411160" y="1122416"/>
                </a:lnTo>
                <a:lnTo>
                  <a:pt x="9411518" y="1122293"/>
                </a:lnTo>
                <a:lnTo>
                  <a:pt x="9411265" y="1123026"/>
                </a:lnTo>
                <a:lnTo>
                  <a:pt x="9412037" y="1122100"/>
                </a:lnTo>
                <a:lnTo>
                  <a:pt x="9412740" y="1121695"/>
                </a:lnTo>
                <a:close/>
                <a:moveTo>
                  <a:pt x="1536205" y="1096167"/>
                </a:moveTo>
                <a:lnTo>
                  <a:pt x="1536031" y="1096268"/>
                </a:lnTo>
                <a:lnTo>
                  <a:pt x="1536293" y="1096257"/>
                </a:lnTo>
                <a:close/>
                <a:moveTo>
                  <a:pt x="797528" y="1072924"/>
                </a:moveTo>
                <a:lnTo>
                  <a:pt x="797798" y="1073509"/>
                </a:lnTo>
                <a:lnTo>
                  <a:pt x="797935" y="1073336"/>
                </a:lnTo>
                <a:close/>
                <a:moveTo>
                  <a:pt x="9284722" y="1066769"/>
                </a:moveTo>
                <a:lnTo>
                  <a:pt x="9284373" y="1067673"/>
                </a:lnTo>
                <a:lnTo>
                  <a:pt x="9284630" y="1067720"/>
                </a:lnTo>
                <a:lnTo>
                  <a:pt x="9284827" y="1067749"/>
                </a:lnTo>
                <a:close/>
                <a:moveTo>
                  <a:pt x="9144441" y="1053345"/>
                </a:moveTo>
                <a:lnTo>
                  <a:pt x="9142036" y="1072379"/>
                </a:lnTo>
                <a:lnTo>
                  <a:pt x="9147804" y="1073335"/>
                </a:lnTo>
                <a:close/>
                <a:moveTo>
                  <a:pt x="888945" y="1024783"/>
                </a:moveTo>
                <a:lnTo>
                  <a:pt x="889252" y="1025236"/>
                </a:lnTo>
                <a:lnTo>
                  <a:pt x="889469" y="1024883"/>
                </a:lnTo>
                <a:close/>
                <a:moveTo>
                  <a:pt x="8971023" y="1013126"/>
                </a:moveTo>
                <a:lnTo>
                  <a:pt x="8978068" y="1030036"/>
                </a:lnTo>
                <a:lnTo>
                  <a:pt x="8978419" y="1029648"/>
                </a:lnTo>
                <a:lnTo>
                  <a:pt x="8982341" y="1021795"/>
                </a:lnTo>
                <a:close/>
                <a:moveTo>
                  <a:pt x="1517450" y="998262"/>
                </a:moveTo>
                <a:lnTo>
                  <a:pt x="1517138" y="998951"/>
                </a:lnTo>
                <a:lnTo>
                  <a:pt x="1515905" y="1000392"/>
                </a:lnTo>
                <a:lnTo>
                  <a:pt x="1516043" y="1000899"/>
                </a:lnTo>
                <a:lnTo>
                  <a:pt x="1517430" y="998831"/>
                </a:lnTo>
                <a:close/>
                <a:moveTo>
                  <a:pt x="2884662" y="981017"/>
                </a:moveTo>
                <a:lnTo>
                  <a:pt x="2882718" y="984358"/>
                </a:lnTo>
                <a:lnTo>
                  <a:pt x="2885471" y="981588"/>
                </a:lnTo>
                <a:close/>
                <a:moveTo>
                  <a:pt x="3442104" y="973239"/>
                </a:moveTo>
                <a:lnTo>
                  <a:pt x="3440063" y="975612"/>
                </a:lnTo>
                <a:lnTo>
                  <a:pt x="3438120" y="978157"/>
                </a:lnTo>
                <a:lnTo>
                  <a:pt x="3440434" y="977171"/>
                </a:lnTo>
                <a:lnTo>
                  <a:pt x="3441723" y="976730"/>
                </a:lnTo>
                <a:close/>
                <a:moveTo>
                  <a:pt x="8862411" y="880891"/>
                </a:moveTo>
                <a:lnTo>
                  <a:pt x="8862425" y="880972"/>
                </a:lnTo>
                <a:lnTo>
                  <a:pt x="8862833" y="880972"/>
                </a:lnTo>
                <a:close/>
                <a:moveTo>
                  <a:pt x="8883585" y="864043"/>
                </a:moveTo>
                <a:lnTo>
                  <a:pt x="8877712" y="880972"/>
                </a:lnTo>
                <a:lnTo>
                  <a:pt x="8880124" y="880972"/>
                </a:lnTo>
                <a:lnTo>
                  <a:pt x="8887777" y="888571"/>
                </a:lnTo>
                <a:lnTo>
                  <a:pt x="8889723" y="884112"/>
                </a:lnTo>
                <a:lnTo>
                  <a:pt x="8889387" y="883652"/>
                </a:lnTo>
                <a:cubicBezTo>
                  <a:pt x="8889387" y="883652"/>
                  <a:pt x="8880612" y="879183"/>
                  <a:pt x="8880612" y="879183"/>
                </a:cubicBezTo>
                <a:close/>
                <a:moveTo>
                  <a:pt x="3134859" y="847380"/>
                </a:moveTo>
                <a:lnTo>
                  <a:pt x="3129779" y="861602"/>
                </a:lnTo>
                <a:lnTo>
                  <a:pt x="3140504" y="851265"/>
                </a:lnTo>
                <a:close/>
                <a:moveTo>
                  <a:pt x="892853" y="836589"/>
                </a:moveTo>
                <a:lnTo>
                  <a:pt x="892889" y="836809"/>
                </a:lnTo>
                <a:lnTo>
                  <a:pt x="892554" y="838511"/>
                </a:lnTo>
                <a:lnTo>
                  <a:pt x="893401" y="837033"/>
                </a:lnTo>
                <a:close/>
                <a:moveTo>
                  <a:pt x="9191966" y="780886"/>
                </a:moveTo>
                <a:lnTo>
                  <a:pt x="9189474" y="788676"/>
                </a:lnTo>
                <a:lnTo>
                  <a:pt x="9192428" y="789793"/>
                </a:lnTo>
                <a:lnTo>
                  <a:pt x="9192163" y="784025"/>
                </a:lnTo>
                <a:lnTo>
                  <a:pt x="9193918" y="783282"/>
                </a:lnTo>
                <a:lnTo>
                  <a:pt x="9192129" y="783282"/>
                </a:lnTo>
                <a:lnTo>
                  <a:pt x="9192163" y="784025"/>
                </a:lnTo>
                <a:lnTo>
                  <a:pt x="9191966" y="784107"/>
                </a:lnTo>
                <a:lnTo>
                  <a:pt x="9191966" y="783282"/>
                </a:lnTo>
                <a:lnTo>
                  <a:pt x="9191650" y="783282"/>
                </a:lnTo>
                <a:lnTo>
                  <a:pt x="9191966" y="781672"/>
                </a:lnTo>
                <a:close/>
                <a:moveTo>
                  <a:pt x="9192364" y="779638"/>
                </a:moveTo>
                <a:lnTo>
                  <a:pt x="9192011" y="780743"/>
                </a:lnTo>
                <a:lnTo>
                  <a:pt x="9192037" y="781307"/>
                </a:lnTo>
                <a:close/>
                <a:moveTo>
                  <a:pt x="5076517" y="778371"/>
                </a:moveTo>
                <a:lnTo>
                  <a:pt x="5076517" y="782145"/>
                </a:lnTo>
                <a:lnTo>
                  <a:pt x="5076517" y="784803"/>
                </a:lnTo>
                <a:lnTo>
                  <a:pt x="5077809" y="783955"/>
                </a:lnTo>
                <a:lnTo>
                  <a:pt x="5079407" y="780748"/>
                </a:lnTo>
                <a:close/>
                <a:moveTo>
                  <a:pt x="6642856" y="759924"/>
                </a:moveTo>
                <a:lnTo>
                  <a:pt x="6642831" y="759929"/>
                </a:lnTo>
                <a:lnTo>
                  <a:pt x="6642817" y="759971"/>
                </a:lnTo>
                <a:close/>
                <a:moveTo>
                  <a:pt x="1013288" y="754504"/>
                </a:moveTo>
                <a:lnTo>
                  <a:pt x="1013013" y="756326"/>
                </a:lnTo>
                <a:lnTo>
                  <a:pt x="1012966" y="756531"/>
                </a:lnTo>
                <a:lnTo>
                  <a:pt x="1014170" y="755569"/>
                </a:lnTo>
                <a:close/>
                <a:moveTo>
                  <a:pt x="4125384" y="752129"/>
                </a:moveTo>
                <a:lnTo>
                  <a:pt x="4116244" y="755794"/>
                </a:lnTo>
                <a:lnTo>
                  <a:pt x="4108412" y="762631"/>
                </a:lnTo>
                <a:lnTo>
                  <a:pt x="4114750" y="760657"/>
                </a:lnTo>
                <a:lnTo>
                  <a:pt x="4120627" y="755794"/>
                </a:lnTo>
                <a:lnTo>
                  <a:pt x="4122646" y="755039"/>
                </a:lnTo>
                <a:close/>
                <a:moveTo>
                  <a:pt x="4885523" y="735161"/>
                </a:moveTo>
                <a:lnTo>
                  <a:pt x="4885318" y="735212"/>
                </a:lnTo>
                <a:lnTo>
                  <a:pt x="4885651" y="735261"/>
                </a:lnTo>
                <a:close/>
                <a:moveTo>
                  <a:pt x="9286185" y="710852"/>
                </a:moveTo>
                <a:lnTo>
                  <a:pt x="9288791" y="712477"/>
                </a:lnTo>
                <a:lnTo>
                  <a:pt x="9288913" y="711030"/>
                </a:lnTo>
                <a:close/>
                <a:moveTo>
                  <a:pt x="5610004" y="708033"/>
                </a:moveTo>
                <a:lnTo>
                  <a:pt x="5607790" y="712046"/>
                </a:lnTo>
                <a:lnTo>
                  <a:pt x="5610274" y="712046"/>
                </a:lnTo>
                <a:close/>
                <a:moveTo>
                  <a:pt x="9390035" y="707545"/>
                </a:moveTo>
                <a:lnTo>
                  <a:pt x="9389581" y="708471"/>
                </a:lnTo>
                <a:lnTo>
                  <a:pt x="9389432" y="709381"/>
                </a:lnTo>
                <a:lnTo>
                  <a:pt x="9390711" y="709459"/>
                </a:lnTo>
                <a:close/>
                <a:moveTo>
                  <a:pt x="1999410" y="692379"/>
                </a:moveTo>
                <a:lnTo>
                  <a:pt x="1999624" y="694090"/>
                </a:lnTo>
                <a:lnTo>
                  <a:pt x="2002072" y="692913"/>
                </a:lnTo>
                <a:close/>
                <a:moveTo>
                  <a:pt x="6309280" y="686049"/>
                </a:moveTo>
                <a:lnTo>
                  <a:pt x="6308721" y="686179"/>
                </a:lnTo>
                <a:lnTo>
                  <a:pt x="6309204" y="687152"/>
                </a:lnTo>
                <a:lnTo>
                  <a:pt x="6309204" y="686116"/>
                </a:lnTo>
                <a:close/>
                <a:moveTo>
                  <a:pt x="5410652" y="673587"/>
                </a:moveTo>
                <a:lnTo>
                  <a:pt x="5417552" y="691628"/>
                </a:lnTo>
                <a:lnTo>
                  <a:pt x="5417870" y="692504"/>
                </a:lnTo>
                <a:lnTo>
                  <a:pt x="5418030" y="690744"/>
                </a:lnTo>
                <a:lnTo>
                  <a:pt x="5420314" y="688461"/>
                </a:lnTo>
                <a:lnTo>
                  <a:pt x="5415958" y="675791"/>
                </a:lnTo>
                <a:close/>
                <a:moveTo>
                  <a:pt x="1448680" y="615754"/>
                </a:moveTo>
                <a:lnTo>
                  <a:pt x="1448872" y="616167"/>
                </a:lnTo>
                <a:lnTo>
                  <a:pt x="1449426" y="616167"/>
                </a:lnTo>
                <a:close/>
                <a:moveTo>
                  <a:pt x="1494260" y="615653"/>
                </a:moveTo>
                <a:lnTo>
                  <a:pt x="1496442" y="616862"/>
                </a:lnTo>
                <a:lnTo>
                  <a:pt x="1497933" y="616719"/>
                </a:lnTo>
                <a:lnTo>
                  <a:pt x="1495761" y="615653"/>
                </a:lnTo>
                <a:close/>
                <a:moveTo>
                  <a:pt x="7053383" y="595765"/>
                </a:moveTo>
                <a:lnTo>
                  <a:pt x="7053392" y="595780"/>
                </a:lnTo>
                <a:lnTo>
                  <a:pt x="7053393" y="595771"/>
                </a:lnTo>
                <a:close/>
                <a:moveTo>
                  <a:pt x="3612812" y="592236"/>
                </a:moveTo>
                <a:lnTo>
                  <a:pt x="3610944" y="593615"/>
                </a:lnTo>
                <a:lnTo>
                  <a:pt x="3612821" y="596452"/>
                </a:lnTo>
                <a:lnTo>
                  <a:pt x="3615672" y="594067"/>
                </a:lnTo>
                <a:lnTo>
                  <a:pt x="3625003" y="605777"/>
                </a:lnTo>
                <a:lnTo>
                  <a:pt x="3625022" y="605762"/>
                </a:lnTo>
                <a:lnTo>
                  <a:pt x="3615204" y="593435"/>
                </a:lnTo>
                <a:close/>
                <a:moveTo>
                  <a:pt x="4576424" y="591380"/>
                </a:moveTo>
                <a:lnTo>
                  <a:pt x="4575872" y="593292"/>
                </a:lnTo>
                <a:cubicBezTo>
                  <a:pt x="4571507" y="597717"/>
                  <a:pt x="4571507" y="606569"/>
                  <a:pt x="4575872" y="615422"/>
                </a:cubicBezTo>
                <a:lnTo>
                  <a:pt x="4573024" y="618028"/>
                </a:lnTo>
                <a:lnTo>
                  <a:pt x="4576460" y="615364"/>
                </a:lnTo>
                <a:lnTo>
                  <a:pt x="4580609" y="614805"/>
                </a:lnTo>
                <a:lnTo>
                  <a:pt x="4577703" y="594403"/>
                </a:lnTo>
                <a:lnTo>
                  <a:pt x="4578214" y="594158"/>
                </a:lnTo>
                <a:close/>
                <a:moveTo>
                  <a:pt x="5681770" y="568149"/>
                </a:moveTo>
                <a:lnTo>
                  <a:pt x="5681770" y="568625"/>
                </a:lnTo>
                <a:lnTo>
                  <a:pt x="5682700" y="568625"/>
                </a:lnTo>
                <a:close/>
                <a:moveTo>
                  <a:pt x="2192446" y="541683"/>
                </a:moveTo>
                <a:lnTo>
                  <a:pt x="2192446" y="544864"/>
                </a:lnTo>
                <a:lnTo>
                  <a:pt x="2192533" y="545236"/>
                </a:lnTo>
                <a:lnTo>
                  <a:pt x="2195081" y="544317"/>
                </a:lnTo>
                <a:close/>
                <a:moveTo>
                  <a:pt x="4358571" y="535920"/>
                </a:moveTo>
                <a:lnTo>
                  <a:pt x="4356458" y="540324"/>
                </a:lnTo>
                <a:lnTo>
                  <a:pt x="4356154" y="540935"/>
                </a:lnTo>
                <a:lnTo>
                  <a:pt x="4357186" y="540440"/>
                </a:lnTo>
                <a:lnTo>
                  <a:pt x="4355892" y="554746"/>
                </a:lnTo>
                <a:lnTo>
                  <a:pt x="4358489" y="540351"/>
                </a:lnTo>
                <a:lnTo>
                  <a:pt x="4358535" y="540351"/>
                </a:lnTo>
                <a:close/>
                <a:moveTo>
                  <a:pt x="3633928" y="526077"/>
                </a:moveTo>
                <a:lnTo>
                  <a:pt x="3633559" y="526421"/>
                </a:lnTo>
                <a:lnTo>
                  <a:pt x="3633559" y="540440"/>
                </a:lnTo>
                <a:lnTo>
                  <a:pt x="3633928" y="540440"/>
                </a:lnTo>
                <a:close/>
                <a:moveTo>
                  <a:pt x="7447229" y="522165"/>
                </a:moveTo>
                <a:lnTo>
                  <a:pt x="7443368" y="522815"/>
                </a:lnTo>
                <a:lnTo>
                  <a:pt x="7443412" y="523114"/>
                </a:lnTo>
                <a:lnTo>
                  <a:pt x="7443406" y="523118"/>
                </a:lnTo>
                <a:close/>
                <a:moveTo>
                  <a:pt x="7005974" y="520126"/>
                </a:moveTo>
                <a:lnTo>
                  <a:pt x="7002721" y="522352"/>
                </a:lnTo>
                <a:lnTo>
                  <a:pt x="7008907" y="523401"/>
                </a:lnTo>
                <a:lnTo>
                  <a:pt x="7009884" y="524395"/>
                </a:lnTo>
                <a:lnTo>
                  <a:pt x="7009801" y="523982"/>
                </a:lnTo>
                <a:close/>
                <a:moveTo>
                  <a:pt x="7246443" y="496954"/>
                </a:moveTo>
                <a:lnTo>
                  <a:pt x="7246870" y="497953"/>
                </a:lnTo>
                <a:lnTo>
                  <a:pt x="7246864" y="498057"/>
                </a:lnTo>
                <a:lnTo>
                  <a:pt x="7247078" y="497698"/>
                </a:lnTo>
                <a:lnTo>
                  <a:pt x="7247627" y="496976"/>
                </a:lnTo>
                <a:close/>
                <a:moveTo>
                  <a:pt x="1951573" y="469024"/>
                </a:moveTo>
                <a:lnTo>
                  <a:pt x="1945496" y="472066"/>
                </a:lnTo>
                <a:lnTo>
                  <a:pt x="1951423" y="472066"/>
                </a:lnTo>
                <a:lnTo>
                  <a:pt x="1951573" y="470313"/>
                </a:lnTo>
                <a:close/>
                <a:moveTo>
                  <a:pt x="4769449" y="466621"/>
                </a:moveTo>
                <a:lnTo>
                  <a:pt x="4769136" y="470649"/>
                </a:lnTo>
                <a:lnTo>
                  <a:pt x="4760651" y="470649"/>
                </a:lnTo>
                <a:lnTo>
                  <a:pt x="4762243" y="478169"/>
                </a:lnTo>
                <a:lnTo>
                  <a:pt x="4769442" y="470859"/>
                </a:lnTo>
                <a:lnTo>
                  <a:pt x="4771672" y="469030"/>
                </a:lnTo>
                <a:close/>
                <a:moveTo>
                  <a:pt x="1639880" y="464003"/>
                </a:moveTo>
                <a:lnTo>
                  <a:pt x="1634700" y="470840"/>
                </a:lnTo>
                <a:lnTo>
                  <a:pt x="1632007" y="478900"/>
                </a:lnTo>
                <a:lnTo>
                  <a:pt x="1638302" y="476088"/>
                </a:lnTo>
                <a:lnTo>
                  <a:pt x="1638302" y="478843"/>
                </a:lnTo>
                <a:lnTo>
                  <a:pt x="1639682" y="476311"/>
                </a:lnTo>
                <a:lnTo>
                  <a:pt x="1638760" y="475777"/>
                </a:lnTo>
                <a:lnTo>
                  <a:pt x="1638975" y="473514"/>
                </a:lnTo>
                <a:lnTo>
                  <a:pt x="1636044" y="470584"/>
                </a:lnTo>
                <a:lnTo>
                  <a:pt x="1639192" y="471234"/>
                </a:lnTo>
                <a:close/>
                <a:moveTo>
                  <a:pt x="6607851" y="451200"/>
                </a:moveTo>
                <a:lnTo>
                  <a:pt x="6601257" y="457672"/>
                </a:lnTo>
                <a:lnTo>
                  <a:pt x="6601216" y="458583"/>
                </a:lnTo>
                <a:lnTo>
                  <a:pt x="6604944" y="454340"/>
                </a:lnTo>
                <a:lnTo>
                  <a:pt x="6608378" y="451300"/>
                </a:lnTo>
                <a:close/>
                <a:moveTo>
                  <a:pt x="2501949" y="422682"/>
                </a:moveTo>
                <a:lnTo>
                  <a:pt x="2501802" y="423824"/>
                </a:lnTo>
                <a:lnTo>
                  <a:pt x="2502239" y="423383"/>
                </a:lnTo>
                <a:close/>
                <a:moveTo>
                  <a:pt x="2769830" y="421861"/>
                </a:moveTo>
                <a:lnTo>
                  <a:pt x="2769830" y="422079"/>
                </a:lnTo>
                <a:lnTo>
                  <a:pt x="2769455" y="422704"/>
                </a:lnTo>
                <a:lnTo>
                  <a:pt x="2769472" y="422699"/>
                </a:lnTo>
                <a:lnTo>
                  <a:pt x="2770451" y="422218"/>
                </a:lnTo>
                <a:close/>
                <a:moveTo>
                  <a:pt x="4910558" y="419291"/>
                </a:moveTo>
                <a:lnTo>
                  <a:pt x="4909740" y="419531"/>
                </a:lnTo>
                <a:lnTo>
                  <a:pt x="4913020" y="426194"/>
                </a:lnTo>
                <a:lnTo>
                  <a:pt x="4913745" y="422508"/>
                </a:lnTo>
                <a:close/>
                <a:moveTo>
                  <a:pt x="4260659" y="396173"/>
                </a:moveTo>
                <a:lnTo>
                  <a:pt x="4260659" y="404682"/>
                </a:lnTo>
                <a:lnTo>
                  <a:pt x="4272747" y="396974"/>
                </a:lnTo>
                <a:close/>
                <a:moveTo>
                  <a:pt x="2674512" y="391912"/>
                </a:moveTo>
                <a:lnTo>
                  <a:pt x="2673301" y="392734"/>
                </a:lnTo>
                <a:lnTo>
                  <a:pt x="2673301" y="398060"/>
                </a:lnTo>
                <a:lnTo>
                  <a:pt x="2674512" y="396943"/>
                </a:lnTo>
                <a:close/>
                <a:moveTo>
                  <a:pt x="4017679" y="375090"/>
                </a:moveTo>
                <a:lnTo>
                  <a:pt x="4017456" y="376472"/>
                </a:lnTo>
                <a:lnTo>
                  <a:pt x="4018755" y="375090"/>
                </a:lnTo>
                <a:close/>
                <a:moveTo>
                  <a:pt x="4311803" y="369571"/>
                </a:moveTo>
                <a:lnTo>
                  <a:pt x="4309188" y="373900"/>
                </a:lnTo>
                <a:lnTo>
                  <a:pt x="4308943" y="374197"/>
                </a:lnTo>
                <a:lnTo>
                  <a:pt x="4312740" y="374197"/>
                </a:lnTo>
                <a:close/>
                <a:moveTo>
                  <a:pt x="3007556" y="351561"/>
                </a:moveTo>
                <a:lnTo>
                  <a:pt x="3007102" y="352900"/>
                </a:lnTo>
                <a:lnTo>
                  <a:pt x="3009720" y="353559"/>
                </a:lnTo>
                <a:close/>
                <a:moveTo>
                  <a:pt x="4980514" y="347025"/>
                </a:moveTo>
                <a:lnTo>
                  <a:pt x="4981044" y="348277"/>
                </a:lnTo>
                <a:lnTo>
                  <a:pt x="4981565" y="349061"/>
                </a:lnTo>
                <a:lnTo>
                  <a:pt x="4983733" y="347644"/>
                </a:lnTo>
                <a:lnTo>
                  <a:pt x="4983613" y="347025"/>
                </a:lnTo>
                <a:close/>
                <a:moveTo>
                  <a:pt x="3153122" y="342578"/>
                </a:moveTo>
                <a:lnTo>
                  <a:pt x="3152927" y="342727"/>
                </a:lnTo>
                <a:lnTo>
                  <a:pt x="3153089" y="342740"/>
                </a:lnTo>
                <a:close/>
                <a:moveTo>
                  <a:pt x="4335493" y="325649"/>
                </a:moveTo>
                <a:lnTo>
                  <a:pt x="4335735" y="329954"/>
                </a:lnTo>
                <a:lnTo>
                  <a:pt x="4335258" y="330741"/>
                </a:lnTo>
                <a:lnTo>
                  <a:pt x="4336289" y="330089"/>
                </a:lnTo>
                <a:lnTo>
                  <a:pt x="4340425" y="327142"/>
                </a:lnTo>
                <a:close/>
                <a:moveTo>
                  <a:pt x="3084282" y="268279"/>
                </a:moveTo>
                <a:lnTo>
                  <a:pt x="3080465" y="276709"/>
                </a:lnTo>
                <a:lnTo>
                  <a:pt x="3082080" y="277743"/>
                </a:lnTo>
                <a:lnTo>
                  <a:pt x="3087162" y="277045"/>
                </a:lnTo>
                <a:close/>
                <a:moveTo>
                  <a:pt x="2598224" y="132876"/>
                </a:moveTo>
                <a:cubicBezTo>
                  <a:pt x="2615775" y="132876"/>
                  <a:pt x="2628937" y="132876"/>
                  <a:pt x="2646488" y="132876"/>
                </a:cubicBezTo>
                <a:cubicBezTo>
                  <a:pt x="2637712" y="154661"/>
                  <a:pt x="2622355" y="167733"/>
                  <a:pt x="2604806" y="177537"/>
                </a:cubicBezTo>
                <a:lnTo>
                  <a:pt x="2557998" y="198919"/>
                </a:lnTo>
                <a:lnTo>
                  <a:pt x="2556216" y="201981"/>
                </a:lnTo>
                <a:cubicBezTo>
                  <a:pt x="2555098" y="203079"/>
                  <a:pt x="2553981" y="203079"/>
                  <a:pt x="2551747" y="203079"/>
                </a:cubicBezTo>
                <a:cubicBezTo>
                  <a:pt x="2533872" y="246955"/>
                  <a:pt x="2489181" y="255730"/>
                  <a:pt x="2453431" y="277668"/>
                </a:cubicBezTo>
                <a:cubicBezTo>
                  <a:pt x="2453431" y="260118"/>
                  <a:pt x="2453431" y="242567"/>
                  <a:pt x="2453431" y="229404"/>
                </a:cubicBezTo>
                <a:cubicBezTo>
                  <a:pt x="2462368" y="229404"/>
                  <a:pt x="2471306" y="229404"/>
                  <a:pt x="2480245" y="225016"/>
                </a:cubicBezTo>
                <a:lnTo>
                  <a:pt x="2549960" y="182236"/>
                </a:lnTo>
                <a:lnTo>
                  <a:pt x="2549960" y="180804"/>
                </a:lnTo>
                <a:cubicBezTo>
                  <a:pt x="2567510" y="163376"/>
                  <a:pt x="2580673" y="145947"/>
                  <a:pt x="2598224" y="132876"/>
                </a:cubicBezTo>
                <a:close/>
                <a:moveTo>
                  <a:pt x="3055057" y="560"/>
                </a:moveTo>
                <a:cubicBezTo>
                  <a:pt x="3094271" y="-3874"/>
                  <a:pt x="3124772" y="18298"/>
                  <a:pt x="3129130" y="58210"/>
                </a:cubicBezTo>
                <a:lnTo>
                  <a:pt x="3129123" y="58217"/>
                </a:lnTo>
                <a:lnTo>
                  <a:pt x="3130202" y="57798"/>
                </a:lnTo>
                <a:cubicBezTo>
                  <a:pt x="3161306" y="138239"/>
                  <a:pt x="3072437" y="98018"/>
                  <a:pt x="3059107" y="133769"/>
                </a:cubicBezTo>
                <a:lnTo>
                  <a:pt x="3058411" y="133070"/>
                </a:lnTo>
                <a:lnTo>
                  <a:pt x="3052235" y="159281"/>
                </a:lnTo>
                <a:cubicBezTo>
                  <a:pt x="3048973" y="168140"/>
                  <a:pt x="3043536" y="175892"/>
                  <a:pt x="3032660" y="180323"/>
                </a:cubicBezTo>
                <a:lnTo>
                  <a:pt x="3031676" y="181758"/>
                </a:lnTo>
                <a:lnTo>
                  <a:pt x="3033272" y="181140"/>
                </a:lnTo>
                <a:lnTo>
                  <a:pt x="3058939" y="224092"/>
                </a:lnTo>
                <a:lnTo>
                  <a:pt x="3102316" y="228447"/>
                </a:lnTo>
                <a:lnTo>
                  <a:pt x="3101210" y="230889"/>
                </a:lnTo>
                <a:lnTo>
                  <a:pt x="3103252" y="229075"/>
                </a:lnTo>
                <a:cubicBezTo>
                  <a:pt x="3169010" y="172166"/>
                  <a:pt x="3217232" y="88990"/>
                  <a:pt x="3335594" y="84612"/>
                </a:cubicBezTo>
                <a:cubicBezTo>
                  <a:pt x="3274222" y="141522"/>
                  <a:pt x="3225999" y="185299"/>
                  <a:pt x="3177777" y="229075"/>
                </a:cubicBezTo>
                <a:lnTo>
                  <a:pt x="3177686" y="229577"/>
                </a:lnTo>
                <a:lnTo>
                  <a:pt x="3177798" y="229404"/>
                </a:lnTo>
                <a:cubicBezTo>
                  <a:pt x="3186500" y="229404"/>
                  <a:pt x="3190851" y="229404"/>
                  <a:pt x="3199553" y="229404"/>
                </a:cubicBezTo>
                <a:lnTo>
                  <a:pt x="3200606" y="231872"/>
                </a:lnTo>
                <a:lnTo>
                  <a:pt x="3200988" y="229595"/>
                </a:lnTo>
                <a:cubicBezTo>
                  <a:pt x="3239311" y="225741"/>
                  <a:pt x="3291044" y="191533"/>
                  <a:pt x="3297510" y="247965"/>
                </a:cubicBezTo>
                <a:lnTo>
                  <a:pt x="3297348" y="276647"/>
                </a:lnTo>
                <a:lnTo>
                  <a:pt x="3318917" y="292186"/>
                </a:lnTo>
                <a:cubicBezTo>
                  <a:pt x="3330806" y="296939"/>
                  <a:pt x="3343781" y="297662"/>
                  <a:pt x="3356678" y="297609"/>
                </a:cubicBezTo>
                <a:lnTo>
                  <a:pt x="3392526" y="298354"/>
                </a:lnTo>
                <a:lnTo>
                  <a:pt x="3414647" y="282249"/>
                </a:lnTo>
                <a:cubicBezTo>
                  <a:pt x="3439611" y="276637"/>
                  <a:pt x="3469568" y="296593"/>
                  <a:pt x="3489540" y="276637"/>
                </a:cubicBezTo>
                <a:cubicBezTo>
                  <a:pt x="3512840" y="349807"/>
                  <a:pt x="3463744" y="348144"/>
                  <a:pt x="3424632" y="355835"/>
                </a:cubicBezTo>
                <a:lnTo>
                  <a:pt x="3393992" y="368873"/>
                </a:lnTo>
                <a:lnTo>
                  <a:pt x="3393976" y="368907"/>
                </a:lnTo>
                <a:cubicBezTo>
                  <a:pt x="3385154" y="377724"/>
                  <a:pt x="3376333" y="386539"/>
                  <a:pt x="3367508" y="395354"/>
                </a:cubicBezTo>
                <a:lnTo>
                  <a:pt x="3367231" y="396344"/>
                </a:lnTo>
                <a:lnTo>
                  <a:pt x="3389219" y="439395"/>
                </a:lnTo>
                <a:lnTo>
                  <a:pt x="3389603" y="439770"/>
                </a:lnTo>
                <a:lnTo>
                  <a:pt x="3438154" y="418717"/>
                </a:lnTo>
                <a:cubicBezTo>
                  <a:pt x="3454465" y="412754"/>
                  <a:pt x="3470778" y="408316"/>
                  <a:pt x="3487089" y="406652"/>
                </a:cubicBezTo>
                <a:cubicBezTo>
                  <a:pt x="3519712" y="403323"/>
                  <a:pt x="3552335" y="411089"/>
                  <a:pt x="3584958" y="439936"/>
                </a:cubicBezTo>
                <a:lnTo>
                  <a:pt x="3584958" y="441231"/>
                </a:lnTo>
                <a:lnTo>
                  <a:pt x="3628504" y="441231"/>
                </a:lnTo>
                <a:lnTo>
                  <a:pt x="3632849" y="445471"/>
                </a:lnTo>
                <a:lnTo>
                  <a:pt x="3630540" y="439524"/>
                </a:lnTo>
                <a:cubicBezTo>
                  <a:pt x="3632738" y="426361"/>
                  <a:pt x="3639329" y="416489"/>
                  <a:pt x="3648667" y="409359"/>
                </a:cubicBezTo>
                <a:lnTo>
                  <a:pt x="3681563" y="396325"/>
                </a:lnTo>
                <a:lnTo>
                  <a:pt x="3681487" y="396072"/>
                </a:lnTo>
                <a:cubicBezTo>
                  <a:pt x="3690226" y="387321"/>
                  <a:pt x="3698965" y="382946"/>
                  <a:pt x="3707704" y="374197"/>
                </a:cubicBezTo>
                <a:cubicBezTo>
                  <a:pt x="3738291" y="382946"/>
                  <a:pt x="3768877" y="387321"/>
                  <a:pt x="3799466" y="396072"/>
                </a:cubicBezTo>
                <a:lnTo>
                  <a:pt x="3799466" y="417490"/>
                </a:lnTo>
                <a:lnTo>
                  <a:pt x="3800280" y="417286"/>
                </a:lnTo>
                <a:lnTo>
                  <a:pt x="3800280" y="395540"/>
                </a:lnTo>
                <a:lnTo>
                  <a:pt x="3826430" y="347953"/>
                </a:lnTo>
                <a:lnTo>
                  <a:pt x="3826280" y="347872"/>
                </a:lnTo>
                <a:lnTo>
                  <a:pt x="3826708" y="347444"/>
                </a:lnTo>
                <a:lnTo>
                  <a:pt x="3826860" y="347167"/>
                </a:lnTo>
                <a:lnTo>
                  <a:pt x="3826990" y="347166"/>
                </a:lnTo>
                <a:lnTo>
                  <a:pt x="3848401" y="325933"/>
                </a:lnTo>
                <a:lnTo>
                  <a:pt x="3848720" y="325933"/>
                </a:lnTo>
                <a:lnTo>
                  <a:pt x="3847730" y="325233"/>
                </a:lnTo>
                <a:cubicBezTo>
                  <a:pt x="3878565" y="276503"/>
                  <a:pt x="3913805" y="245492"/>
                  <a:pt x="3971072" y="254353"/>
                </a:cubicBezTo>
                <a:lnTo>
                  <a:pt x="3971072" y="260532"/>
                </a:lnTo>
                <a:lnTo>
                  <a:pt x="3971801" y="255324"/>
                </a:lnTo>
                <a:cubicBezTo>
                  <a:pt x="3993740" y="232980"/>
                  <a:pt x="4020066" y="215103"/>
                  <a:pt x="4042005" y="197228"/>
                </a:cubicBezTo>
                <a:lnTo>
                  <a:pt x="4042130" y="197323"/>
                </a:lnTo>
                <a:lnTo>
                  <a:pt x="4067036" y="176507"/>
                </a:lnTo>
                <a:lnTo>
                  <a:pt x="4068180" y="176646"/>
                </a:lnTo>
                <a:lnTo>
                  <a:pt x="4115971" y="132876"/>
                </a:lnTo>
                <a:cubicBezTo>
                  <a:pt x="4177536" y="137306"/>
                  <a:pt x="4133562" y="181606"/>
                  <a:pt x="4137959" y="203756"/>
                </a:cubicBezTo>
                <a:lnTo>
                  <a:pt x="4137984" y="204810"/>
                </a:lnTo>
                <a:lnTo>
                  <a:pt x="4139264" y="203261"/>
                </a:lnTo>
                <a:lnTo>
                  <a:pt x="4231173" y="181196"/>
                </a:lnTo>
                <a:lnTo>
                  <a:pt x="4231161" y="181140"/>
                </a:lnTo>
                <a:cubicBezTo>
                  <a:pt x="4241961" y="166125"/>
                  <a:pt x="4252761" y="155399"/>
                  <a:pt x="4265180" y="150037"/>
                </a:cubicBezTo>
                <a:lnTo>
                  <a:pt x="4307857" y="151082"/>
                </a:lnTo>
                <a:lnTo>
                  <a:pt x="4309009" y="150354"/>
                </a:lnTo>
                <a:cubicBezTo>
                  <a:pt x="4344046" y="132876"/>
                  <a:pt x="4344046" y="163463"/>
                  <a:pt x="4357186" y="180941"/>
                </a:cubicBezTo>
                <a:lnTo>
                  <a:pt x="4356917" y="181209"/>
                </a:lnTo>
                <a:lnTo>
                  <a:pt x="4357520" y="181198"/>
                </a:lnTo>
                <a:cubicBezTo>
                  <a:pt x="4383663" y="163627"/>
                  <a:pt x="4405448" y="146054"/>
                  <a:pt x="4427235" y="132876"/>
                </a:cubicBezTo>
                <a:cubicBezTo>
                  <a:pt x="4466449" y="154840"/>
                  <a:pt x="4496950" y="181198"/>
                  <a:pt x="4501306" y="229519"/>
                </a:cubicBezTo>
                <a:lnTo>
                  <a:pt x="4501014" y="230406"/>
                </a:lnTo>
                <a:lnTo>
                  <a:pt x="4502313" y="229088"/>
                </a:lnTo>
                <a:cubicBezTo>
                  <a:pt x="4554598" y="202591"/>
                  <a:pt x="4567670" y="246754"/>
                  <a:pt x="4563314" y="277668"/>
                </a:cubicBezTo>
                <a:cubicBezTo>
                  <a:pt x="4563314" y="326249"/>
                  <a:pt x="4585099" y="326249"/>
                  <a:pt x="4619957" y="326249"/>
                </a:cubicBezTo>
                <a:lnTo>
                  <a:pt x="4619643" y="326537"/>
                </a:lnTo>
                <a:lnTo>
                  <a:pt x="4620567" y="326171"/>
                </a:lnTo>
                <a:cubicBezTo>
                  <a:pt x="4638081" y="308534"/>
                  <a:pt x="4655594" y="295305"/>
                  <a:pt x="4673108" y="282077"/>
                </a:cubicBezTo>
                <a:cubicBezTo>
                  <a:pt x="4709230" y="325068"/>
                  <a:pt x="4742889" y="313495"/>
                  <a:pt x="4777779" y="295719"/>
                </a:cubicBezTo>
                <a:lnTo>
                  <a:pt x="4813053" y="277751"/>
                </a:lnTo>
                <a:lnTo>
                  <a:pt x="4813014" y="277726"/>
                </a:lnTo>
                <a:cubicBezTo>
                  <a:pt x="4839339" y="246975"/>
                  <a:pt x="4870053" y="233797"/>
                  <a:pt x="4909542" y="229404"/>
                </a:cubicBezTo>
                <a:lnTo>
                  <a:pt x="4910836" y="231571"/>
                </a:lnTo>
                <a:lnTo>
                  <a:pt x="4910971" y="229225"/>
                </a:lnTo>
                <a:cubicBezTo>
                  <a:pt x="4996374" y="219304"/>
                  <a:pt x="4968454" y="276349"/>
                  <a:pt x="4967633" y="316653"/>
                </a:cubicBezTo>
                <a:lnTo>
                  <a:pt x="4980235" y="346368"/>
                </a:lnTo>
                <a:lnTo>
                  <a:pt x="5070759" y="285712"/>
                </a:lnTo>
                <a:cubicBezTo>
                  <a:pt x="5070759" y="320747"/>
                  <a:pt x="5075115" y="347025"/>
                  <a:pt x="5075115" y="373303"/>
                </a:cubicBezTo>
                <a:lnTo>
                  <a:pt x="5075767" y="374614"/>
                </a:lnTo>
                <a:lnTo>
                  <a:pt x="5101829" y="353124"/>
                </a:lnTo>
                <a:lnTo>
                  <a:pt x="5101525" y="351567"/>
                </a:lnTo>
                <a:cubicBezTo>
                  <a:pt x="5134507" y="319685"/>
                  <a:pt x="5154569" y="308691"/>
                  <a:pt x="5167006" y="309997"/>
                </a:cubicBezTo>
                <a:cubicBezTo>
                  <a:pt x="5194988" y="312934"/>
                  <a:pt x="5184359" y="378136"/>
                  <a:pt x="5195383" y="407770"/>
                </a:cubicBezTo>
                <a:lnTo>
                  <a:pt x="5215839" y="421912"/>
                </a:lnTo>
                <a:lnTo>
                  <a:pt x="5242029" y="402745"/>
                </a:lnTo>
                <a:cubicBezTo>
                  <a:pt x="5268843" y="389505"/>
                  <a:pt x="5295656" y="395207"/>
                  <a:pt x="5322469" y="418022"/>
                </a:cubicBezTo>
                <a:lnTo>
                  <a:pt x="5321949" y="418781"/>
                </a:lnTo>
                <a:lnTo>
                  <a:pt x="5369203" y="418781"/>
                </a:lnTo>
                <a:lnTo>
                  <a:pt x="5369746" y="418232"/>
                </a:lnTo>
                <a:cubicBezTo>
                  <a:pt x="5369746" y="387191"/>
                  <a:pt x="5365371" y="342845"/>
                  <a:pt x="5409119" y="338410"/>
                </a:cubicBezTo>
                <a:cubicBezTo>
                  <a:pt x="5428806" y="336194"/>
                  <a:pt x="5435368" y="345063"/>
                  <a:pt x="5437555" y="357258"/>
                </a:cubicBezTo>
                <a:lnTo>
                  <a:pt x="5439739" y="395977"/>
                </a:lnTo>
                <a:lnTo>
                  <a:pt x="5440682" y="395648"/>
                </a:lnTo>
                <a:cubicBezTo>
                  <a:pt x="5449541" y="413166"/>
                  <a:pt x="5458401" y="430683"/>
                  <a:pt x="5467262" y="448202"/>
                </a:cubicBezTo>
                <a:lnTo>
                  <a:pt x="5465423" y="449504"/>
                </a:lnTo>
                <a:lnTo>
                  <a:pt x="5466446" y="449335"/>
                </a:lnTo>
                <a:cubicBezTo>
                  <a:pt x="5470838" y="449335"/>
                  <a:pt x="5479619" y="449335"/>
                  <a:pt x="5488402" y="449335"/>
                </a:cubicBezTo>
                <a:cubicBezTo>
                  <a:pt x="5510358" y="444971"/>
                  <a:pt x="5527922" y="449335"/>
                  <a:pt x="5545488" y="462431"/>
                </a:cubicBezTo>
                <a:lnTo>
                  <a:pt x="5547787" y="465479"/>
                </a:lnTo>
                <a:lnTo>
                  <a:pt x="5750478" y="373577"/>
                </a:lnTo>
                <a:cubicBezTo>
                  <a:pt x="5750478" y="364777"/>
                  <a:pt x="5754836" y="355977"/>
                  <a:pt x="5750478" y="351576"/>
                </a:cubicBezTo>
                <a:cubicBezTo>
                  <a:pt x="5759193" y="342776"/>
                  <a:pt x="5767907" y="338376"/>
                  <a:pt x="5776077" y="337825"/>
                </a:cubicBezTo>
                <a:cubicBezTo>
                  <a:pt x="5784247" y="337276"/>
                  <a:pt x="5791871" y="340577"/>
                  <a:pt x="5798408" y="347176"/>
                </a:cubicBezTo>
                <a:cubicBezTo>
                  <a:pt x="5798408" y="364777"/>
                  <a:pt x="5798408" y="382377"/>
                  <a:pt x="5798408" y="395578"/>
                </a:cubicBezTo>
                <a:lnTo>
                  <a:pt x="5799749" y="400544"/>
                </a:lnTo>
                <a:lnTo>
                  <a:pt x="5799749" y="395264"/>
                </a:lnTo>
                <a:cubicBezTo>
                  <a:pt x="5834989" y="386454"/>
                  <a:pt x="5865824" y="377644"/>
                  <a:pt x="5896661" y="368834"/>
                </a:cubicBezTo>
                <a:lnTo>
                  <a:pt x="5896845" y="369356"/>
                </a:lnTo>
                <a:lnTo>
                  <a:pt x="5932027" y="339340"/>
                </a:lnTo>
                <a:cubicBezTo>
                  <a:pt x="5936496" y="374199"/>
                  <a:pt x="5949904" y="413413"/>
                  <a:pt x="5923091" y="443914"/>
                </a:cubicBezTo>
                <a:lnTo>
                  <a:pt x="5923065" y="443880"/>
                </a:lnTo>
                <a:lnTo>
                  <a:pt x="5918686" y="472904"/>
                </a:lnTo>
                <a:lnTo>
                  <a:pt x="5901354" y="491859"/>
                </a:lnTo>
                <a:lnTo>
                  <a:pt x="5901640" y="492568"/>
                </a:lnTo>
                <a:lnTo>
                  <a:pt x="5870888" y="562761"/>
                </a:lnTo>
                <a:lnTo>
                  <a:pt x="5889918" y="579923"/>
                </a:lnTo>
                <a:cubicBezTo>
                  <a:pt x="5896583" y="582540"/>
                  <a:pt x="5903248" y="582264"/>
                  <a:pt x="5909913" y="580612"/>
                </a:cubicBezTo>
                <a:lnTo>
                  <a:pt x="5948119" y="566935"/>
                </a:lnTo>
                <a:lnTo>
                  <a:pt x="5952307" y="563521"/>
                </a:lnTo>
                <a:lnTo>
                  <a:pt x="5981543" y="518121"/>
                </a:lnTo>
                <a:cubicBezTo>
                  <a:pt x="5996023" y="505425"/>
                  <a:pt x="6014256" y="496593"/>
                  <a:pt x="6035707" y="492176"/>
                </a:cubicBezTo>
                <a:lnTo>
                  <a:pt x="6035636" y="492288"/>
                </a:lnTo>
                <a:lnTo>
                  <a:pt x="6035707" y="492225"/>
                </a:lnTo>
                <a:cubicBezTo>
                  <a:pt x="6044517" y="456872"/>
                  <a:pt x="6062137" y="434776"/>
                  <a:pt x="6088567" y="417099"/>
                </a:cubicBezTo>
                <a:lnTo>
                  <a:pt x="6090415" y="418605"/>
                </a:lnTo>
                <a:lnTo>
                  <a:pt x="6123013" y="368148"/>
                </a:lnTo>
                <a:cubicBezTo>
                  <a:pt x="6136622" y="356219"/>
                  <a:pt x="6152603" y="350088"/>
                  <a:pt x="6170271" y="351839"/>
                </a:cubicBezTo>
                <a:cubicBezTo>
                  <a:pt x="6182048" y="353008"/>
                  <a:pt x="6194576" y="357680"/>
                  <a:pt x="6207647" y="366475"/>
                </a:cubicBezTo>
                <a:cubicBezTo>
                  <a:pt x="6255577" y="401654"/>
                  <a:pt x="6225077" y="445628"/>
                  <a:pt x="6203290" y="485204"/>
                </a:cubicBezTo>
                <a:lnTo>
                  <a:pt x="6164221" y="542161"/>
                </a:lnTo>
                <a:lnTo>
                  <a:pt x="6188740" y="567034"/>
                </a:lnTo>
                <a:lnTo>
                  <a:pt x="6189975" y="568157"/>
                </a:lnTo>
                <a:lnTo>
                  <a:pt x="6189972" y="568149"/>
                </a:lnTo>
                <a:cubicBezTo>
                  <a:pt x="6196542" y="544116"/>
                  <a:pt x="6208585" y="527729"/>
                  <a:pt x="6224462" y="515713"/>
                </a:cubicBezTo>
                <a:lnTo>
                  <a:pt x="6281261" y="489806"/>
                </a:lnTo>
                <a:lnTo>
                  <a:pt x="6281495" y="488276"/>
                </a:lnTo>
                <a:cubicBezTo>
                  <a:pt x="6290434" y="483888"/>
                  <a:pt x="6299371" y="475114"/>
                  <a:pt x="6308309" y="470725"/>
                </a:cubicBezTo>
                <a:lnTo>
                  <a:pt x="6308420" y="471185"/>
                </a:lnTo>
                <a:lnTo>
                  <a:pt x="6308716" y="470410"/>
                </a:lnTo>
                <a:lnTo>
                  <a:pt x="6308716" y="444498"/>
                </a:lnTo>
                <a:cubicBezTo>
                  <a:pt x="6299941" y="444498"/>
                  <a:pt x="6291165" y="444498"/>
                  <a:pt x="6282391" y="444498"/>
                </a:cubicBezTo>
                <a:cubicBezTo>
                  <a:pt x="6295553" y="417852"/>
                  <a:pt x="6313104" y="395648"/>
                  <a:pt x="6343818" y="422294"/>
                </a:cubicBezTo>
                <a:cubicBezTo>
                  <a:pt x="6359174" y="435617"/>
                  <a:pt x="6373435" y="438948"/>
                  <a:pt x="6387145" y="437282"/>
                </a:cubicBezTo>
                <a:lnTo>
                  <a:pt x="6425386" y="422966"/>
                </a:lnTo>
                <a:lnTo>
                  <a:pt x="6425239" y="421890"/>
                </a:lnTo>
                <a:cubicBezTo>
                  <a:pt x="6425239" y="413104"/>
                  <a:pt x="6425239" y="404319"/>
                  <a:pt x="6425239" y="395533"/>
                </a:cubicBezTo>
                <a:cubicBezTo>
                  <a:pt x="6477934" y="417497"/>
                  <a:pt x="6513064" y="399926"/>
                  <a:pt x="6552584" y="364782"/>
                </a:cubicBezTo>
                <a:cubicBezTo>
                  <a:pt x="6592106" y="325247"/>
                  <a:pt x="6626136" y="308774"/>
                  <a:pt x="6653582" y="314814"/>
                </a:cubicBezTo>
                <a:cubicBezTo>
                  <a:pt x="6681027" y="320854"/>
                  <a:pt x="6701885" y="349409"/>
                  <a:pt x="6715059" y="399926"/>
                </a:cubicBezTo>
                <a:lnTo>
                  <a:pt x="6714838" y="401693"/>
                </a:lnTo>
                <a:lnTo>
                  <a:pt x="6715554" y="401270"/>
                </a:lnTo>
                <a:cubicBezTo>
                  <a:pt x="6737562" y="383625"/>
                  <a:pt x="6759569" y="370391"/>
                  <a:pt x="6785978" y="352746"/>
                </a:cubicBezTo>
                <a:lnTo>
                  <a:pt x="6787890" y="354109"/>
                </a:lnTo>
                <a:lnTo>
                  <a:pt x="6786483" y="351405"/>
                </a:lnTo>
                <a:cubicBezTo>
                  <a:pt x="6808358" y="355810"/>
                  <a:pt x="6843357" y="320570"/>
                  <a:pt x="6856480" y="360215"/>
                </a:cubicBezTo>
                <a:cubicBezTo>
                  <a:pt x="6863044" y="373430"/>
                  <a:pt x="6865231" y="388848"/>
                  <a:pt x="6861950" y="403716"/>
                </a:cubicBezTo>
                <a:lnTo>
                  <a:pt x="6835074" y="443225"/>
                </a:lnTo>
                <a:lnTo>
                  <a:pt x="6834830" y="444000"/>
                </a:lnTo>
                <a:lnTo>
                  <a:pt x="6834991" y="443912"/>
                </a:lnTo>
                <a:cubicBezTo>
                  <a:pt x="6843765" y="461512"/>
                  <a:pt x="6852540" y="474713"/>
                  <a:pt x="6861316" y="492313"/>
                </a:cubicBezTo>
                <a:lnTo>
                  <a:pt x="6862512" y="491914"/>
                </a:lnTo>
                <a:lnTo>
                  <a:pt x="6891126" y="449935"/>
                </a:lnTo>
                <a:cubicBezTo>
                  <a:pt x="6923930" y="424574"/>
                  <a:pt x="6965239" y="447856"/>
                  <a:pt x="7004119" y="471138"/>
                </a:cubicBezTo>
                <a:lnTo>
                  <a:pt x="7004882" y="475063"/>
                </a:lnTo>
                <a:lnTo>
                  <a:pt x="7005406" y="469877"/>
                </a:lnTo>
                <a:cubicBezTo>
                  <a:pt x="7031905" y="430504"/>
                  <a:pt x="7053986" y="434879"/>
                  <a:pt x="7076069" y="469877"/>
                </a:cubicBezTo>
                <a:lnTo>
                  <a:pt x="7074315" y="471320"/>
                </a:lnTo>
                <a:lnTo>
                  <a:pt x="7075876" y="470725"/>
                </a:lnTo>
                <a:lnTo>
                  <a:pt x="7101791" y="470725"/>
                </a:lnTo>
                <a:lnTo>
                  <a:pt x="7101831" y="470266"/>
                </a:lnTo>
                <a:cubicBezTo>
                  <a:pt x="7101831" y="435332"/>
                  <a:pt x="7084112" y="396031"/>
                  <a:pt x="7123981" y="374197"/>
                </a:cubicBezTo>
                <a:cubicBezTo>
                  <a:pt x="7141701" y="400397"/>
                  <a:pt x="7141701" y="430965"/>
                  <a:pt x="7172712" y="448432"/>
                </a:cubicBezTo>
                <a:lnTo>
                  <a:pt x="7173029" y="448797"/>
                </a:lnTo>
                <a:lnTo>
                  <a:pt x="7218684" y="436318"/>
                </a:lnTo>
                <a:lnTo>
                  <a:pt x="7218900" y="435102"/>
                </a:lnTo>
                <a:cubicBezTo>
                  <a:pt x="7214466" y="430697"/>
                  <a:pt x="7214466" y="430697"/>
                  <a:pt x="7214466" y="430697"/>
                </a:cubicBezTo>
                <a:lnTo>
                  <a:pt x="7215330" y="429393"/>
                </a:lnTo>
                <a:lnTo>
                  <a:pt x="7198949" y="393246"/>
                </a:lnTo>
                <a:lnTo>
                  <a:pt x="7198422" y="354080"/>
                </a:lnTo>
                <a:lnTo>
                  <a:pt x="7196728" y="352280"/>
                </a:lnTo>
                <a:cubicBezTo>
                  <a:pt x="7241182" y="299119"/>
                  <a:pt x="7303418" y="299119"/>
                  <a:pt x="7365654" y="299119"/>
                </a:cubicBezTo>
                <a:lnTo>
                  <a:pt x="7365654" y="373778"/>
                </a:lnTo>
                <a:lnTo>
                  <a:pt x="7365880" y="373846"/>
                </a:lnTo>
                <a:lnTo>
                  <a:pt x="7421920" y="353297"/>
                </a:lnTo>
                <a:lnTo>
                  <a:pt x="7422592" y="344502"/>
                </a:lnTo>
                <a:cubicBezTo>
                  <a:pt x="7437774" y="320470"/>
                  <a:pt x="7452954" y="316101"/>
                  <a:pt x="7467594" y="320470"/>
                </a:cubicBezTo>
                <a:cubicBezTo>
                  <a:pt x="7482232" y="324840"/>
                  <a:pt x="7496329" y="337949"/>
                  <a:pt x="7509342" y="348871"/>
                </a:cubicBezTo>
                <a:cubicBezTo>
                  <a:pt x="7507172" y="372905"/>
                  <a:pt x="7520185" y="391476"/>
                  <a:pt x="7533199" y="410047"/>
                </a:cubicBezTo>
                <a:lnTo>
                  <a:pt x="7556538" y="469899"/>
                </a:lnTo>
                <a:lnTo>
                  <a:pt x="7557369" y="469768"/>
                </a:lnTo>
                <a:cubicBezTo>
                  <a:pt x="7557369" y="478578"/>
                  <a:pt x="7557369" y="482983"/>
                  <a:pt x="7557369" y="491793"/>
                </a:cubicBezTo>
                <a:lnTo>
                  <a:pt x="7559404" y="492641"/>
                </a:lnTo>
                <a:lnTo>
                  <a:pt x="7582132" y="489391"/>
                </a:lnTo>
                <a:cubicBezTo>
                  <a:pt x="7600560" y="480162"/>
                  <a:pt x="7606230" y="455554"/>
                  <a:pt x="7619190" y="435867"/>
                </a:cubicBezTo>
                <a:cubicBezTo>
                  <a:pt x="7636470" y="470865"/>
                  <a:pt x="7632150" y="497115"/>
                  <a:pt x="7610550" y="518990"/>
                </a:cubicBezTo>
                <a:lnTo>
                  <a:pt x="7609537" y="518819"/>
                </a:lnTo>
                <a:lnTo>
                  <a:pt x="7605309" y="540192"/>
                </a:lnTo>
                <a:lnTo>
                  <a:pt x="7605354" y="540195"/>
                </a:lnTo>
                <a:cubicBezTo>
                  <a:pt x="7627363" y="570909"/>
                  <a:pt x="7653771" y="584071"/>
                  <a:pt x="7693386" y="566521"/>
                </a:cubicBezTo>
                <a:cubicBezTo>
                  <a:pt x="7732998" y="548972"/>
                  <a:pt x="7724196" y="579685"/>
                  <a:pt x="7724196" y="601622"/>
                </a:cubicBezTo>
                <a:lnTo>
                  <a:pt x="7721928" y="604031"/>
                </a:lnTo>
                <a:lnTo>
                  <a:pt x="7724434" y="603935"/>
                </a:lnTo>
                <a:cubicBezTo>
                  <a:pt x="7740976" y="594040"/>
                  <a:pt x="7762480" y="569304"/>
                  <a:pt x="7779643" y="572397"/>
                </a:cubicBezTo>
                <a:cubicBezTo>
                  <a:pt x="7785366" y="573427"/>
                  <a:pt x="7790603" y="577550"/>
                  <a:pt x="7795015" y="586345"/>
                </a:cubicBezTo>
                <a:cubicBezTo>
                  <a:pt x="7821482" y="639114"/>
                  <a:pt x="7768546" y="665498"/>
                  <a:pt x="7728845" y="691883"/>
                </a:cubicBezTo>
                <a:lnTo>
                  <a:pt x="7728629" y="691751"/>
                </a:lnTo>
                <a:lnTo>
                  <a:pt x="7728629" y="707682"/>
                </a:lnTo>
                <a:lnTo>
                  <a:pt x="7729019" y="708271"/>
                </a:lnTo>
                <a:lnTo>
                  <a:pt x="7782805" y="699036"/>
                </a:lnTo>
                <a:cubicBezTo>
                  <a:pt x="7833972" y="681328"/>
                  <a:pt x="7874575" y="642615"/>
                  <a:pt x="7917662" y="616258"/>
                </a:cubicBezTo>
                <a:lnTo>
                  <a:pt x="7920039" y="616716"/>
                </a:lnTo>
                <a:lnTo>
                  <a:pt x="7918010" y="614893"/>
                </a:lnTo>
                <a:cubicBezTo>
                  <a:pt x="7922385" y="579856"/>
                  <a:pt x="7935509" y="553579"/>
                  <a:pt x="7966132" y="540440"/>
                </a:cubicBezTo>
                <a:lnTo>
                  <a:pt x="7966280" y="540535"/>
                </a:lnTo>
                <a:lnTo>
                  <a:pt x="7978186" y="512995"/>
                </a:lnTo>
                <a:cubicBezTo>
                  <a:pt x="7992358" y="493825"/>
                  <a:pt x="8013118" y="498772"/>
                  <a:pt x="8038672" y="518560"/>
                </a:cubicBezTo>
                <a:lnTo>
                  <a:pt x="8038642" y="518665"/>
                </a:lnTo>
                <a:lnTo>
                  <a:pt x="8039464" y="518023"/>
                </a:lnTo>
                <a:cubicBezTo>
                  <a:pt x="8052572" y="518023"/>
                  <a:pt x="8070050" y="513627"/>
                  <a:pt x="8083160" y="513627"/>
                </a:cubicBezTo>
                <a:lnTo>
                  <a:pt x="8084659" y="514704"/>
                </a:lnTo>
                <a:lnTo>
                  <a:pt x="8102180" y="464044"/>
                </a:lnTo>
                <a:lnTo>
                  <a:pt x="8136400" y="418830"/>
                </a:lnTo>
                <a:lnTo>
                  <a:pt x="8135198" y="417752"/>
                </a:lnTo>
                <a:cubicBezTo>
                  <a:pt x="8148307" y="404410"/>
                  <a:pt x="8165785" y="386623"/>
                  <a:pt x="8183264" y="368834"/>
                </a:cubicBezTo>
                <a:cubicBezTo>
                  <a:pt x="8216036" y="384399"/>
                  <a:pt x="8233514" y="406635"/>
                  <a:pt x="8242800" y="432205"/>
                </a:cubicBezTo>
                <a:lnTo>
                  <a:pt x="8253080" y="514807"/>
                </a:lnTo>
                <a:lnTo>
                  <a:pt x="8254010" y="514998"/>
                </a:lnTo>
                <a:cubicBezTo>
                  <a:pt x="8262702" y="528281"/>
                  <a:pt x="8271392" y="537135"/>
                  <a:pt x="8280084" y="550417"/>
                </a:cubicBezTo>
                <a:lnTo>
                  <a:pt x="8280310" y="550553"/>
                </a:lnTo>
                <a:lnTo>
                  <a:pt x="8279991" y="549928"/>
                </a:lnTo>
                <a:cubicBezTo>
                  <a:pt x="8288867" y="541265"/>
                  <a:pt x="8297743" y="532601"/>
                  <a:pt x="8306618" y="519608"/>
                </a:cubicBezTo>
                <a:lnTo>
                  <a:pt x="8306936" y="519615"/>
                </a:lnTo>
                <a:lnTo>
                  <a:pt x="8324573" y="483697"/>
                </a:lnTo>
                <a:cubicBezTo>
                  <a:pt x="8346836" y="453793"/>
                  <a:pt x="8381965" y="442322"/>
                  <a:pt x="8424448" y="445599"/>
                </a:cubicBezTo>
                <a:cubicBezTo>
                  <a:pt x="8433163" y="454338"/>
                  <a:pt x="8437519" y="463077"/>
                  <a:pt x="8446234" y="471816"/>
                </a:cubicBezTo>
                <a:cubicBezTo>
                  <a:pt x="8441877" y="493664"/>
                  <a:pt x="8433163" y="515514"/>
                  <a:pt x="8428805" y="537361"/>
                </a:cubicBezTo>
                <a:cubicBezTo>
                  <a:pt x="8428805" y="537361"/>
                  <a:pt x="8426626" y="539545"/>
                  <a:pt x="8424448" y="541731"/>
                </a:cubicBezTo>
                <a:lnTo>
                  <a:pt x="8420470" y="545720"/>
                </a:lnTo>
                <a:lnTo>
                  <a:pt x="8420548" y="548218"/>
                </a:lnTo>
                <a:lnTo>
                  <a:pt x="8430940" y="537758"/>
                </a:lnTo>
                <a:cubicBezTo>
                  <a:pt x="8468082" y="550949"/>
                  <a:pt x="8475728" y="572937"/>
                  <a:pt x="8475728" y="597673"/>
                </a:cubicBezTo>
                <a:lnTo>
                  <a:pt x="8474669" y="671785"/>
                </a:lnTo>
                <a:lnTo>
                  <a:pt x="8494499" y="663782"/>
                </a:lnTo>
                <a:lnTo>
                  <a:pt x="8495705" y="664758"/>
                </a:lnTo>
                <a:lnTo>
                  <a:pt x="8525982" y="630915"/>
                </a:lnTo>
                <a:cubicBezTo>
                  <a:pt x="8538115" y="621602"/>
                  <a:pt x="8552449" y="615026"/>
                  <a:pt x="8570095" y="612836"/>
                </a:cubicBezTo>
                <a:lnTo>
                  <a:pt x="8586353" y="637065"/>
                </a:lnTo>
                <a:lnTo>
                  <a:pt x="8586977" y="636574"/>
                </a:lnTo>
                <a:lnTo>
                  <a:pt x="8569576" y="610719"/>
                </a:lnTo>
                <a:cubicBezTo>
                  <a:pt x="8591657" y="553846"/>
                  <a:pt x="8618156" y="571346"/>
                  <a:pt x="8644654" y="610719"/>
                </a:cubicBezTo>
                <a:lnTo>
                  <a:pt x="8641630" y="613258"/>
                </a:lnTo>
                <a:lnTo>
                  <a:pt x="8644509" y="612836"/>
                </a:lnTo>
                <a:cubicBezTo>
                  <a:pt x="8677119" y="642507"/>
                  <a:pt x="8655923" y="709265"/>
                  <a:pt x="8685476" y="742645"/>
                </a:cubicBezTo>
                <a:lnTo>
                  <a:pt x="8734664" y="761836"/>
                </a:lnTo>
                <a:lnTo>
                  <a:pt x="8736953" y="760311"/>
                </a:lnTo>
                <a:cubicBezTo>
                  <a:pt x="8758703" y="769097"/>
                  <a:pt x="8776101" y="781177"/>
                  <a:pt x="8788607" y="797101"/>
                </a:cubicBezTo>
                <a:lnTo>
                  <a:pt x="8810857" y="856839"/>
                </a:lnTo>
                <a:lnTo>
                  <a:pt x="8858395" y="856839"/>
                </a:lnTo>
                <a:lnTo>
                  <a:pt x="8858395" y="808575"/>
                </a:lnTo>
                <a:lnTo>
                  <a:pt x="8859628" y="810749"/>
                </a:lnTo>
                <a:lnTo>
                  <a:pt x="8859161" y="809703"/>
                </a:lnTo>
                <a:cubicBezTo>
                  <a:pt x="8861396" y="798767"/>
                  <a:pt x="8866982" y="792203"/>
                  <a:pt x="8874245" y="787828"/>
                </a:cubicBezTo>
                <a:lnTo>
                  <a:pt x="8898969" y="779223"/>
                </a:lnTo>
                <a:lnTo>
                  <a:pt x="8898969" y="761998"/>
                </a:lnTo>
                <a:lnTo>
                  <a:pt x="8899844" y="762020"/>
                </a:lnTo>
                <a:lnTo>
                  <a:pt x="8898322" y="761040"/>
                </a:lnTo>
                <a:cubicBezTo>
                  <a:pt x="8893895" y="752266"/>
                  <a:pt x="8889466" y="743490"/>
                  <a:pt x="8880612" y="739103"/>
                </a:cubicBezTo>
                <a:lnTo>
                  <a:pt x="8881056" y="738787"/>
                </a:lnTo>
                <a:lnTo>
                  <a:pt x="8880612" y="738860"/>
                </a:lnTo>
                <a:cubicBezTo>
                  <a:pt x="8898041" y="712940"/>
                  <a:pt x="8893684" y="661100"/>
                  <a:pt x="8950327" y="687020"/>
                </a:cubicBezTo>
                <a:lnTo>
                  <a:pt x="8950258" y="687380"/>
                </a:lnTo>
                <a:lnTo>
                  <a:pt x="8951450" y="686451"/>
                </a:lnTo>
                <a:lnTo>
                  <a:pt x="8952474" y="686030"/>
                </a:lnTo>
                <a:lnTo>
                  <a:pt x="8950327" y="685067"/>
                </a:lnTo>
                <a:cubicBezTo>
                  <a:pt x="8950327" y="632535"/>
                  <a:pt x="9016205" y="632535"/>
                  <a:pt x="9024989" y="588759"/>
                </a:cubicBezTo>
                <a:cubicBezTo>
                  <a:pt x="9051340" y="588759"/>
                  <a:pt x="9064516" y="562492"/>
                  <a:pt x="9082084" y="553736"/>
                </a:cubicBezTo>
                <a:cubicBezTo>
                  <a:pt x="9115023" y="536226"/>
                  <a:pt x="9145765" y="524187"/>
                  <a:pt x="9166627" y="530206"/>
                </a:cubicBezTo>
                <a:cubicBezTo>
                  <a:pt x="9187488" y="536226"/>
                  <a:pt x="9198467" y="560303"/>
                  <a:pt x="9191879" y="615025"/>
                </a:cubicBezTo>
                <a:lnTo>
                  <a:pt x="9189101" y="615947"/>
                </a:lnTo>
                <a:lnTo>
                  <a:pt x="9192812" y="615947"/>
                </a:lnTo>
                <a:cubicBezTo>
                  <a:pt x="9231970" y="615947"/>
                  <a:pt x="9227619" y="532397"/>
                  <a:pt x="9284180" y="563178"/>
                </a:cubicBezTo>
                <a:lnTo>
                  <a:pt x="9284635" y="563869"/>
                </a:lnTo>
                <a:lnTo>
                  <a:pt x="9284391" y="562413"/>
                </a:lnTo>
                <a:cubicBezTo>
                  <a:pt x="9293223" y="562413"/>
                  <a:pt x="9306472" y="562413"/>
                  <a:pt x="9315306" y="562413"/>
                </a:cubicBezTo>
                <a:lnTo>
                  <a:pt x="9315644" y="562423"/>
                </a:lnTo>
                <a:lnTo>
                  <a:pt x="9350321" y="543234"/>
                </a:lnTo>
                <a:cubicBezTo>
                  <a:pt x="9362465" y="540440"/>
                  <a:pt x="9374611" y="540440"/>
                  <a:pt x="9385651" y="540440"/>
                </a:cubicBezTo>
                <a:lnTo>
                  <a:pt x="9389959" y="562234"/>
                </a:lnTo>
                <a:lnTo>
                  <a:pt x="9390383" y="562413"/>
                </a:lnTo>
                <a:lnTo>
                  <a:pt x="9390057" y="562736"/>
                </a:lnTo>
                <a:lnTo>
                  <a:pt x="9390068" y="562785"/>
                </a:lnTo>
                <a:lnTo>
                  <a:pt x="9390000" y="562793"/>
                </a:lnTo>
                <a:lnTo>
                  <a:pt x="9385967" y="566806"/>
                </a:lnTo>
                <a:lnTo>
                  <a:pt x="9386056" y="567254"/>
                </a:lnTo>
                <a:lnTo>
                  <a:pt x="9433488" y="567254"/>
                </a:lnTo>
                <a:lnTo>
                  <a:pt x="9433864" y="567254"/>
                </a:lnTo>
                <a:lnTo>
                  <a:pt x="9433761" y="567696"/>
                </a:lnTo>
                <a:lnTo>
                  <a:pt x="9474033" y="632876"/>
                </a:lnTo>
                <a:cubicBezTo>
                  <a:pt x="9482142" y="655844"/>
                  <a:pt x="9481061" y="680999"/>
                  <a:pt x="9459436" y="711622"/>
                </a:cubicBezTo>
                <a:lnTo>
                  <a:pt x="9455991" y="713396"/>
                </a:lnTo>
                <a:lnTo>
                  <a:pt x="9460678" y="713680"/>
                </a:lnTo>
                <a:cubicBezTo>
                  <a:pt x="9465147" y="748187"/>
                  <a:pt x="9451739" y="778382"/>
                  <a:pt x="9433864" y="808577"/>
                </a:cubicBezTo>
                <a:lnTo>
                  <a:pt x="9431157" y="808577"/>
                </a:lnTo>
                <a:lnTo>
                  <a:pt x="9432648" y="809353"/>
                </a:lnTo>
                <a:cubicBezTo>
                  <a:pt x="9441443" y="813765"/>
                  <a:pt x="9450238" y="822587"/>
                  <a:pt x="9454634" y="831411"/>
                </a:cubicBezTo>
                <a:lnTo>
                  <a:pt x="9454052" y="834145"/>
                </a:lnTo>
                <a:lnTo>
                  <a:pt x="9456127" y="831826"/>
                </a:lnTo>
                <a:cubicBezTo>
                  <a:pt x="9464902" y="823084"/>
                  <a:pt x="9473678" y="814341"/>
                  <a:pt x="9482453" y="805599"/>
                </a:cubicBezTo>
                <a:lnTo>
                  <a:pt x="9484630" y="805565"/>
                </a:lnTo>
                <a:lnTo>
                  <a:pt x="9481235" y="803700"/>
                </a:lnTo>
                <a:cubicBezTo>
                  <a:pt x="9485593" y="786149"/>
                  <a:pt x="9485593" y="759822"/>
                  <a:pt x="9494306" y="751048"/>
                </a:cubicBezTo>
                <a:cubicBezTo>
                  <a:pt x="9524807" y="733497"/>
                  <a:pt x="9533521" y="772985"/>
                  <a:pt x="9550950" y="781761"/>
                </a:cubicBezTo>
                <a:lnTo>
                  <a:pt x="9549921" y="784042"/>
                </a:lnTo>
                <a:lnTo>
                  <a:pt x="9551955" y="782312"/>
                </a:lnTo>
                <a:cubicBezTo>
                  <a:pt x="9556311" y="773510"/>
                  <a:pt x="9556311" y="769110"/>
                  <a:pt x="9556311" y="760311"/>
                </a:cubicBezTo>
                <a:lnTo>
                  <a:pt x="9557701" y="762962"/>
                </a:lnTo>
                <a:lnTo>
                  <a:pt x="9557588" y="761180"/>
                </a:lnTo>
                <a:cubicBezTo>
                  <a:pt x="9561929" y="739439"/>
                  <a:pt x="9548904" y="709003"/>
                  <a:pt x="9579294" y="704655"/>
                </a:cubicBezTo>
                <a:cubicBezTo>
                  <a:pt x="9614024" y="695958"/>
                  <a:pt x="9614024" y="735092"/>
                  <a:pt x="9627048" y="756831"/>
                </a:cubicBezTo>
                <a:lnTo>
                  <a:pt x="9626725" y="759005"/>
                </a:lnTo>
                <a:lnTo>
                  <a:pt x="9650049" y="805008"/>
                </a:lnTo>
                <a:cubicBezTo>
                  <a:pt x="9652562" y="812194"/>
                  <a:pt x="9652143" y="818449"/>
                  <a:pt x="9645511" y="822908"/>
                </a:cubicBezTo>
                <a:lnTo>
                  <a:pt x="9605852" y="829657"/>
                </a:lnTo>
                <a:lnTo>
                  <a:pt x="9605342" y="830750"/>
                </a:lnTo>
                <a:cubicBezTo>
                  <a:pt x="9596659" y="839447"/>
                  <a:pt x="9592318" y="848142"/>
                  <a:pt x="9583634" y="856839"/>
                </a:cubicBezTo>
                <a:lnTo>
                  <a:pt x="9582366" y="854358"/>
                </a:lnTo>
                <a:lnTo>
                  <a:pt x="9582456" y="857114"/>
                </a:lnTo>
                <a:lnTo>
                  <a:pt x="9578110" y="927331"/>
                </a:lnTo>
                <a:lnTo>
                  <a:pt x="9578135" y="927343"/>
                </a:lnTo>
                <a:cubicBezTo>
                  <a:pt x="9600108" y="940592"/>
                  <a:pt x="9617685" y="975923"/>
                  <a:pt x="9652841" y="953842"/>
                </a:cubicBezTo>
                <a:cubicBezTo>
                  <a:pt x="9617685" y="1015669"/>
                  <a:pt x="9652841" y="1112829"/>
                  <a:pt x="9556162" y="1143744"/>
                </a:cubicBezTo>
                <a:lnTo>
                  <a:pt x="9555809" y="1143664"/>
                </a:lnTo>
                <a:lnTo>
                  <a:pt x="9530207" y="1217112"/>
                </a:lnTo>
                <a:lnTo>
                  <a:pt x="9528867" y="1216639"/>
                </a:lnTo>
                <a:lnTo>
                  <a:pt x="9529497" y="1217526"/>
                </a:lnTo>
                <a:lnTo>
                  <a:pt x="9507621" y="1288337"/>
                </a:lnTo>
                <a:lnTo>
                  <a:pt x="9508047" y="1288724"/>
                </a:lnTo>
                <a:cubicBezTo>
                  <a:pt x="9468832" y="1385102"/>
                  <a:pt x="9442689" y="1494621"/>
                  <a:pt x="9342474" y="1555953"/>
                </a:cubicBezTo>
                <a:lnTo>
                  <a:pt x="9341432" y="1556497"/>
                </a:lnTo>
                <a:lnTo>
                  <a:pt x="9341805" y="1556497"/>
                </a:lnTo>
                <a:cubicBezTo>
                  <a:pt x="9324423" y="1596198"/>
                  <a:pt x="9311386" y="1635900"/>
                  <a:pt x="9294004" y="1680013"/>
                </a:cubicBezTo>
                <a:lnTo>
                  <a:pt x="9292436" y="1680013"/>
                </a:lnTo>
                <a:lnTo>
                  <a:pt x="9292706" y="1708878"/>
                </a:lnTo>
                <a:cubicBezTo>
                  <a:pt x="9294353" y="1736376"/>
                  <a:pt x="9303412" y="1752792"/>
                  <a:pt x="9349526" y="1710110"/>
                </a:cubicBezTo>
                <a:cubicBezTo>
                  <a:pt x="9397835" y="1670710"/>
                  <a:pt x="9428579" y="1688221"/>
                  <a:pt x="9432971" y="1749508"/>
                </a:cubicBezTo>
                <a:cubicBezTo>
                  <a:pt x="9411012" y="1784530"/>
                  <a:pt x="9428579" y="1837063"/>
                  <a:pt x="9384661" y="1867707"/>
                </a:cubicBezTo>
                <a:lnTo>
                  <a:pt x="9384629" y="1867687"/>
                </a:lnTo>
                <a:lnTo>
                  <a:pt x="9341256" y="1915937"/>
                </a:lnTo>
                <a:lnTo>
                  <a:pt x="9341805" y="1916625"/>
                </a:lnTo>
                <a:cubicBezTo>
                  <a:pt x="9341805" y="1934152"/>
                  <a:pt x="9337392" y="1951677"/>
                  <a:pt x="9337392" y="1964823"/>
                </a:cubicBezTo>
                <a:lnTo>
                  <a:pt x="9337299" y="1965107"/>
                </a:lnTo>
                <a:lnTo>
                  <a:pt x="9356767" y="2018327"/>
                </a:lnTo>
                <a:cubicBezTo>
                  <a:pt x="9353900" y="2062135"/>
                  <a:pt x="9293311" y="2079411"/>
                  <a:pt x="9267111" y="2109028"/>
                </a:cubicBezTo>
                <a:lnTo>
                  <a:pt x="9266727" y="2108563"/>
                </a:lnTo>
                <a:lnTo>
                  <a:pt x="9266727" y="2110536"/>
                </a:lnTo>
                <a:cubicBezTo>
                  <a:pt x="9258147" y="2119586"/>
                  <a:pt x="9249567" y="2128636"/>
                  <a:pt x="9240987" y="2133161"/>
                </a:cubicBezTo>
                <a:lnTo>
                  <a:pt x="9240750" y="2132220"/>
                </a:lnTo>
                <a:lnTo>
                  <a:pt x="9240510" y="2132862"/>
                </a:lnTo>
                <a:lnTo>
                  <a:pt x="9240510" y="2158074"/>
                </a:lnTo>
                <a:lnTo>
                  <a:pt x="9240583" y="2158096"/>
                </a:lnTo>
                <a:cubicBezTo>
                  <a:pt x="9266726" y="2193490"/>
                  <a:pt x="9236225" y="2242156"/>
                  <a:pt x="9266726" y="2277550"/>
                </a:cubicBezTo>
                <a:cubicBezTo>
                  <a:pt x="9240583" y="2295247"/>
                  <a:pt x="9218796" y="2312944"/>
                  <a:pt x="9197011" y="2326216"/>
                </a:cubicBezTo>
                <a:lnTo>
                  <a:pt x="9197637" y="2323419"/>
                </a:lnTo>
                <a:lnTo>
                  <a:pt x="9196144" y="2325728"/>
                </a:lnTo>
                <a:cubicBezTo>
                  <a:pt x="9178637" y="2343279"/>
                  <a:pt x="9161129" y="2360829"/>
                  <a:pt x="9147998" y="2373992"/>
                </a:cubicBezTo>
                <a:cubicBezTo>
                  <a:pt x="9139246" y="2382768"/>
                  <a:pt x="9130491" y="2391543"/>
                  <a:pt x="9126114" y="2400319"/>
                </a:cubicBezTo>
                <a:cubicBezTo>
                  <a:pt x="9099852" y="2413482"/>
                  <a:pt x="9073591" y="2431032"/>
                  <a:pt x="9047330" y="2448583"/>
                </a:cubicBezTo>
                <a:lnTo>
                  <a:pt x="9045776" y="2449982"/>
                </a:lnTo>
                <a:lnTo>
                  <a:pt x="9046857" y="2449558"/>
                </a:lnTo>
                <a:cubicBezTo>
                  <a:pt x="9038108" y="2475299"/>
                  <a:pt x="9033733" y="2496750"/>
                  <a:pt x="9024982" y="2518200"/>
                </a:cubicBezTo>
                <a:lnTo>
                  <a:pt x="9023119" y="2519484"/>
                </a:lnTo>
                <a:lnTo>
                  <a:pt x="9025405" y="2519273"/>
                </a:lnTo>
                <a:lnTo>
                  <a:pt x="9025405" y="2544832"/>
                </a:lnTo>
                <a:lnTo>
                  <a:pt x="9025790" y="2544906"/>
                </a:lnTo>
                <a:cubicBezTo>
                  <a:pt x="9034600" y="2553700"/>
                  <a:pt x="9043410" y="2562495"/>
                  <a:pt x="9052220" y="2566893"/>
                </a:cubicBezTo>
                <a:cubicBezTo>
                  <a:pt x="9034600" y="2610868"/>
                  <a:pt x="8986143" y="2628457"/>
                  <a:pt x="8972928" y="2676828"/>
                </a:cubicBezTo>
                <a:cubicBezTo>
                  <a:pt x="8946498" y="2747186"/>
                  <a:pt x="8915663" y="2663636"/>
                  <a:pt x="8880421" y="2668033"/>
                </a:cubicBezTo>
                <a:lnTo>
                  <a:pt x="8880421" y="2667540"/>
                </a:lnTo>
                <a:lnTo>
                  <a:pt x="8813468" y="2729972"/>
                </a:lnTo>
                <a:cubicBezTo>
                  <a:pt x="8744133" y="2789547"/>
                  <a:pt x="8666181" y="2831748"/>
                  <a:pt x="8561153" y="2782100"/>
                </a:cubicBezTo>
                <a:cubicBezTo>
                  <a:pt x="8504263" y="2755621"/>
                  <a:pt x="8482383" y="2857122"/>
                  <a:pt x="8425493" y="2808579"/>
                </a:cubicBezTo>
                <a:lnTo>
                  <a:pt x="8425873" y="2805316"/>
                </a:lnTo>
                <a:lnTo>
                  <a:pt x="8424784" y="2808858"/>
                </a:lnTo>
                <a:cubicBezTo>
                  <a:pt x="8399043" y="2791429"/>
                  <a:pt x="8386172" y="2760928"/>
                  <a:pt x="8351851" y="2760928"/>
                </a:cubicBezTo>
                <a:cubicBezTo>
                  <a:pt x="8338980" y="2721714"/>
                  <a:pt x="8364722" y="2713000"/>
                  <a:pt x="8394753" y="2704285"/>
                </a:cubicBezTo>
                <a:lnTo>
                  <a:pt x="8410677" y="2709109"/>
                </a:lnTo>
                <a:lnTo>
                  <a:pt x="8444630" y="2671683"/>
                </a:lnTo>
                <a:lnTo>
                  <a:pt x="8495017" y="2643081"/>
                </a:lnTo>
                <a:lnTo>
                  <a:pt x="8495129" y="2642702"/>
                </a:lnTo>
                <a:lnTo>
                  <a:pt x="8495265" y="2642453"/>
                </a:lnTo>
                <a:lnTo>
                  <a:pt x="8495265" y="2621157"/>
                </a:lnTo>
                <a:lnTo>
                  <a:pt x="8425349" y="2616798"/>
                </a:lnTo>
                <a:lnTo>
                  <a:pt x="8408229" y="2642924"/>
                </a:lnTo>
                <a:cubicBezTo>
                  <a:pt x="8374516" y="2680275"/>
                  <a:pt x="8390353" y="2552079"/>
                  <a:pt x="8355800" y="2594016"/>
                </a:cubicBezTo>
                <a:lnTo>
                  <a:pt x="8354947" y="2593592"/>
                </a:lnTo>
                <a:lnTo>
                  <a:pt x="8329042" y="2652079"/>
                </a:lnTo>
                <a:cubicBezTo>
                  <a:pt x="8316306" y="2667599"/>
                  <a:pt x="8299692" y="2679794"/>
                  <a:pt x="8279758" y="2690881"/>
                </a:cubicBezTo>
                <a:lnTo>
                  <a:pt x="8257904" y="2669004"/>
                </a:lnTo>
                <a:lnTo>
                  <a:pt x="8226144" y="2681218"/>
                </a:lnTo>
                <a:cubicBezTo>
                  <a:pt x="8191550" y="2688366"/>
                  <a:pt x="8152014" y="2685098"/>
                  <a:pt x="8122364" y="2721045"/>
                </a:cubicBezTo>
                <a:cubicBezTo>
                  <a:pt x="8100400" y="2747188"/>
                  <a:pt x="8078435" y="2712332"/>
                  <a:pt x="8060862" y="2690544"/>
                </a:cubicBezTo>
                <a:lnTo>
                  <a:pt x="8060512" y="2689852"/>
                </a:lnTo>
                <a:lnTo>
                  <a:pt x="8032853" y="2671193"/>
                </a:lnTo>
                <a:cubicBezTo>
                  <a:pt x="8024594" y="2662442"/>
                  <a:pt x="8017986" y="2651506"/>
                  <a:pt x="8013581" y="2638382"/>
                </a:cubicBezTo>
                <a:lnTo>
                  <a:pt x="8013626" y="2638267"/>
                </a:lnTo>
                <a:lnTo>
                  <a:pt x="7966274" y="2642615"/>
                </a:lnTo>
                <a:lnTo>
                  <a:pt x="7966604" y="2637294"/>
                </a:lnTo>
                <a:lnTo>
                  <a:pt x="7965732" y="2641640"/>
                </a:lnTo>
                <a:cubicBezTo>
                  <a:pt x="7965732" y="2646028"/>
                  <a:pt x="7965732" y="2654803"/>
                  <a:pt x="7965732" y="2659191"/>
                </a:cubicBezTo>
                <a:lnTo>
                  <a:pt x="7963414" y="2661436"/>
                </a:lnTo>
                <a:lnTo>
                  <a:pt x="7974595" y="2662907"/>
                </a:lnTo>
                <a:cubicBezTo>
                  <a:pt x="7978973" y="2676117"/>
                  <a:pt x="7987726" y="2689327"/>
                  <a:pt x="7983349" y="2698132"/>
                </a:cubicBezTo>
                <a:cubicBezTo>
                  <a:pt x="7900196" y="2830223"/>
                  <a:pt x="7825796" y="2971122"/>
                  <a:pt x="7690126" y="3063585"/>
                </a:cubicBezTo>
                <a:cubicBezTo>
                  <a:pt x="7676997" y="3063585"/>
                  <a:pt x="7663868" y="3059182"/>
                  <a:pt x="7655116" y="3050377"/>
                </a:cubicBezTo>
                <a:cubicBezTo>
                  <a:pt x="7646363" y="3050377"/>
                  <a:pt x="7637608" y="3050377"/>
                  <a:pt x="7633232" y="3050377"/>
                </a:cubicBezTo>
                <a:lnTo>
                  <a:pt x="7631792" y="3048928"/>
                </a:lnTo>
                <a:lnTo>
                  <a:pt x="7631498" y="3050179"/>
                </a:lnTo>
                <a:lnTo>
                  <a:pt x="7584928" y="3050179"/>
                </a:lnTo>
                <a:lnTo>
                  <a:pt x="7584757" y="3050716"/>
                </a:lnTo>
                <a:cubicBezTo>
                  <a:pt x="7549210" y="3063816"/>
                  <a:pt x="7531438" y="3111851"/>
                  <a:pt x="7487002" y="3098751"/>
                </a:cubicBezTo>
                <a:lnTo>
                  <a:pt x="7486756" y="3098143"/>
                </a:lnTo>
                <a:lnTo>
                  <a:pt x="7435745" y="3072138"/>
                </a:lnTo>
                <a:lnTo>
                  <a:pt x="7435637" y="3072795"/>
                </a:lnTo>
                <a:cubicBezTo>
                  <a:pt x="7418118" y="3081656"/>
                  <a:pt x="7404980" y="3094947"/>
                  <a:pt x="7391842" y="3103806"/>
                </a:cubicBezTo>
                <a:lnTo>
                  <a:pt x="7389489" y="3102967"/>
                </a:lnTo>
                <a:lnTo>
                  <a:pt x="7364256" y="3145824"/>
                </a:lnTo>
                <a:lnTo>
                  <a:pt x="7365654" y="3147196"/>
                </a:lnTo>
                <a:cubicBezTo>
                  <a:pt x="7365654" y="3164746"/>
                  <a:pt x="7365654" y="3182297"/>
                  <a:pt x="7365654" y="3195460"/>
                </a:cubicBezTo>
                <a:cubicBezTo>
                  <a:pt x="7356715" y="3204234"/>
                  <a:pt x="7352246" y="3213011"/>
                  <a:pt x="7343308" y="3221785"/>
                </a:cubicBezTo>
                <a:cubicBezTo>
                  <a:pt x="7320964" y="3204234"/>
                  <a:pt x="7322080" y="3187781"/>
                  <a:pt x="7328226" y="3171876"/>
                </a:cubicBezTo>
                <a:lnTo>
                  <a:pt x="7342958" y="3126339"/>
                </a:lnTo>
                <a:lnTo>
                  <a:pt x="7342030" y="3124586"/>
                </a:lnTo>
                <a:lnTo>
                  <a:pt x="7299663" y="3124586"/>
                </a:lnTo>
                <a:lnTo>
                  <a:pt x="7298619" y="3125640"/>
                </a:lnTo>
                <a:cubicBezTo>
                  <a:pt x="7280744" y="3147665"/>
                  <a:pt x="7262867" y="3152070"/>
                  <a:pt x="7244992" y="3125640"/>
                </a:cubicBezTo>
                <a:lnTo>
                  <a:pt x="7245220" y="3125174"/>
                </a:lnTo>
                <a:lnTo>
                  <a:pt x="7219611" y="3120928"/>
                </a:lnTo>
                <a:lnTo>
                  <a:pt x="7223012" y="3127986"/>
                </a:lnTo>
                <a:cubicBezTo>
                  <a:pt x="7223543" y="3129087"/>
                  <a:pt x="7223543" y="3129087"/>
                  <a:pt x="7223543" y="3129087"/>
                </a:cubicBezTo>
                <a:cubicBezTo>
                  <a:pt x="7206560" y="3133492"/>
                  <a:pt x="7189578" y="3142303"/>
                  <a:pt x="7172596" y="3146708"/>
                </a:cubicBezTo>
                <a:lnTo>
                  <a:pt x="7172596" y="3100578"/>
                </a:lnTo>
                <a:lnTo>
                  <a:pt x="7172108" y="3100374"/>
                </a:lnTo>
                <a:cubicBezTo>
                  <a:pt x="7172108" y="3073990"/>
                  <a:pt x="7176496" y="3043207"/>
                  <a:pt x="7145784" y="3025617"/>
                </a:cubicBezTo>
                <a:lnTo>
                  <a:pt x="7146814" y="3025014"/>
                </a:lnTo>
                <a:lnTo>
                  <a:pt x="7145538" y="3025296"/>
                </a:lnTo>
                <a:cubicBezTo>
                  <a:pt x="7136762" y="3025296"/>
                  <a:pt x="7136762" y="3025296"/>
                  <a:pt x="7136762" y="3025296"/>
                </a:cubicBezTo>
                <a:lnTo>
                  <a:pt x="7127988" y="3029694"/>
                </a:lnTo>
                <a:lnTo>
                  <a:pt x="7126988" y="3029156"/>
                </a:lnTo>
                <a:lnTo>
                  <a:pt x="7127013" y="3029188"/>
                </a:lnTo>
                <a:cubicBezTo>
                  <a:pt x="7122625" y="3068488"/>
                  <a:pt x="7100686" y="3099056"/>
                  <a:pt x="7078749" y="3125257"/>
                </a:cubicBezTo>
                <a:lnTo>
                  <a:pt x="7078192" y="3124617"/>
                </a:lnTo>
                <a:lnTo>
                  <a:pt x="7078749" y="3126375"/>
                </a:lnTo>
                <a:cubicBezTo>
                  <a:pt x="7056810" y="3192291"/>
                  <a:pt x="6995383" y="3069247"/>
                  <a:pt x="6977833" y="3143953"/>
                </a:cubicBezTo>
                <a:cubicBezTo>
                  <a:pt x="6933956" y="3126375"/>
                  <a:pt x="6885692" y="3117585"/>
                  <a:pt x="6929568" y="3056064"/>
                </a:cubicBezTo>
                <a:lnTo>
                  <a:pt x="6933693" y="3054402"/>
                </a:lnTo>
                <a:lnTo>
                  <a:pt x="6931539" y="3054164"/>
                </a:lnTo>
                <a:cubicBezTo>
                  <a:pt x="6883187" y="3058530"/>
                  <a:pt x="6834835" y="3067264"/>
                  <a:pt x="6786483" y="3071630"/>
                </a:cubicBezTo>
                <a:lnTo>
                  <a:pt x="6786522" y="3071512"/>
                </a:lnTo>
                <a:lnTo>
                  <a:pt x="6785027" y="3073199"/>
                </a:lnTo>
                <a:cubicBezTo>
                  <a:pt x="6785027" y="3090726"/>
                  <a:pt x="6785027" y="3108253"/>
                  <a:pt x="6785027" y="3121399"/>
                </a:cubicBezTo>
                <a:cubicBezTo>
                  <a:pt x="6754461" y="3138926"/>
                  <a:pt x="6723893" y="3152070"/>
                  <a:pt x="6732627" y="3099490"/>
                </a:cubicBezTo>
                <a:cubicBezTo>
                  <a:pt x="6736993" y="3064436"/>
                  <a:pt x="6723893" y="3060055"/>
                  <a:pt x="6697692" y="3060055"/>
                </a:cubicBezTo>
                <a:lnTo>
                  <a:pt x="6697540" y="3059851"/>
                </a:lnTo>
                <a:lnTo>
                  <a:pt x="6654414" y="3080168"/>
                </a:lnTo>
                <a:cubicBezTo>
                  <a:pt x="6610143" y="3094351"/>
                  <a:pt x="6564017" y="3090116"/>
                  <a:pt x="6517893" y="3073182"/>
                </a:cubicBezTo>
                <a:cubicBezTo>
                  <a:pt x="6504713" y="3066407"/>
                  <a:pt x="6502518" y="3058504"/>
                  <a:pt x="6505811" y="3050602"/>
                </a:cubicBezTo>
                <a:lnTo>
                  <a:pt x="6526460" y="3028257"/>
                </a:lnTo>
                <a:lnTo>
                  <a:pt x="6526392" y="3028191"/>
                </a:lnTo>
                <a:lnTo>
                  <a:pt x="6566095" y="2973139"/>
                </a:lnTo>
                <a:lnTo>
                  <a:pt x="6566277" y="2971445"/>
                </a:lnTo>
                <a:lnTo>
                  <a:pt x="6570626" y="2932028"/>
                </a:lnTo>
                <a:lnTo>
                  <a:pt x="6541406" y="2953103"/>
                </a:lnTo>
                <a:cubicBezTo>
                  <a:pt x="6511117" y="2965244"/>
                  <a:pt x="6479706" y="2952343"/>
                  <a:pt x="6447948" y="2943255"/>
                </a:cubicBezTo>
                <a:lnTo>
                  <a:pt x="6405565" y="2935944"/>
                </a:lnTo>
                <a:lnTo>
                  <a:pt x="6331141" y="3011747"/>
                </a:lnTo>
                <a:cubicBezTo>
                  <a:pt x="6313591" y="3025154"/>
                  <a:pt x="6287265" y="3034091"/>
                  <a:pt x="6274103" y="3011747"/>
                </a:cubicBezTo>
                <a:cubicBezTo>
                  <a:pt x="6260940" y="2984933"/>
                  <a:pt x="6300428" y="2975995"/>
                  <a:pt x="6304816" y="2953651"/>
                </a:cubicBezTo>
                <a:lnTo>
                  <a:pt x="6305014" y="2953421"/>
                </a:lnTo>
                <a:lnTo>
                  <a:pt x="6304328" y="2953651"/>
                </a:lnTo>
                <a:lnTo>
                  <a:pt x="6282568" y="2905522"/>
                </a:lnTo>
                <a:lnTo>
                  <a:pt x="6238530" y="2931561"/>
                </a:lnTo>
                <a:lnTo>
                  <a:pt x="6235912" y="2932795"/>
                </a:lnTo>
                <a:lnTo>
                  <a:pt x="6208232" y="2980387"/>
                </a:lnTo>
                <a:cubicBezTo>
                  <a:pt x="6195829" y="2991978"/>
                  <a:pt x="6180733" y="2997498"/>
                  <a:pt x="6163479" y="2993083"/>
                </a:cubicBezTo>
                <a:cubicBezTo>
                  <a:pt x="6150538" y="2990876"/>
                  <a:pt x="6151617" y="2980937"/>
                  <a:pt x="6155390" y="2968793"/>
                </a:cubicBezTo>
                <a:lnTo>
                  <a:pt x="6163251" y="2932308"/>
                </a:lnTo>
                <a:lnTo>
                  <a:pt x="6163192" y="2932276"/>
                </a:lnTo>
                <a:cubicBezTo>
                  <a:pt x="6160998" y="2916723"/>
                  <a:pt x="6156610" y="2904505"/>
                  <a:pt x="6148932" y="2896173"/>
                </a:cubicBezTo>
                <a:lnTo>
                  <a:pt x="6115259" y="2883524"/>
                </a:lnTo>
                <a:lnTo>
                  <a:pt x="6089023" y="2905386"/>
                </a:lnTo>
                <a:lnTo>
                  <a:pt x="6088623" y="2904986"/>
                </a:lnTo>
                <a:lnTo>
                  <a:pt x="6088635" y="2905522"/>
                </a:lnTo>
                <a:cubicBezTo>
                  <a:pt x="6014315" y="3007278"/>
                  <a:pt x="5957481" y="2923218"/>
                  <a:pt x="5896277" y="2883400"/>
                </a:cubicBezTo>
                <a:lnTo>
                  <a:pt x="5896277" y="2882003"/>
                </a:lnTo>
                <a:lnTo>
                  <a:pt x="5895039" y="2883877"/>
                </a:lnTo>
                <a:cubicBezTo>
                  <a:pt x="5856056" y="2927596"/>
                  <a:pt x="5830067" y="2975684"/>
                  <a:pt x="5778090" y="3001915"/>
                </a:cubicBezTo>
                <a:lnTo>
                  <a:pt x="5777991" y="3001857"/>
                </a:lnTo>
                <a:lnTo>
                  <a:pt x="5778298" y="3002111"/>
                </a:lnTo>
                <a:cubicBezTo>
                  <a:pt x="5734246" y="3015257"/>
                  <a:pt x="5738651" y="3146708"/>
                  <a:pt x="5654956" y="3050309"/>
                </a:cubicBezTo>
                <a:lnTo>
                  <a:pt x="5655319" y="3049948"/>
                </a:lnTo>
                <a:lnTo>
                  <a:pt x="5585317" y="2980387"/>
                </a:lnTo>
                <a:lnTo>
                  <a:pt x="5563850" y="2976083"/>
                </a:lnTo>
                <a:lnTo>
                  <a:pt x="5563248" y="2975939"/>
                </a:lnTo>
                <a:lnTo>
                  <a:pt x="5563790" y="2976319"/>
                </a:lnTo>
                <a:cubicBezTo>
                  <a:pt x="5546125" y="2976319"/>
                  <a:pt x="5532876" y="2980708"/>
                  <a:pt x="5519627" y="2985095"/>
                </a:cubicBezTo>
                <a:lnTo>
                  <a:pt x="5516916" y="2983623"/>
                </a:lnTo>
                <a:lnTo>
                  <a:pt x="5518208" y="2985317"/>
                </a:lnTo>
                <a:cubicBezTo>
                  <a:pt x="5483509" y="3024387"/>
                  <a:pt x="5435795" y="3024387"/>
                  <a:pt x="5388083" y="3028729"/>
                </a:cubicBezTo>
                <a:cubicBezTo>
                  <a:pt x="5370734" y="2993999"/>
                  <a:pt x="5379409" y="2967952"/>
                  <a:pt x="5414108" y="2954928"/>
                </a:cubicBezTo>
                <a:lnTo>
                  <a:pt x="5414370" y="2954901"/>
                </a:lnTo>
                <a:lnTo>
                  <a:pt x="5413635" y="2954382"/>
                </a:lnTo>
                <a:cubicBezTo>
                  <a:pt x="5413635" y="2945606"/>
                  <a:pt x="5413635" y="2936831"/>
                  <a:pt x="5413635" y="2932443"/>
                </a:cubicBezTo>
                <a:lnTo>
                  <a:pt x="5414436" y="2931435"/>
                </a:lnTo>
                <a:lnTo>
                  <a:pt x="5413328" y="2932200"/>
                </a:lnTo>
                <a:lnTo>
                  <a:pt x="5360333" y="2853847"/>
                </a:lnTo>
                <a:lnTo>
                  <a:pt x="5296158" y="2905386"/>
                </a:lnTo>
                <a:lnTo>
                  <a:pt x="5293874" y="2904783"/>
                </a:lnTo>
                <a:lnTo>
                  <a:pt x="5295656" y="2906191"/>
                </a:lnTo>
                <a:cubicBezTo>
                  <a:pt x="5278105" y="2923888"/>
                  <a:pt x="5264943" y="2941584"/>
                  <a:pt x="5247392" y="2959282"/>
                </a:cubicBezTo>
                <a:lnTo>
                  <a:pt x="5243597" y="2959659"/>
                </a:lnTo>
                <a:lnTo>
                  <a:pt x="5204379" y="2981371"/>
                </a:lnTo>
                <a:cubicBezTo>
                  <a:pt x="5167100" y="2990583"/>
                  <a:pt x="5145798" y="2958650"/>
                  <a:pt x="5129413" y="2909525"/>
                </a:cubicBezTo>
                <a:lnTo>
                  <a:pt x="5129413" y="2908930"/>
                </a:lnTo>
                <a:lnTo>
                  <a:pt x="5128632" y="2910198"/>
                </a:lnTo>
                <a:cubicBezTo>
                  <a:pt x="5119983" y="2914600"/>
                  <a:pt x="5111333" y="2923400"/>
                  <a:pt x="5102684" y="2932200"/>
                </a:cubicBezTo>
                <a:lnTo>
                  <a:pt x="5101991" y="2931803"/>
                </a:lnTo>
                <a:lnTo>
                  <a:pt x="5085859" y="2949686"/>
                </a:lnTo>
                <a:cubicBezTo>
                  <a:pt x="5079919" y="2956237"/>
                  <a:pt x="5074519" y="2961696"/>
                  <a:pt x="5072359" y="2961696"/>
                </a:cubicBezTo>
                <a:cubicBezTo>
                  <a:pt x="5033479" y="2939862"/>
                  <a:pt x="5029158" y="2900561"/>
                  <a:pt x="5033479" y="2861261"/>
                </a:cubicBezTo>
                <a:lnTo>
                  <a:pt x="5032455" y="2857639"/>
                </a:lnTo>
                <a:lnTo>
                  <a:pt x="5031307" y="2861198"/>
                </a:lnTo>
                <a:cubicBezTo>
                  <a:pt x="5014273" y="2869994"/>
                  <a:pt x="4997239" y="2878789"/>
                  <a:pt x="4984463" y="2891981"/>
                </a:cubicBezTo>
                <a:cubicBezTo>
                  <a:pt x="4963169" y="2848007"/>
                  <a:pt x="4975945" y="2812827"/>
                  <a:pt x="5001497" y="2782045"/>
                </a:cubicBezTo>
                <a:lnTo>
                  <a:pt x="5001671" y="2782441"/>
                </a:lnTo>
                <a:lnTo>
                  <a:pt x="5027618" y="2734714"/>
                </a:lnTo>
                <a:lnTo>
                  <a:pt x="5028704" y="2732987"/>
                </a:lnTo>
                <a:lnTo>
                  <a:pt x="5011447" y="2673190"/>
                </a:lnTo>
                <a:lnTo>
                  <a:pt x="5011148" y="2673553"/>
                </a:lnTo>
                <a:cubicBezTo>
                  <a:pt x="4976006" y="2699954"/>
                  <a:pt x="4967220" y="2761557"/>
                  <a:pt x="4910113" y="2765956"/>
                </a:cubicBezTo>
                <a:lnTo>
                  <a:pt x="4910049" y="2765916"/>
                </a:lnTo>
                <a:lnTo>
                  <a:pt x="4899263" y="2802198"/>
                </a:lnTo>
                <a:cubicBezTo>
                  <a:pt x="4890326" y="2810368"/>
                  <a:pt x="4876919" y="2814724"/>
                  <a:pt x="4861278" y="2816903"/>
                </a:cubicBezTo>
                <a:lnTo>
                  <a:pt x="4859861" y="2814251"/>
                </a:lnTo>
                <a:lnTo>
                  <a:pt x="4860564" y="2817727"/>
                </a:lnTo>
                <a:cubicBezTo>
                  <a:pt x="4860564" y="2830721"/>
                  <a:pt x="4860564" y="2843715"/>
                  <a:pt x="4860564" y="2856710"/>
                </a:cubicBezTo>
                <a:cubicBezTo>
                  <a:pt x="4843045" y="2856710"/>
                  <a:pt x="4829906" y="2856710"/>
                  <a:pt x="4812389" y="2856710"/>
                </a:cubicBezTo>
                <a:cubicBezTo>
                  <a:pt x="4781731" y="2869704"/>
                  <a:pt x="4737936" y="2900024"/>
                  <a:pt x="4768592" y="2826390"/>
                </a:cubicBezTo>
                <a:cubicBezTo>
                  <a:pt x="4777352" y="2804733"/>
                  <a:pt x="4777352" y="2791738"/>
                  <a:pt x="4746696" y="2787407"/>
                </a:cubicBezTo>
                <a:lnTo>
                  <a:pt x="4749951" y="2784554"/>
                </a:lnTo>
                <a:lnTo>
                  <a:pt x="4746887" y="2786323"/>
                </a:lnTo>
                <a:cubicBezTo>
                  <a:pt x="4725024" y="2812681"/>
                  <a:pt x="4681296" y="2817073"/>
                  <a:pt x="4668179" y="2856609"/>
                </a:cubicBezTo>
                <a:cubicBezTo>
                  <a:pt x="4659433" y="2869788"/>
                  <a:pt x="4646316" y="2874180"/>
                  <a:pt x="4628825" y="2878573"/>
                </a:cubicBezTo>
                <a:lnTo>
                  <a:pt x="4623761" y="2877120"/>
                </a:lnTo>
                <a:lnTo>
                  <a:pt x="4620908" y="2905799"/>
                </a:lnTo>
                <a:cubicBezTo>
                  <a:pt x="4597750" y="2915776"/>
                  <a:pt x="4579554" y="2940721"/>
                  <a:pt x="4555152" y="2952570"/>
                </a:cubicBezTo>
                <a:lnTo>
                  <a:pt x="4528390" y="2958986"/>
                </a:lnTo>
                <a:lnTo>
                  <a:pt x="4528792" y="2959304"/>
                </a:lnTo>
                <a:cubicBezTo>
                  <a:pt x="4524392" y="3011482"/>
                  <a:pt x="4471589" y="3033221"/>
                  <a:pt x="4453989" y="3076704"/>
                </a:cubicBezTo>
                <a:cubicBezTo>
                  <a:pt x="4414386" y="3098443"/>
                  <a:pt x="4379185" y="3098443"/>
                  <a:pt x="4357186" y="3054962"/>
                </a:cubicBezTo>
                <a:lnTo>
                  <a:pt x="4379119" y="3007278"/>
                </a:lnTo>
                <a:lnTo>
                  <a:pt x="4357903" y="3002869"/>
                </a:lnTo>
                <a:lnTo>
                  <a:pt x="4336010" y="3007278"/>
                </a:lnTo>
                <a:lnTo>
                  <a:pt x="4335704" y="3007169"/>
                </a:lnTo>
                <a:lnTo>
                  <a:pt x="4335735" y="3007213"/>
                </a:lnTo>
                <a:cubicBezTo>
                  <a:pt x="4296051" y="3081702"/>
                  <a:pt x="4203455" y="3072939"/>
                  <a:pt x="4141724" y="3138664"/>
                </a:cubicBezTo>
                <a:cubicBezTo>
                  <a:pt x="4141724" y="3118947"/>
                  <a:pt x="4140622" y="3103610"/>
                  <a:pt x="4139519" y="3090466"/>
                </a:cubicBezTo>
                <a:lnTo>
                  <a:pt x="4137346" y="3055915"/>
                </a:lnTo>
                <a:lnTo>
                  <a:pt x="4116351" y="3076992"/>
                </a:lnTo>
                <a:lnTo>
                  <a:pt x="4113456" y="3045019"/>
                </a:lnTo>
                <a:lnTo>
                  <a:pt x="4113263" y="3045487"/>
                </a:lnTo>
                <a:cubicBezTo>
                  <a:pt x="4109004" y="3054425"/>
                  <a:pt x="4106875" y="3064480"/>
                  <a:pt x="4115391" y="3077886"/>
                </a:cubicBezTo>
                <a:lnTo>
                  <a:pt x="4094297" y="3100023"/>
                </a:lnTo>
                <a:lnTo>
                  <a:pt x="4094297" y="3145827"/>
                </a:lnTo>
                <a:cubicBezTo>
                  <a:pt x="4085670" y="3156176"/>
                  <a:pt x="4070573" y="3161623"/>
                  <a:pt x="4055475" y="3163802"/>
                </a:cubicBezTo>
                <a:cubicBezTo>
                  <a:pt x="4036064" y="3165981"/>
                  <a:pt x="4032830" y="3159444"/>
                  <a:pt x="4034446" y="3150729"/>
                </a:cubicBezTo>
                <a:lnTo>
                  <a:pt x="4042532" y="3124595"/>
                </a:lnTo>
                <a:lnTo>
                  <a:pt x="4042163" y="3124570"/>
                </a:lnTo>
                <a:cubicBezTo>
                  <a:pt x="3997958" y="3098367"/>
                  <a:pt x="3922808" y="3085267"/>
                  <a:pt x="3971433" y="3002298"/>
                </a:cubicBezTo>
                <a:lnTo>
                  <a:pt x="3972097" y="3001915"/>
                </a:lnTo>
                <a:lnTo>
                  <a:pt x="3971072" y="3001915"/>
                </a:lnTo>
                <a:lnTo>
                  <a:pt x="3971072" y="2980366"/>
                </a:lnTo>
                <a:lnTo>
                  <a:pt x="3970584" y="2980466"/>
                </a:lnTo>
                <a:cubicBezTo>
                  <a:pt x="3957421" y="2980466"/>
                  <a:pt x="3944258" y="2980466"/>
                  <a:pt x="3932192" y="2983258"/>
                </a:cubicBezTo>
                <a:lnTo>
                  <a:pt x="3901303" y="3002243"/>
                </a:lnTo>
                <a:lnTo>
                  <a:pt x="3901357" y="3002251"/>
                </a:lnTo>
                <a:cubicBezTo>
                  <a:pt x="3875214" y="3032750"/>
                  <a:pt x="3840356" y="3032750"/>
                  <a:pt x="3796784" y="3050179"/>
                </a:cubicBezTo>
                <a:cubicBezTo>
                  <a:pt x="3798963" y="3028394"/>
                  <a:pt x="3806587" y="3014233"/>
                  <a:pt x="3816390" y="3003884"/>
                </a:cubicBezTo>
                <a:lnTo>
                  <a:pt x="3847876" y="2981320"/>
                </a:lnTo>
                <a:lnTo>
                  <a:pt x="3847730" y="2980466"/>
                </a:lnTo>
                <a:cubicBezTo>
                  <a:pt x="3865281" y="2949181"/>
                  <a:pt x="3882832" y="2926837"/>
                  <a:pt x="3922319" y="2931306"/>
                </a:cubicBezTo>
                <a:lnTo>
                  <a:pt x="3922850" y="2931394"/>
                </a:lnTo>
                <a:lnTo>
                  <a:pt x="3927194" y="2905571"/>
                </a:lnTo>
                <a:lnTo>
                  <a:pt x="3928638" y="2904719"/>
                </a:lnTo>
                <a:lnTo>
                  <a:pt x="3927174" y="2904682"/>
                </a:lnTo>
                <a:lnTo>
                  <a:pt x="3923076" y="2884155"/>
                </a:lnTo>
                <a:lnTo>
                  <a:pt x="3922808" y="2884090"/>
                </a:lnTo>
                <a:lnTo>
                  <a:pt x="3922998" y="2883767"/>
                </a:lnTo>
                <a:lnTo>
                  <a:pt x="3922808" y="2882808"/>
                </a:lnTo>
                <a:lnTo>
                  <a:pt x="3923792" y="2882426"/>
                </a:lnTo>
                <a:lnTo>
                  <a:pt x="3949454" y="2839100"/>
                </a:lnTo>
                <a:lnTo>
                  <a:pt x="3949454" y="2792446"/>
                </a:lnTo>
                <a:lnTo>
                  <a:pt x="3879583" y="2840505"/>
                </a:lnTo>
                <a:lnTo>
                  <a:pt x="3872907" y="2877281"/>
                </a:lnTo>
                <a:cubicBezTo>
                  <a:pt x="3859318" y="2908667"/>
                  <a:pt x="3827204" y="2920230"/>
                  <a:pt x="3787677" y="2926837"/>
                </a:cubicBezTo>
                <a:cubicBezTo>
                  <a:pt x="3805244" y="2755039"/>
                  <a:pt x="3682272" y="2882787"/>
                  <a:pt x="3633961" y="2856355"/>
                </a:cubicBezTo>
                <a:lnTo>
                  <a:pt x="3633961" y="2835612"/>
                </a:lnTo>
                <a:lnTo>
                  <a:pt x="3633744" y="2835672"/>
                </a:lnTo>
                <a:lnTo>
                  <a:pt x="3633449" y="2833832"/>
                </a:lnTo>
                <a:lnTo>
                  <a:pt x="3633141" y="2835118"/>
                </a:lnTo>
                <a:cubicBezTo>
                  <a:pt x="3633141" y="2843994"/>
                  <a:pt x="3633141" y="2848430"/>
                  <a:pt x="3633141" y="2857308"/>
                </a:cubicBezTo>
                <a:lnTo>
                  <a:pt x="3590117" y="2883912"/>
                </a:lnTo>
                <a:lnTo>
                  <a:pt x="3585916" y="2909040"/>
                </a:lnTo>
                <a:cubicBezTo>
                  <a:pt x="3550674" y="2895864"/>
                  <a:pt x="3502219" y="2913431"/>
                  <a:pt x="3489004" y="2860729"/>
                </a:cubicBezTo>
                <a:cubicBezTo>
                  <a:pt x="3485700" y="2851945"/>
                  <a:pt x="3479093" y="2848103"/>
                  <a:pt x="3471109" y="2846317"/>
                </a:cubicBezTo>
                <a:lnTo>
                  <a:pt x="3465555" y="2845882"/>
                </a:lnTo>
                <a:lnTo>
                  <a:pt x="3488430" y="2862485"/>
                </a:lnTo>
                <a:cubicBezTo>
                  <a:pt x="3453665" y="2862485"/>
                  <a:pt x="3418899" y="2849079"/>
                  <a:pt x="3392825" y="2884829"/>
                </a:cubicBezTo>
                <a:lnTo>
                  <a:pt x="3392258" y="2884787"/>
                </a:lnTo>
                <a:lnTo>
                  <a:pt x="3392780" y="2917277"/>
                </a:lnTo>
                <a:cubicBezTo>
                  <a:pt x="3392236" y="2928214"/>
                  <a:pt x="3387878" y="2935870"/>
                  <a:pt x="3370449" y="2931496"/>
                </a:cubicBezTo>
                <a:cubicBezTo>
                  <a:pt x="3335592" y="2918370"/>
                  <a:pt x="3339948" y="2883372"/>
                  <a:pt x="3370449" y="2857122"/>
                </a:cubicBezTo>
                <a:lnTo>
                  <a:pt x="3371145" y="2857962"/>
                </a:lnTo>
                <a:lnTo>
                  <a:pt x="3414394" y="2809039"/>
                </a:lnTo>
                <a:lnTo>
                  <a:pt x="3414117" y="2808027"/>
                </a:lnTo>
                <a:lnTo>
                  <a:pt x="3409883" y="2765804"/>
                </a:lnTo>
                <a:lnTo>
                  <a:pt x="3383228" y="2752086"/>
                </a:lnTo>
                <a:cubicBezTo>
                  <a:pt x="3366537" y="2739251"/>
                  <a:pt x="3351490" y="2721724"/>
                  <a:pt x="3332611" y="2714411"/>
                </a:cubicBezTo>
                <a:lnTo>
                  <a:pt x="3301041" y="2712975"/>
                </a:lnTo>
                <a:lnTo>
                  <a:pt x="3230969" y="2739352"/>
                </a:lnTo>
                <a:lnTo>
                  <a:pt x="3230590" y="2739420"/>
                </a:lnTo>
                <a:lnTo>
                  <a:pt x="3231021" y="2739768"/>
                </a:lnTo>
                <a:cubicBezTo>
                  <a:pt x="3213401" y="2757287"/>
                  <a:pt x="3195780" y="2774805"/>
                  <a:pt x="3178159" y="2792323"/>
                </a:cubicBezTo>
                <a:lnTo>
                  <a:pt x="3177219" y="2792748"/>
                </a:lnTo>
                <a:lnTo>
                  <a:pt x="3166093" y="2829248"/>
                </a:lnTo>
                <a:cubicBezTo>
                  <a:pt x="3159965" y="2839011"/>
                  <a:pt x="3151796" y="2846522"/>
                  <a:pt x="3142536" y="2852802"/>
                </a:cubicBezTo>
                <a:lnTo>
                  <a:pt x="3082578" y="2883404"/>
                </a:lnTo>
                <a:lnTo>
                  <a:pt x="3082653" y="2884169"/>
                </a:lnTo>
                <a:cubicBezTo>
                  <a:pt x="3064777" y="2893030"/>
                  <a:pt x="3051370" y="2901888"/>
                  <a:pt x="3033495" y="2906319"/>
                </a:cubicBezTo>
                <a:lnTo>
                  <a:pt x="3032529" y="2906229"/>
                </a:lnTo>
                <a:lnTo>
                  <a:pt x="3020890" y="2940245"/>
                </a:lnTo>
                <a:cubicBezTo>
                  <a:pt x="3014502" y="2947972"/>
                  <a:pt x="3004920" y="2950181"/>
                  <a:pt x="2990014" y="2941348"/>
                </a:cubicBezTo>
                <a:cubicBezTo>
                  <a:pt x="2977238" y="2934723"/>
                  <a:pt x="2969786" y="2924787"/>
                  <a:pt x="2968722" y="2914298"/>
                </a:cubicBezTo>
                <a:lnTo>
                  <a:pt x="2985165" y="2884990"/>
                </a:lnTo>
                <a:lnTo>
                  <a:pt x="2984337" y="2884169"/>
                </a:lnTo>
                <a:lnTo>
                  <a:pt x="3033289" y="2835643"/>
                </a:lnTo>
                <a:lnTo>
                  <a:pt x="3003106" y="2814023"/>
                </a:lnTo>
                <a:cubicBezTo>
                  <a:pt x="3003106" y="2814023"/>
                  <a:pt x="3011820" y="2805283"/>
                  <a:pt x="3011820" y="2805283"/>
                </a:cubicBezTo>
                <a:lnTo>
                  <a:pt x="3014108" y="2802749"/>
                </a:lnTo>
                <a:lnTo>
                  <a:pt x="3013211" y="2802967"/>
                </a:lnTo>
                <a:lnTo>
                  <a:pt x="3003379" y="2812951"/>
                </a:lnTo>
                <a:cubicBezTo>
                  <a:pt x="2924581" y="2812951"/>
                  <a:pt x="2889559" y="2897413"/>
                  <a:pt x="2819516" y="2910749"/>
                </a:cubicBezTo>
                <a:cubicBezTo>
                  <a:pt x="2819516" y="2910749"/>
                  <a:pt x="2815138" y="2901858"/>
                  <a:pt x="2815138" y="2901858"/>
                </a:cubicBezTo>
                <a:lnTo>
                  <a:pt x="2815187" y="2901296"/>
                </a:lnTo>
                <a:lnTo>
                  <a:pt x="2814552" y="2902353"/>
                </a:lnTo>
                <a:cubicBezTo>
                  <a:pt x="2796947" y="2906755"/>
                  <a:pt x="2783742" y="2937564"/>
                  <a:pt x="2761734" y="2911156"/>
                </a:cubicBezTo>
                <a:lnTo>
                  <a:pt x="2761307" y="2910573"/>
                </a:lnTo>
                <a:lnTo>
                  <a:pt x="2696163" y="2932200"/>
                </a:lnTo>
                <a:cubicBezTo>
                  <a:pt x="2687413" y="2914771"/>
                  <a:pt x="2684131" y="2899520"/>
                  <a:pt x="2688508" y="2887539"/>
                </a:cubicBezTo>
                <a:lnTo>
                  <a:pt x="2726398" y="2862740"/>
                </a:lnTo>
                <a:lnTo>
                  <a:pt x="2722121" y="2862740"/>
                </a:lnTo>
                <a:lnTo>
                  <a:pt x="2723104" y="2861294"/>
                </a:lnTo>
                <a:lnTo>
                  <a:pt x="2724510" y="2816577"/>
                </a:lnTo>
                <a:cubicBezTo>
                  <a:pt x="2729251" y="2804255"/>
                  <a:pt x="2737633" y="2794483"/>
                  <a:pt x="2747803" y="2785948"/>
                </a:cubicBezTo>
                <a:lnTo>
                  <a:pt x="2815013" y="2739420"/>
                </a:lnTo>
                <a:lnTo>
                  <a:pt x="2815013" y="2738297"/>
                </a:lnTo>
                <a:lnTo>
                  <a:pt x="2819217" y="2712843"/>
                </a:lnTo>
                <a:lnTo>
                  <a:pt x="2817628" y="2712818"/>
                </a:lnTo>
                <a:cubicBezTo>
                  <a:pt x="2808845" y="2690879"/>
                  <a:pt x="2800062" y="2664554"/>
                  <a:pt x="2791281" y="2638227"/>
                </a:cubicBezTo>
                <a:lnTo>
                  <a:pt x="2791542" y="2637183"/>
                </a:lnTo>
                <a:lnTo>
                  <a:pt x="2770169" y="2641455"/>
                </a:lnTo>
                <a:lnTo>
                  <a:pt x="2768472" y="2642125"/>
                </a:lnTo>
                <a:lnTo>
                  <a:pt x="2769832" y="2642154"/>
                </a:lnTo>
                <a:cubicBezTo>
                  <a:pt x="2765457" y="2646498"/>
                  <a:pt x="2765457" y="2655190"/>
                  <a:pt x="2765457" y="2659535"/>
                </a:cubicBezTo>
                <a:lnTo>
                  <a:pt x="2764322" y="2659823"/>
                </a:lnTo>
                <a:lnTo>
                  <a:pt x="2767149" y="2660115"/>
                </a:lnTo>
                <a:cubicBezTo>
                  <a:pt x="2736406" y="2734486"/>
                  <a:pt x="2714446" y="2808858"/>
                  <a:pt x="2609042" y="2743236"/>
                </a:cubicBezTo>
                <a:cubicBezTo>
                  <a:pt x="2591474" y="2734486"/>
                  <a:pt x="2556339" y="2756361"/>
                  <a:pt x="2529988" y="2760736"/>
                </a:cubicBezTo>
                <a:lnTo>
                  <a:pt x="2529988" y="2719072"/>
                </a:lnTo>
                <a:lnTo>
                  <a:pt x="2524840" y="2720374"/>
                </a:lnTo>
                <a:lnTo>
                  <a:pt x="2524529" y="2719141"/>
                </a:lnTo>
                <a:lnTo>
                  <a:pt x="2524197" y="2720169"/>
                </a:lnTo>
                <a:cubicBezTo>
                  <a:pt x="2524197" y="2733473"/>
                  <a:pt x="2524197" y="2746776"/>
                  <a:pt x="2528511" y="2760080"/>
                </a:cubicBezTo>
                <a:cubicBezTo>
                  <a:pt x="2502629" y="2777819"/>
                  <a:pt x="2481062" y="2795557"/>
                  <a:pt x="2455181" y="2808860"/>
                </a:cubicBezTo>
                <a:cubicBezTo>
                  <a:pt x="2446553" y="2808860"/>
                  <a:pt x="2437926" y="2808860"/>
                  <a:pt x="2433614" y="2808860"/>
                </a:cubicBezTo>
                <a:cubicBezTo>
                  <a:pt x="2433614" y="2782252"/>
                  <a:pt x="2429300" y="2751211"/>
                  <a:pt x="2459495" y="2737907"/>
                </a:cubicBezTo>
                <a:lnTo>
                  <a:pt x="2460385" y="2736897"/>
                </a:lnTo>
                <a:lnTo>
                  <a:pt x="2457818" y="2737501"/>
                </a:lnTo>
                <a:lnTo>
                  <a:pt x="2453799" y="2717693"/>
                </a:lnTo>
                <a:lnTo>
                  <a:pt x="2384968" y="2717693"/>
                </a:lnTo>
                <a:lnTo>
                  <a:pt x="2383625" y="2717478"/>
                </a:lnTo>
                <a:lnTo>
                  <a:pt x="2374628" y="2744217"/>
                </a:lnTo>
                <a:cubicBezTo>
                  <a:pt x="2369878" y="2751483"/>
                  <a:pt x="2363639" y="2757243"/>
                  <a:pt x="2356584" y="2762178"/>
                </a:cubicBezTo>
                <a:lnTo>
                  <a:pt x="2310394" y="2787149"/>
                </a:lnTo>
                <a:lnTo>
                  <a:pt x="2310392" y="2787158"/>
                </a:lnTo>
                <a:cubicBezTo>
                  <a:pt x="2310392" y="2848745"/>
                  <a:pt x="2257797" y="2861943"/>
                  <a:pt x="2213966" y="2883937"/>
                </a:cubicBezTo>
                <a:cubicBezTo>
                  <a:pt x="2200817" y="2857543"/>
                  <a:pt x="2183285" y="2879539"/>
                  <a:pt x="2165753" y="2883937"/>
                </a:cubicBezTo>
                <a:cubicBezTo>
                  <a:pt x="2126307" y="2826750"/>
                  <a:pt x="2231499" y="2795955"/>
                  <a:pt x="2192051" y="2738768"/>
                </a:cubicBezTo>
                <a:lnTo>
                  <a:pt x="2191994" y="2738589"/>
                </a:lnTo>
                <a:lnTo>
                  <a:pt x="2191732" y="2739376"/>
                </a:lnTo>
                <a:lnTo>
                  <a:pt x="2122436" y="2765397"/>
                </a:lnTo>
                <a:lnTo>
                  <a:pt x="2122255" y="2765641"/>
                </a:lnTo>
                <a:cubicBezTo>
                  <a:pt x="2086980" y="2796555"/>
                  <a:pt x="2056116" y="2831887"/>
                  <a:pt x="2016432" y="2853967"/>
                </a:cubicBezTo>
                <a:cubicBezTo>
                  <a:pt x="1959110" y="2889298"/>
                  <a:pt x="1981156" y="2836303"/>
                  <a:pt x="1972338" y="2809804"/>
                </a:cubicBezTo>
                <a:lnTo>
                  <a:pt x="1972221" y="2808973"/>
                </a:lnTo>
                <a:lnTo>
                  <a:pt x="1936828" y="2834172"/>
                </a:lnTo>
                <a:cubicBezTo>
                  <a:pt x="1904376" y="2863434"/>
                  <a:pt x="1878086" y="2900789"/>
                  <a:pt x="1832077" y="2910751"/>
                </a:cubicBezTo>
                <a:lnTo>
                  <a:pt x="1828204" y="2904881"/>
                </a:lnTo>
                <a:lnTo>
                  <a:pt x="1827904" y="2905386"/>
                </a:lnTo>
                <a:lnTo>
                  <a:pt x="1825324" y="2905386"/>
                </a:lnTo>
                <a:lnTo>
                  <a:pt x="1826985" y="2906459"/>
                </a:lnTo>
                <a:cubicBezTo>
                  <a:pt x="1831359" y="2910749"/>
                  <a:pt x="1831359" y="2910749"/>
                  <a:pt x="1831359" y="2910749"/>
                </a:cubicBezTo>
                <a:lnTo>
                  <a:pt x="1779575" y="2953066"/>
                </a:lnTo>
                <a:lnTo>
                  <a:pt x="1780415" y="2954781"/>
                </a:lnTo>
                <a:cubicBezTo>
                  <a:pt x="1771620" y="2976655"/>
                  <a:pt x="1758427" y="2989781"/>
                  <a:pt x="1741937" y="2997436"/>
                </a:cubicBezTo>
                <a:lnTo>
                  <a:pt x="1683736" y="3007269"/>
                </a:lnTo>
                <a:lnTo>
                  <a:pt x="1662037" y="3076992"/>
                </a:lnTo>
                <a:cubicBezTo>
                  <a:pt x="1627079" y="3072606"/>
                  <a:pt x="1592122" y="3059442"/>
                  <a:pt x="1565905" y="3028729"/>
                </a:cubicBezTo>
                <a:lnTo>
                  <a:pt x="1569136" y="3023862"/>
                </a:lnTo>
                <a:lnTo>
                  <a:pt x="1565905" y="3023582"/>
                </a:lnTo>
                <a:lnTo>
                  <a:pt x="1566140" y="3023288"/>
                </a:lnTo>
                <a:lnTo>
                  <a:pt x="1564566" y="3024295"/>
                </a:lnTo>
                <a:cubicBezTo>
                  <a:pt x="1564566" y="3028729"/>
                  <a:pt x="1564566" y="3028729"/>
                  <a:pt x="1564566" y="3028729"/>
                </a:cubicBezTo>
                <a:cubicBezTo>
                  <a:pt x="1555947" y="3028729"/>
                  <a:pt x="1555947" y="3028729"/>
                  <a:pt x="1555947" y="3028729"/>
                </a:cubicBezTo>
                <a:lnTo>
                  <a:pt x="1543019" y="3028729"/>
                </a:lnTo>
                <a:lnTo>
                  <a:pt x="1541647" y="3028729"/>
                </a:lnTo>
                <a:lnTo>
                  <a:pt x="1511534" y="3092511"/>
                </a:lnTo>
                <a:cubicBezTo>
                  <a:pt x="1496415" y="3110576"/>
                  <a:pt x="1479135" y="3127000"/>
                  <a:pt x="1468335" y="3146708"/>
                </a:cubicBezTo>
                <a:cubicBezTo>
                  <a:pt x="1386256" y="3111672"/>
                  <a:pt x="1494255" y="3085394"/>
                  <a:pt x="1472655" y="3050358"/>
                </a:cubicBezTo>
                <a:lnTo>
                  <a:pt x="1472875" y="3049958"/>
                </a:lnTo>
                <a:lnTo>
                  <a:pt x="1443450" y="3029024"/>
                </a:lnTo>
                <a:lnTo>
                  <a:pt x="1441383" y="3028936"/>
                </a:lnTo>
                <a:cubicBezTo>
                  <a:pt x="1414998" y="2958534"/>
                  <a:pt x="1397409" y="3033336"/>
                  <a:pt x="1375423" y="3037736"/>
                </a:cubicBezTo>
                <a:cubicBezTo>
                  <a:pt x="1349038" y="3037736"/>
                  <a:pt x="1327050" y="3037736"/>
                  <a:pt x="1318255" y="3015735"/>
                </a:cubicBezTo>
                <a:cubicBezTo>
                  <a:pt x="1313859" y="3011335"/>
                  <a:pt x="1335845" y="2993735"/>
                  <a:pt x="1344640" y="2980533"/>
                </a:cubicBezTo>
                <a:lnTo>
                  <a:pt x="1344640" y="2979944"/>
                </a:lnTo>
                <a:lnTo>
                  <a:pt x="1313408" y="2951832"/>
                </a:lnTo>
                <a:lnTo>
                  <a:pt x="1297827" y="2910135"/>
                </a:lnTo>
                <a:lnTo>
                  <a:pt x="1253804" y="2870044"/>
                </a:lnTo>
                <a:cubicBezTo>
                  <a:pt x="1248868" y="2858186"/>
                  <a:pt x="1252432" y="2847784"/>
                  <a:pt x="1260112" y="2838075"/>
                </a:cubicBezTo>
                <a:lnTo>
                  <a:pt x="1318384" y="2783955"/>
                </a:lnTo>
                <a:lnTo>
                  <a:pt x="1318264" y="2782990"/>
                </a:lnTo>
                <a:cubicBezTo>
                  <a:pt x="1322669" y="2778576"/>
                  <a:pt x="1322669" y="2769742"/>
                  <a:pt x="1322669" y="2760910"/>
                </a:cubicBezTo>
                <a:lnTo>
                  <a:pt x="1323588" y="2759805"/>
                </a:lnTo>
                <a:lnTo>
                  <a:pt x="1323512" y="2759839"/>
                </a:lnTo>
                <a:cubicBezTo>
                  <a:pt x="1305922" y="2757657"/>
                  <a:pt x="1289432" y="2758748"/>
                  <a:pt x="1273491" y="2763114"/>
                </a:cubicBezTo>
                <a:lnTo>
                  <a:pt x="1227059" y="2785892"/>
                </a:lnTo>
                <a:lnTo>
                  <a:pt x="1228056" y="2786433"/>
                </a:lnTo>
                <a:cubicBezTo>
                  <a:pt x="1197221" y="2830309"/>
                  <a:pt x="1170789" y="2874185"/>
                  <a:pt x="1109119" y="2878573"/>
                </a:cubicBezTo>
                <a:lnTo>
                  <a:pt x="1104790" y="2809574"/>
                </a:lnTo>
                <a:lnTo>
                  <a:pt x="1044581" y="2782065"/>
                </a:lnTo>
                <a:cubicBezTo>
                  <a:pt x="1013032" y="2761881"/>
                  <a:pt x="1012604" y="2740998"/>
                  <a:pt x="1040938" y="2705268"/>
                </a:cubicBezTo>
                <a:lnTo>
                  <a:pt x="1078595" y="2664258"/>
                </a:lnTo>
                <a:lnTo>
                  <a:pt x="1082929" y="2646567"/>
                </a:lnTo>
                <a:lnTo>
                  <a:pt x="1082583" y="2644805"/>
                </a:lnTo>
                <a:lnTo>
                  <a:pt x="1053217" y="2630281"/>
                </a:lnTo>
                <a:cubicBezTo>
                  <a:pt x="1030030" y="2603819"/>
                  <a:pt x="1021750" y="2553724"/>
                  <a:pt x="968754" y="2576347"/>
                </a:cubicBezTo>
                <a:lnTo>
                  <a:pt x="968287" y="2575663"/>
                </a:lnTo>
                <a:lnTo>
                  <a:pt x="908401" y="2615097"/>
                </a:lnTo>
                <a:lnTo>
                  <a:pt x="844160" y="2643831"/>
                </a:lnTo>
                <a:lnTo>
                  <a:pt x="842365" y="2646616"/>
                </a:lnTo>
                <a:cubicBezTo>
                  <a:pt x="820414" y="2677225"/>
                  <a:pt x="794073" y="2707834"/>
                  <a:pt x="772123" y="2738440"/>
                </a:cubicBezTo>
                <a:cubicBezTo>
                  <a:pt x="688713" y="2703461"/>
                  <a:pt x="798463" y="2659733"/>
                  <a:pt x="754564" y="2616007"/>
                </a:cubicBezTo>
                <a:cubicBezTo>
                  <a:pt x="679932" y="2633497"/>
                  <a:pt x="636032" y="2720950"/>
                  <a:pt x="552621" y="2738440"/>
                </a:cubicBezTo>
                <a:lnTo>
                  <a:pt x="552351" y="2738449"/>
                </a:lnTo>
                <a:lnTo>
                  <a:pt x="533295" y="2756163"/>
                </a:lnTo>
                <a:cubicBezTo>
                  <a:pt x="525125" y="2759486"/>
                  <a:pt x="515322" y="2760594"/>
                  <a:pt x="504427" y="2760594"/>
                </a:cubicBezTo>
                <a:lnTo>
                  <a:pt x="504253" y="2760028"/>
                </a:lnTo>
                <a:lnTo>
                  <a:pt x="504196" y="2761131"/>
                </a:lnTo>
                <a:cubicBezTo>
                  <a:pt x="490893" y="2787331"/>
                  <a:pt x="477589" y="2822266"/>
                  <a:pt x="450981" y="2813532"/>
                </a:cubicBezTo>
                <a:cubicBezTo>
                  <a:pt x="406636" y="2800431"/>
                  <a:pt x="411071" y="2752397"/>
                  <a:pt x="406636" y="2713097"/>
                </a:cubicBezTo>
                <a:lnTo>
                  <a:pt x="406722" y="2712512"/>
                </a:lnTo>
                <a:lnTo>
                  <a:pt x="363536" y="2738186"/>
                </a:lnTo>
                <a:lnTo>
                  <a:pt x="364665" y="2739143"/>
                </a:lnTo>
                <a:cubicBezTo>
                  <a:pt x="342677" y="2778357"/>
                  <a:pt x="303101" y="2791429"/>
                  <a:pt x="263524" y="2808858"/>
                </a:cubicBezTo>
                <a:lnTo>
                  <a:pt x="263524" y="2807090"/>
                </a:lnTo>
                <a:lnTo>
                  <a:pt x="263054" y="2808973"/>
                </a:lnTo>
                <a:cubicBezTo>
                  <a:pt x="263054" y="2826544"/>
                  <a:pt x="263054" y="2844115"/>
                  <a:pt x="263054" y="2857295"/>
                </a:cubicBezTo>
                <a:cubicBezTo>
                  <a:pt x="175559" y="2918794"/>
                  <a:pt x="175559" y="2800187"/>
                  <a:pt x="123060" y="2787009"/>
                </a:cubicBezTo>
                <a:cubicBezTo>
                  <a:pt x="109936" y="2729901"/>
                  <a:pt x="149309" y="2725509"/>
                  <a:pt x="188683" y="2712330"/>
                </a:cubicBezTo>
                <a:lnTo>
                  <a:pt x="197366" y="2714936"/>
                </a:lnTo>
                <a:lnTo>
                  <a:pt x="198416" y="2709080"/>
                </a:lnTo>
                <a:cubicBezTo>
                  <a:pt x="206352" y="2683062"/>
                  <a:pt x="223446" y="2670673"/>
                  <a:pt x="262517" y="2690495"/>
                </a:cubicBezTo>
                <a:lnTo>
                  <a:pt x="262824" y="2691208"/>
                </a:lnTo>
                <a:lnTo>
                  <a:pt x="262772" y="2690391"/>
                </a:lnTo>
                <a:cubicBezTo>
                  <a:pt x="284922" y="2677228"/>
                  <a:pt x="289352" y="2659678"/>
                  <a:pt x="289352" y="2642127"/>
                </a:cubicBezTo>
                <a:lnTo>
                  <a:pt x="290207" y="2641741"/>
                </a:lnTo>
                <a:lnTo>
                  <a:pt x="358773" y="2545458"/>
                </a:lnTo>
                <a:lnTo>
                  <a:pt x="336037" y="2531180"/>
                </a:lnTo>
                <a:cubicBezTo>
                  <a:pt x="329963" y="2525108"/>
                  <a:pt x="326651" y="2517381"/>
                  <a:pt x="328860" y="2506340"/>
                </a:cubicBezTo>
                <a:cubicBezTo>
                  <a:pt x="331068" y="2493091"/>
                  <a:pt x="338797" y="2485362"/>
                  <a:pt x="348734" y="2480393"/>
                </a:cubicBezTo>
                <a:lnTo>
                  <a:pt x="380756" y="2471321"/>
                </a:lnTo>
                <a:lnTo>
                  <a:pt x="385109" y="2449558"/>
                </a:lnTo>
                <a:lnTo>
                  <a:pt x="386901" y="2449558"/>
                </a:lnTo>
                <a:lnTo>
                  <a:pt x="385577" y="2448781"/>
                </a:lnTo>
                <a:cubicBezTo>
                  <a:pt x="376819" y="2439957"/>
                  <a:pt x="368060" y="2431136"/>
                  <a:pt x="359300" y="2422312"/>
                </a:cubicBezTo>
                <a:lnTo>
                  <a:pt x="360334" y="2420657"/>
                </a:lnTo>
                <a:lnTo>
                  <a:pt x="359300" y="2421081"/>
                </a:lnTo>
                <a:cubicBezTo>
                  <a:pt x="346229" y="2421081"/>
                  <a:pt x="328800" y="2425427"/>
                  <a:pt x="315728" y="2425427"/>
                </a:cubicBezTo>
                <a:lnTo>
                  <a:pt x="315026" y="2424726"/>
                </a:lnTo>
                <a:lnTo>
                  <a:pt x="314509" y="2426668"/>
                </a:lnTo>
                <a:lnTo>
                  <a:pt x="313126" y="2426982"/>
                </a:lnTo>
                <a:lnTo>
                  <a:pt x="315695" y="2427619"/>
                </a:lnTo>
                <a:cubicBezTo>
                  <a:pt x="320069" y="2447364"/>
                  <a:pt x="314600" y="2461624"/>
                  <a:pt x="304756" y="2472593"/>
                </a:cubicBezTo>
                <a:lnTo>
                  <a:pt x="267962" y="2497557"/>
                </a:lnTo>
                <a:lnTo>
                  <a:pt x="268135" y="2497900"/>
                </a:lnTo>
                <a:cubicBezTo>
                  <a:pt x="224134" y="2537200"/>
                  <a:pt x="184531" y="2572135"/>
                  <a:pt x="140530" y="2611437"/>
                </a:cubicBezTo>
                <a:lnTo>
                  <a:pt x="139878" y="2611224"/>
                </a:lnTo>
                <a:lnTo>
                  <a:pt x="140388" y="2612082"/>
                </a:lnTo>
                <a:cubicBezTo>
                  <a:pt x="144793" y="2620904"/>
                  <a:pt x="144793" y="2629727"/>
                  <a:pt x="144793" y="2642961"/>
                </a:cubicBezTo>
                <a:cubicBezTo>
                  <a:pt x="109553" y="2665016"/>
                  <a:pt x="65501" y="2669428"/>
                  <a:pt x="25856" y="2665016"/>
                </a:cubicBezTo>
                <a:cubicBezTo>
                  <a:pt x="25856" y="2651783"/>
                  <a:pt x="25856" y="2634137"/>
                  <a:pt x="25856" y="2616494"/>
                </a:cubicBezTo>
                <a:cubicBezTo>
                  <a:pt x="22552" y="2576791"/>
                  <a:pt x="29160" y="2549496"/>
                  <a:pt x="58688" y="2553219"/>
                </a:cubicBezTo>
                <a:cubicBezTo>
                  <a:pt x="68529" y="2554459"/>
                  <a:pt x="80919" y="2559146"/>
                  <a:pt x="96336" y="2567969"/>
                </a:cubicBezTo>
                <a:lnTo>
                  <a:pt x="96670" y="2568160"/>
                </a:lnTo>
                <a:lnTo>
                  <a:pt x="96529" y="2567768"/>
                </a:lnTo>
                <a:cubicBezTo>
                  <a:pt x="114128" y="2545934"/>
                  <a:pt x="131730" y="2524100"/>
                  <a:pt x="153731" y="2497900"/>
                </a:cubicBezTo>
                <a:lnTo>
                  <a:pt x="158352" y="2495351"/>
                </a:lnTo>
                <a:lnTo>
                  <a:pt x="153220" y="2496157"/>
                </a:lnTo>
                <a:cubicBezTo>
                  <a:pt x="96309" y="2461371"/>
                  <a:pt x="13133" y="2465720"/>
                  <a:pt x="0" y="2374409"/>
                </a:cubicBezTo>
                <a:cubicBezTo>
                  <a:pt x="13133" y="2357016"/>
                  <a:pt x="21889" y="2339624"/>
                  <a:pt x="48155" y="2343971"/>
                </a:cubicBezTo>
                <a:lnTo>
                  <a:pt x="54521" y="2346297"/>
                </a:lnTo>
                <a:lnTo>
                  <a:pt x="77954" y="2317408"/>
                </a:lnTo>
                <a:cubicBezTo>
                  <a:pt x="90533" y="2309163"/>
                  <a:pt x="105844" y="2304765"/>
                  <a:pt x="123344" y="2304765"/>
                </a:cubicBezTo>
                <a:lnTo>
                  <a:pt x="123344" y="2361498"/>
                </a:lnTo>
                <a:lnTo>
                  <a:pt x="123548" y="2361534"/>
                </a:lnTo>
                <a:lnTo>
                  <a:pt x="123548" y="2304382"/>
                </a:lnTo>
                <a:cubicBezTo>
                  <a:pt x="119218" y="2304382"/>
                  <a:pt x="119218" y="2304382"/>
                  <a:pt x="119218" y="2304382"/>
                </a:cubicBezTo>
                <a:lnTo>
                  <a:pt x="187740" y="2278249"/>
                </a:lnTo>
                <a:lnTo>
                  <a:pt x="214161" y="2256501"/>
                </a:lnTo>
                <a:lnTo>
                  <a:pt x="216048" y="2257616"/>
                </a:lnTo>
                <a:lnTo>
                  <a:pt x="214508" y="2255428"/>
                </a:lnTo>
                <a:cubicBezTo>
                  <a:pt x="216726" y="2231096"/>
                  <a:pt x="225595" y="2211186"/>
                  <a:pt x="238343" y="2194042"/>
                </a:cubicBezTo>
                <a:lnTo>
                  <a:pt x="284354" y="2150300"/>
                </a:lnTo>
                <a:lnTo>
                  <a:pt x="284223" y="2148605"/>
                </a:lnTo>
                <a:cubicBezTo>
                  <a:pt x="302098" y="2135412"/>
                  <a:pt x="319975" y="2122219"/>
                  <a:pt x="337850" y="2109028"/>
                </a:cubicBezTo>
                <a:lnTo>
                  <a:pt x="337850" y="2109131"/>
                </a:lnTo>
                <a:lnTo>
                  <a:pt x="362771" y="2088043"/>
                </a:lnTo>
                <a:lnTo>
                  <a:pt x="362759" y="2087849"/>
                </a:lnTo>
                <a:lnTo>
                  <a:pt x="481487" y="1939981"/>
                </a:lnTo>
                <a:lnTo>
                  <a:pt x="445593" y="1936696"/>
                </a:lnTo>
                <a:lnTo>
                  <a:pt x="446097" y="1942725"/>
                </a:lnTo>
                <a:cubicBezTo>
                  <a:pt x="437352" y="1960212"/>
                  <a:pt x="428608" y="1973327"/>
                  <a:pt x="411122" y="1982072"/>
                </a:cubicBezTo>
                <a:lnTo>
                  <a:pt x="387837" y="1996830"/>
                </a:lnTo>
                <a:lnTo>
                  <a:pt x="383276" y="2004983"/>
                </a:lnTo>
                <a:cubicBezTo>
                  <a:pt x="352162" y="2040294"/>
                  <a:pt x="303854" y="2055161"/>
                  <a:pt x="267829" y="2084895"/>
                </a:cubicBezTo>
                <a:lnTo>
                  <a:pt x="267826" y="2084890"/>
                </a:lnTo>
                <a:lnTo>
                  <a:pt x="242189" y="2124993"/>
                </a:lnTo>
                <a:cubicBezTo>
                  <a:pt x="232803" y="2137059"/>
                  <a:pt x="219555" y="2143641"/>
                  <a:pt x="193057" y="2132671"/>
                </a:cubicBezTo>
                <a:lnTo>
                  <a:pt x="193057" y="2131205"/>
                </a:lnTo>
                <a:lnTo>
                  <a:pt x="96529" y="2157290"/>
                </a:lnTo>
                <a:cubicBezTo>
                  <a:pt x="100925" y="2113719"/>
                  <a:pt x="122913" y="2087576"/>
                  <a:pt x="171285" y="2087576"/>
                </a:cubicBezTo>
                <a:lnTo>
                  <a:pt x="171748" y="2087576"/>
                </a:lnTo>
                <a:lnTo>
                  <a:pt x="171606" y="2087481"/>
                </a:lnTo>
                <a:cubicBezTo>
                  <a:pt x="175920" y="2070244"/>
                  <a:pt x="184546" y="2057317"/>
                  <a:pt x="193174" y="2040078"/>
                </a:cubicBezTo>
                <a:cubicBezTo>
                  <a:pt x="214741" y="2022841"/>
                  <a:pt x="240622" y="2005603"/>
                  <a:pt x="262189" y="1988367"/>
                </a:cubicBezTo>
                <a:lnTo>
                  <a:pt x="262189" y="1989654"/>
                </a:lnTo>
                <a:lnTo>
                  <a:pt x="262481" y="1986443"/>
                </a:lnTo>
                <a:cubicBezTo>
                  <a:pt x="271226" y="1968956"/>
                  <a:pt x="279968" y="1955841"/>
                  <a:pt x="288712" y="1942725"/>
                </a:cubicBezTo>
                <a:lnTo>
                  <a:pt x="290035" y="1941160"/>
                </a:lnTo>
                <a:lnTo>
                  <a:pt x="302282" y="1896963"/>
                </a:lnTo>
                <a:lnTo>
                  <a:pt x="337049" y="1868616"/>
                </a:lnTo>
                <a:lnTo>
                  <a:pt x="316399" y="1847553"/>
                </a:lnTo>
                <a:lnTo>
                  <a:pt x="317639" y="1845047"/>
                </a:lnTo>
                <a:lnTo>
                  <a:pt x="315987" y="1846254"/>
                </a:lnTo>
                <a:cubicBezTo>
                  <a:pt x="285089" y="1784652"/>
                  <a:pt x="249778" y="1731851"/>
                  <a:pt x="170328" y="1771452"/>
                </a:cubicBezTo>
                <a:cubicBezTo>
                  <a:pt x="139430" y="1718649"/>
                  <a:pt x="179155" y="1696650"/>
                  <a:pt x="214467" y="1674648"/>
                </a:cubicBezTo>
                <a:lnTo>
                  <a:pt x="214893" y="1674718"/>
                </a:lnTo>
                <a:lnTo>
                  <a:pt x="262937" y="1626215"/>
                </a:lnTo>
                <a:lnTo>
                  <a:pt x="262772" y="1626050"/>
                </a:lnTo>
                <a:cubicBezTo>
                  <a:pt x="271582" y="1595551"/>
                  <a:pt x="285898" y="1569408"/>
                  <a:pt x="305721" y="1549254"/>
                </a:cubicBezTo>
                <a:lnTo>
                  <a:pt x="380760" y="1508917"/>
                </a:lnTo>
                <a:lnTo>
                  <a:pt x="381134" y="1508256"/>
                </a:lnTo>
                <a:lnTo>
                  <a:pt x="385492" y="1486328"/>
                </a:lnTo>
                <a:lnTo>
                  <a:pt x="359971" y="1460526"/>
                </a:lnTo>
                <a:lnTo>
                  <a:pt x="359300" y="1458149"/>
                </a:lnTo>
                <a:lnTo>
                  <a:pt x="359300" y="1460409"/>
                </a:lnTo>
                <a:cubicBezTo>
                  <a:pt x="328587" y="1447137"/>
                  <a:pt x="284711" y="1486956"/>
                  <a:pt x="262772" y="1433864"/>
                </a:cubicBezTo>
                <a:lnTo>
                  <a:pt x="263335" y="1433606"/>
                </a:lnTo>
                <a:lnTo>
                  <a:pt x="262772" y="1433525"/>
                </a:lnTo>
                <a:cubicBezTo>
                  <a:pt x="289123" y="1345454"/>
                  <a:pt x="359393" y="1266190"/>
                  <a:pt x="341826" y="1160506"/>
                </a:cubicBezTo>
                <a:cubicBezTo>
                  <a:pt x="333041" y="1125279"/>
                  <a:pt x="363785" y="1085648"/>
                  <a:pt x="412095" y="1085648"/>
                </a:cubicBezTo>
                <a:cubicBezTo>
                  <a:pt x="491148" y="1085648"/>
                  <a:pt x="504324" y="1037208"/>
                  <a:pt x="504324" y="975560"/>
                </a:cubicBezTo>
                <a:cubicBezTo>
                  <a:pt x="552634" y="944735"/>
                  <a:pt x="609729" y="931525"/>
                  <a:pt x="658038" y="909507"/>
                </a:cubicBezTo>
                <a:lnTo>
                  <a:pt x="662167" y="910179"/>
                </a:lnTo>
                <a:lnTo>
                  <a:pt x="714133" y="847885"/>
                </a:lnTo>
                <a:lnTo>
                  <a:pt x="792775" y="782422"/>
                </a:lnTo>
                <a:lnTo>
                  <a:pt x="762951" y="738640"/>
                </a:lnTo>
                <a:cubicBezTo>
                  <a:pt x="757470" y="721057"/>
                  <a:pt x="754184" y="702377"/>
                  <a:pt x="745414" y="686991"/>
                </a:cubicBezTo>
                <a:cubicBezTo>
                  <a:pt x="762951" y="669408"/>
                  <a:pt x="780489" y="656222"/>
                  <a:pt x="793641" y="638639"/>
                </a:cubicBezTo>
                <a:cubicBezTo>
                  <a:pt x="828717" y="629848"/>
                  <a:pt x="859407" y="621056"/>
                  <a:pt x="890099" y="616661"/>
                </a:cubicBezTo>
                <a:cubicBezTo>
                  <a:pt x="919692" y="589463"/>
                  <a:pt x="949287" y="563656"/>
                  <a:pt x="981224" y="557233"/>
                </a:cubicBezTo>
                <a:cubicBezTo>
                  <a:pt x="991868" y="555091"/>
                  <a:pt x="1002774" y="555105"/>
                  <a:pt x="1014025" y="557937"/>
                </a:cubicBezTo>
                <a:lnTo>
                  <a:pt x="1059445" y="584914"/>
                </a:lnTo>
                <a:lnTo>
                  <a:pt x="1104907" y="519169"/>
                </a:lnTo>
                <a:cubicBezTo>
                  <a:pt x="1122527" y="510409"/>
                  <a:pt x="1140148" y="501652"/>
                  <a:pt x="1157768" y="492892"/>
                </a:cubicBezTo>
                <a:cubicBezTo>
                  <a:pt x="1159971" y="488513"/>
                  <a:pt x="1163275" y="486322"/>
                  <a:pt x="1167129" y="486322"/>
                </a:cubicBezTo>
                <a:lnTo>
                  <a:pt x="1174902" y="490354"/>
                </a:lnTo>
                <a:lnTo>
                  <a:pt x="1187259" y="475340"/>
                </a:lnTo>
                <a:lnTo>
                  <a:pt x="1190016" y="473972"/>
                </a:lnTo>
                <a:lnTo>
                  <a:pt x="1205781" y="444449"/>
                </a:lnTo>
                <a:cubicBezTo>
                  <a:pt x="1218776" y="435600"/>
                  <a:pt x="1236101" y="431177"/>
                  <a:pt x="1249096" y="422328"/>
                </a:cubicBezTo>
                <a:lnTo>
                  <a:pt x="1249535" y="422318"/>
                </a:lnTo>
                <a:lnTo>
                  <a:pt x="1253864" y="400117"/>
                </a:lnTo>
                <a:cubicBezTo>
                  <a:pt x="1266936" y="382240"/>
                  <a:pt x="1280007" y="368834"/>
                  <a:pt x="1301793" y="373303"/>
                </a:cubicBezTo>
                <a:cubicBezTo>
                  <a:pt x="1314864" y="373303"/>
                  <a:pt x="1332293" y="373303"/>
                  <a:pt x="1345365" y="368834"/>
                </a:cubicBezTo>
                <a:lnTo>
                  <a:pt x="1345577" y="371445"/>
                </a:lnTo>
                <a:lnTo>
                  <a:pt x="1345701" y="370822"/>
                </a:lnTo>
                <a:cubicBezTo>
                  <a:pt x="1354414" y="357589"/>
                  <a:pt x="1363130" y="339943"/>
                  <a:pt x="1371844" y="326710"/>
                </a:cubicBezTo>
                <a:cubicBezTo>
                  <a:pt x="1397986" y="317888"/>
                  <a:pt x="1419773" y="348767"/>
                  <a:pt x="1441559" y="326710"/>
                </a:cubicBezTo>
                <a:lnTo>
                  <a:pt x="1442271" y="327720"/>
                </a:lnTo>
                <a:lnTo>
                  <a:pt x="1441969" y="326120"/>
                </a:lnTo>
                <a:cubicBezTo>
                  <a:pt x="1450774" y="277479"/>
                  <a:pt x="1441969" y="233262"/>
                  <a:pt x="1402344" y="189043"/>
                </a:cubicBezTo>
                <a:cubicBezTo>
                  <a:pt x="1490399" y="175777"/>
                  <a:pt x="1450774" y="286323"/>
                  <a:pt x="1516815" y="277479"/>
                </a:cubicBezTo>
                <a:cubicBezTo>
                  <a:pt x="1556438" y="259793"/>
                  <a:pt x="1600466" y="273058"/>
                  <a:pt x="1635688" y="250950"/>
                </a:cubicBezTo>
                <a:cubicBezTo>
                  <a:pt x="1692923" y="193465"/>
                  <a:pt x="1719339" y="264215"/>
                  <a:pt x="1758964" y="277479"/>
                </a:cubicBezTo>
                <a:cubicBezTo>
                  <a:pt x="1758964" y="286323"/>
                  <a:pt x="1758964" y="295167"/>
                  <a:pt x="1758964" y="304011"/>
                </a:cubicBezTo>
                <a:lnTo>
                  <a:pt x="1758543" y="305803"/>
                </a:lnTo>
                <a:lnTo>
                  <a:pt x="1782551" y="325737"/>
                </a:lnTo>
                <a:lnTo>
                  <a:pt x="1783257" y="325409"/>
                </a:lnTo>
                <a:cubicBezTo>
                  <a:pt x="1790919" y="318837"/>
                  <a:pt x="1798580" y="315550"/>
                  <a:pt x="1806242" y="314319"/>
                </a:cubicBezTo>
                <a:cubicBezTo>
                  <a:pt x="1829224" y="310622"/>
                  <a:pt x="1852207" y="325409"/>
                  <a:pt x="1875190" y="325409"/>
                </a:cubicBezTo>
                <a:lnTo>
                  <a:pt x="1878418" y="327716"/>
                </a:lnTo>
                <a:lnTo>
                  <a:pt x="1876941" y="324987"/>
                </a:lnTo>
                <a:cubicBezTo>
                  <a:pt x="1933100" y="320570"/>
                  <a:pt x="1954701" y="342651"/>
                  <a:pt x="1950381" y="395648"/>
                </a:cubicBezTo>
                <a:lnTo>
                  <a:pt x="1949565" y="395460"/>
                </a:lnTo>
                <a:lnTo>
                  <a:pt x="1949610" y="395518"/>
                </a:lnTo>
                <a:cubicBezTo>
                  <a:pt x="1949610" y="404280"/>
                  <a:pt x="1949610" y="413045"/>
                  <a:pt x="1949610" y="421808"/>
                </a:cubicBezTo>
                <a:lnTo>
                  <a:pt x="1951573" y="431626"/>
                </a:lnTo>
                <a:lnTo>
                  <a:pt x="1951573" y="421532"/>
                </a:lnTo>
                <a:cubicBezTo>
                  <a:pt x="2003411" y="417099"/>
                  <a:pt x="2055251" y="425968"/>
                  <a:pt x="2094131" y="465878"/>
                </a:cubicBezTo>
                <a:lnTo>
                  <a:pt x="2091354" y="466342"/>
                </a:lnTo>
                <a:lnTo>
                  <a:pt x="2095215" y="466837"/>
                </a:lnTo>
                <a:cubicBezTo>
                  <a:pt x="2121573" y="475686"/>
                  <a:pt x="2143537" y="457990"/>
                  <a:pt x="2165501" y="444718"/>
                </a:cubicBezTo>
                <a:lnTo>
                  <a:pt x="2167584" y="444951"/>
                </a:lnTo>
                <a:lnTo>
                  <a:pt x="2166527" y="443912"/>
                </a:lnTo>
                <a:cubicBezTo>
                  <a:pt x="2186188" y="405301"/>
                  <a:pt x="2213226" y="388408"/>
                  <a:pt x="2247637" y="391425"/>
                </a:cubicBezTo>
                <a:lnTo>
                  <a:pt x="2282403" y="400463"/>
                </a:lnTo>
                <a:lnTo>
                  <a:pt x="2283999" y="399963"/>
                </a:lnTo>
                <a:lnTo>
                  <a:pt x="2310257" y="369145"/>
                </a:lnTo>
                <a:lnTo>
                  <a:pt x="2310257" y="347169"/>
                </a:lnTo>
                <a:lnTo>
                  <a:pt x="2312729" y="346683"/>
                </a:lnTo>
                <a:lnTo>
                  <a:pt x="2358722" y="294652"/>
                </a:lnTo>
                <a:cubicBezTo>
                  <a:pt x="2384578" y="285713"/>
                  <a:pt x="2406124" y="285713"/>
                  <a:pt x="2431980" y="299119"/>
                </a:cubicBezTo>
                <a:lnTo>
                  <a:pt x="2385179" y="352065"/>
                </a:lnTo>
                <a:lnTo>
                  <a:pt x="2390033" y="376852"/>
                </a:lnTo>
                <a:cubicBezTo>
                  <a:pt x="2393884" y="384547"/>
                  <a:pt x="2400487" y="391143"/>
                  <a:pt x="2411491" y="395541"/>
                </a:cubicBezTo>
                <a:lnTo>
                  <a:pt x="2411438" y="395731"/>
                </a:lnTo>
                <a:lnTo>
                  <a:pt x="2480066" y="374197"/>
                </a:lnTo>
                <a:lnTo>
                  <a:pt x="2483307" y="377756"/>
                </a:lnTo>
                <a:lnTo>
                  <a:pt x="2481932" y="374442"/>
                </a:lnTo>
                <a:cubicBezTo>
                  <a:pt x="2499410" y="356891"/>
                  <a:pt x="2516888" y="343728"/>
                  <a:pt x="2534366" y="330564"/>
                </a:cubicBezTo>
                <a:lnTo>
                  <a:pt x="2536571" y="329802"/>
                </a:lnTo>
                <a:lnTo>
                  <a:pt x="2533872" y="329150"/>
                </a:lnTo>
                <a:cubicBezTo>
                  <a:pt x="2547071" y="285355"/>
                  <a:pt x="2586672" y="285355"/>
                  <a:pt x="2621874" y="276596"/>
                </a:cubicBezTo>
                <a:lnTo>
                  <a:pt x="2624623" y="274574"/>
                </a:lnTo>
                <a:lnTo>
                  <a:pt x="2649667" y="238032"/>
                </a:lnTo>
                <a:cubicBezTo>
                  <a:pt x="2683621" y="209173"/>
                  <a:pt x="2734044" y="207525"/>
                  <a:pt x="2769830" y="181140"/>
                </a:cubicBezTo>
                <a:lnTo>
                  <a:pt x="2766800" y="214938"/>
                </a:lnTo>
                <a:lnTo>
                  <a:pt x="2768126" y="213668"/>
                </a:lnTo>
                <a:lnTo>
                  <a:pt x="2771041" y="181140"/>
                </a:lnTo>
                <a:lnTo>
                  <a:pt x="2817939" y="133560"/>
                </a:lnTo>
                <a:lnTo>
                  <a:pt x="2818371" y="103181"/>
                </a:lnTo>
                <a:cubicBezTo>
                  <a:pt x="2828069" y="79984"/>
                  <a:pt x="2861906" y="84867"/>
                  <a:pt x="2888314" y="84867"/>
                </a:cubicBezTo>
                <a:cubicBezTo>
                  <a:pt x="2910320" y="76185"/>
                  <a:pt x="2936730" y="71843"/>
                  <a:pt x="2958736" y="63161"/>
                </a:cubicBezTo>
                <a:cubicBezTo>
                  <a:pt x="2965340" y="71843"/>
                  <a:pt x="2973043" y="77269"/>
                  <a:pt x="2981295" y="80526"/>
                </a:cubicBezTo>
                <a:lnTo>
                  <a:pt x="3005827" y="84644"/>
                </a:lnTo>
                <a:lnTo>
                  <a:pt x="3005789" y="84612"/>
                </a:lnTo>
                <a:cubicBezTo>
                  <a:pt x="3014675" y="75673"/>
                  <a:pt x="3023562" y="66737"/>
                  <a:pt x="3032448" y="57798"/>
                </a:cubicBezTo>
                <a:lnTo>
                  <a:pt x="3033278" y="57974"/>
                </a:lnTo>
                <a:lnTo>
                  <a:pt x="3034360" y="21070"/>
                </a:lnTo>
                <a:cubicBezTo>
                  <a:pt x="3035450" y="9429"/>
                  <a:pt x="3039807" y="560"/>
                  <a:pt x="3055057" y="5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6746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1143000" y="-5368"/>
            <a:ext cx="2680539" cy="3331505"/>
          </a:xfrm>
          <a:custGeom>
            <a:avLst/>
            <a:gdLst>
              <a:gd name="connsiteX0" fmla="*/ 0 w 2680539"/>
              <a:gd name="connsiteY0" fmla="*/ 0 h 3331505"/>
              <a:gd name="connsiteX1" fmla="*/ 2121325 w 2680539"/>
              <a:gd name="connsiteY1" fmla="*/ 0 h 3331505"/>
              <a:gd name="connsiteX2" fmla="*/ 2680539 w 2680539"/>
              <a:gd name="connsiteY2" fmla="*/ 3331505 h 3331505"/>
              <a:gd name="connsiteX3" fmla="*/ 559214 w 2680539"/>
              <a:gd name="connsiteY3" fmla="*/ 3331505 h 333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539" h="3331505">
                <a:moveTo>
                  <a:pt x="0" y="0"/>
                </a:moveTo>
                <a:lnTo>
                  <a:pt x="2121325" y="0"/>
                </a:lnTo>
                <a:lnTo>
                  <a:pt x="2680539" y="3331505"/>
                </a:lnTo>
                <a:lnTo>
                  <a:pt x="559214" y="333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 hasCustomPrompt="1"/>
          </p:nvPr>
        </p:nvSpPr>
        <p:spPr>
          <a:xfrm>
            <a:off x="1729824" y="3537233"/>
            <a:ext cx="2680539" cy="3331505"/>
          </a:xfrm>
          <a:custGeom>
            <a:avLst/>
            <a:gdLst>
              <a:gd name="connsiteX0" fmla="*/ 0 w 2680539"/>
              <a:gd name="connsiteY0" fmla="*/ 0 h 3331505"/>
              <a:gd name="connsiteX1" fmla="*/ 2121325 w 2680539"/>
              <a:gd name="connsiteY1" fmla="*/ 0 h 3331505"/>
              <a:gd name="connsiteX2" fmla="*/ 2680539 w 2680539"/>
              <a:gd name="connsiteY2" fmla="*/ 3331505 h 3331505"/>
              <a:gd name="connsiteX3" fmla="*/ 559214 w 2680539"/>
              <a:gd name="connsiteY3" fmla="*/ 3331505 h 333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539" h="3331505">
                <a:moveTo>
                  <a:pt x="0" y="0"/>
                </a:moveTo>
                <a:lnTo>
                  <a:pt x="2121325" y="0"/>
                </a:lnTo>
                <a:lnTo>
                  <a:pt x="2680539" y="3331505"/>
                </a:lnTo>
                <a:lnTo>
                  <a:pt x="559214" y="333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709671" y="1436210"/>
            <a:ext cx="2776395" cy="3985580"/>
          </a:xfrm>
          <a:custGeom>
            <a:avLst/>
            <a:gdLst>
              <a:gd name="connsiteX0" fmla="*/ 0 w 2776395"/>
              <a:gd name="connsiteY0" fmla="*/ 0 h 3985580"/>
              <a:gd name="connsiteX1" fmla="*/ 2096428 w 2776395"/>
              <a:gd name="connsiteY1" fmla="*/ 0 h 3985580"/>
              <a:gd name="connsiteX2" fmla="*/ 2776395 w 2776395"/>
              <a:gd name="connsiteY2" fmla="*/ 3985580 h 3985580"/>
              <a:gd name="connsiteX3" fmla="*/ 679967 w 2776395"/>
              <a:gd name="connsiteY3" fmla="*/ 3985580 h 39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6395" h="3985580">
                <a:moveTo>
                  <a:pt x="0" y="0"/>
                </a:moveTo>
                <a:lnTo>
                  <a:pt x="2096428" y="0"/>
                </a:lnTo>
                <a:lnTo>
                  <a:pt x="2776395" y="3985580"/>
                </a:lnTo>
                <a:lnTo>
                  <a:pt x="679967" y="39855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6875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61F54E-49E3-412A-AAD2-1C34293C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D0A14A7-DBA9-4667-ACD6-ECB81732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E6F6ECF-2575-4C14-A134-6BED3C95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CFAB3D-0E83-439F-8301-EDBC66E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31B43A-9A63-4033-8538-0624B62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87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79AD27-E786-4D37-AF58-EC5175D9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DCA18C-F828-4E6B-AF2F-BCA74877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028C86-9EB7-4AD0-923A-BEF5C442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2011C8-94DA-4724-8A80-20377A24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8D91F1-65FC-4F94-98CB-EEBFDE5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732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B007CA-0E26-47C7-837D-E4809428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C2E208-DDCE-4D2B-965C-6003A6AB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C8FA6B8-EF47-4059-A88C-6BF45FAB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A58180B-2C1D-4665-9CFD-F5B85F98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5738BCB-6F58-4B67-A800-434AD89F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0E77A94-6620-412E-A893-01ED17C9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036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2CC943-FE83-4753-BC24-04B419B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9A4184-AADC-412F-B69D-B1B9FC96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C0EA45-3B3D-47BD-84BF-01099B1F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253CD29-8586-4E39-A62E-32DAB15BA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C64FF7E-301D-4D23-AF30-AC2CDE90D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4424799-640E-4067-A7E1-0BA1214D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80BD318-30D4-4C21-8A48-53542E46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312F302-192F-47F6-90ED-939A287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92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820776-E822-4A01-A5D8-CA24BD44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F229EDA-A12C-49DD-88EF-9CA2D5C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B8BA9E5-3E56-4A77-92C5-6B4D63B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2E7BE49-1BED-45F1-8D27-B6FA954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6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43B869F-095A-4BA5-8B11-98041B4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91D0258-E9CC-4BEB-82BB-241C04C0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8289C3-CB0B-47F2-9194-F2759A1A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1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703FA1-09D1-4228-9621-3880D8D7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08487A-4158-4E74-A359-84E77646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38B813-72BF-4EB7-8DAD-ED9373A9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47A325A-71DF-4AD8-A923-18314368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D01630-0D88-41DF-9364-EFA93C69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E9E3F83-4E0A-4B80-9BB6-F4A923A8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8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348756-ADF1-4119-A7A4-8A89CCA0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48DFA7D-0CE2-429A-BD9A-C6763741D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794146C-29F8-44F9-8467-672BF69A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EE3D92-98DF-4227-8D89-7A15965A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6B627FB-8E14-40E1-BAA3-C41B145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862979-58BC-4390-97F7-F4B0FB56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31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E33DEA-0D13-477A-921C-CB4319A549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rot="16200000">
            <a:off x="2686626" y="-2686626"/>
            <a:ext cx="6858001" cy="12231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5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9.png"/><Relationship Id="rId5" Type="http://schemas.openxmlformats.org/officeDocument/2006/relationships/image" Target="../media/image16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1.png"/><Relationship Id="rId5" Type="http://schemas.openxmlformats.org/officeDocument/2006/relationships/image" Target="../media/image16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50.png"/><Relationship Id="rId10" Type="http://schemas.openxmlformats.org/officeDocument/2006/relationships/image" Target="../media/image18.png"/><Relationship Id="rId4" Type="http://schemas.openxmlformats.org/officeDocument/2006/relationships/image" Target="../media/image53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" Type="http://schemas.openxmlformats.org/officeDocument/2006/relationships/tags" Target="../tags/tag3.xml"/><Relationship Id="rId16" Type="http://schemas.openxmlformats.org/officeDocument/2006/relationships/image" Target="../media/image22.png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37542F-ADB1-472E-BB8C-25564005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rot="16200000">
            <a:off x="2686626" y="-2686626"/>
            <a:ext cx="6858001" cy="12231249"/>
          </a:xfrm>
          <a:prstGeom prst="rect">
            <a:avLst/>
          </a:prstGeom>
        </p:spPr>
      </p:pic>
      <p:pic>
        <p:nvPicPr>
          <p:cNvPr id="9" name="图片 8" descr="图片包含 杯子, 饮料, 咖啡, 室内&#10;&#10;已生成极高可信度的说明">
            <a:extLst>
              <a:ext uri="{FF2B5EF4-FFF2-40B4-BE49-F238E27FC236}">
                <a16:creationId xmlns:a16="http://schemas.microsoft.com/office/drawing/2014/main" xmlns="" id="{5A6DFBDA-2496-4D7E-8688-75218122AD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0941" y="5135191"/>
            <a:ext cx="2538152" cy="1756290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423DDC52-4210-4079-9656-F54A2BFCA8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7" name="图片 16" descr="图片包含 坚果, 水果, 室内&#10;&#10;已生成极高可信度的说明">
            <a:extLst>
              <a:ext uri="{FF2B5EF4-FFF2-40B4-BE49-F238E27FC236}">
                <a16:creationId xmlns:a16="http://schemas.microsoft.com/office/drawing/2014/main" xmlns="" id="{0F7C8B63-8AC2-4E4D-9A13-D95A88E267E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D6E5BEE-EF19-49EE-8E35-132D35BB319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21" name="图片 20" descr="图片包含 植物, 树叶&#10;&#10;已生成极高可信度的说明">
            <a:extLst>
              <a:ext uri="{FF2B5EF4-FFF2-40B4-BE49-F238E27FC236}">
                <a16:creationId xmlns:a16="http://schemas.microsoft.com/office/drawing/2014/main" xmlns="" id="{E9F52B63-4D49-4BCC-812B-57D6E3CC35B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029" y="4812724"/>
            <a:ext cx="1215390" cy="1543050"/>
          </a:xfrm>
          <a:prstGeom prst="rect">
            <a:avLst/>
          </a:prstGeom>
        </p:spPr>
      </p:pic>
      <p:pic>
        <p:nvPicPr>
          <p:cNvPr id="23" name="图片 22" descr="图片包含 植物, 树叶&#10;&#10;已生成极高可信度的说明">
            <a:extLst>
              <a:ext uri="{FF2B5EF4-FFF2-40B4-BE49-F238E27FC236}">
                <a16:creationId xmlns:a16="http://schemas.microsoft.com/office/drawing/2014/main" xmlns="" id="{0647C3D2-F673-4E94-BF93-5B512EFAE6E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25" name="图片 24" descr="图片包含 盘子, 美食, 餐桌, 杯子&#10;&#10;已生成极高可信度的说明">
            <a:extLst>
              <a:ext uri="{FF2B5EF4-FFF2-40B4-BE49-F238E27FC236}">
                <a16:creationId xmlns:a16="http://schemas.microsoft.com/office/drawing/2014/main" xmlns="" id="{1BE65A95-9673-44C7-BF77-BFBF978FF8B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912877" y="4717903"/>
            <a:ext cx="3584267" cy="2119561"/>
          </a:xfrm>
          <a:prstGeom prst="rect">
            <a:avLst/>
          </a:prstGeom>
        </p:spPr>
      </p:pic>
      <p:pic>
        <p:nvPicPr>
          <p:cNvPr id="27" name="图片 26" descr="图片包含 就坐, 室内, 餐桌&#10;&#10;已生成高可信度的说明">
            <a:extLst>
              <a:ext uri="{FF2B5EF4-FFF2-40B4-BE49-F238E27FC236}">
                <a16:creationId xmlns:a16="http://schemas.microsoft.com/office/drawing/2014/main" xmlns="" id="{19469EE0-699E-4762-83EC-5E82D4809BE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512" y="-19025"/>
            <a:ext cx="2711699" cy="3274532"/>
          </a:xfrm>
          <a:prstGeom prst="rect">
            <a:avLst/>
          </a:prstGeom>
        </p:spPr>
      </p:pic>
      <p:pic>
        <p:nvPicPr>
          <p:cNvPr id="39" name="图片 38" descr="图片包含 绿色, 就坐&#10;&#10;已生成高可信度的说明">
            <a:extLst>
              <a:ext uri="{FF2B5EF4-FFF2-40B4-BE49-F238E27FC236}">
                <a16:creationId xmlns:a16="http://schemas.microsoft.com/office/drawing/2014/main" xmlns="" id="{2C34CF40-396F-4262-B65B-B54965E4412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42" y="4836566"/>
            <a:ext cx="1605291" cy="214801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4BBCF0C-5071-434C-8E15-66A943872B8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9726" y="5852903"/>
            <a:ext cx="705909" cy="6965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95C12EC-E95E-449F-B470-1D6542021C07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66" y="-89240"/>
            <a:ext cx="736537" cy="794685"/>
          </a:xfrm>
          <a:prstGeom prst="rect">
            <a:avLst/>
          </a:prstGeom>
        </p:spPr>
      </p:pic>
      <p:pic>
        <p:nvPicPr>
          <p:cNvPr id="45" name="图片 44" descr="图片包含 蛋糕, 室内, 餐桌, 盘子&#10;&#10;已生成极高可信度的说明">
            <a:extLst>
              <a:ext uri="{FF2B5EF4-FFF2-40B4-BE49-F238E27FC236}">
                <a16:creationId xmlns:a16="http://schemas.microsoft.com/office/drawing/2014/main" xmlns="" id="{2DC1F44A-9353-4925-8A34-BD3D566F4D94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47" name="图片 46" descr="图片包含 盘子, 杯子, 美食, 室内&#10;&#10;已生成极高可信度的说明">
            <a:extLst>
              <a:ext uri="{FF2B5EF4-FFF2-40B4-BE49-F238E27FC236}">
                <a16:creationId xmlns:a16="http://schemas.microsoft.com/office/drawing/2014/main" xmlns="" id="{79464CD8-9FDA-482C-9AD4-EE783B91380B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944555" y="-559514"/>
            <a:ext cx="1409672" cy="2490651"/>
          </a:xfrm>
          <a:prstGeom prst="rect">
            <a:avLst/>
          </a:prstGeom>
        </p:spPr>
      </p:pic>
      <p:pic>
        <p:nvPicPr>
          <p:cNvPr id="49" name="图片 48" descr="图片包含 餐桌, 就坐, 杯子, 室内&#10;&#10;已生成极高可信度的说明">
            <a:extLst>
              <a:ext uri="{FF2B5EF4-FFF2-40B4-BE49-F238E27FC236}">
                <a16:creationId xmlns:a16="http://schemas.microsoft.com/office/drawing/2014/main" xmlns="" id="{F7396718-B407-4041-9DBD-119ACA4F65E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9C8AE72C-8869-4E33-BDB5-884BF6DF8BD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235A66AB-7B37-45A9-827C-8D583FE4000D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2544203">
            <a:off x="213342" y="4391391"/>
            <a:ext cx="712843" cy="653024"/>
          </a:xfrm>
          <a:prstGeom prst="rect">
            <a:avLst/>
          </a:prstGeom>
        </p:spPr>
      </p:pic>
      <p:pic>
        <p:nvPicPr>
          <p:cNvPr id="55" name="图片 54" descr="图片包含 植物&#10;&#10;已生成极高可信度的说明">
            <a:extLst>
              <a:ext uri="{FF2B5EF4-FFF2-40B4-BE49-F238E27FC236}">
                <a16:creationId xmlns:a16="http://schemas.microsoft.com/office/drawing/2014/main" xmlns="" id="{679B348E-30C6-4D55-AD0B-96208E9C97CD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87CA2190-4E53-4784-ADB8-2CC6F2DCD19B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5" name="图片 34" descr="图片包含 室内, 就坐, 深色, 黑色&#10;&#10;已生成高可信度的说明">
            <a:extLst>
              <a:ext uri="{FF2B5EF4-FFF2-40B4-BE49-F238E27FC236}">
                <a16:creationId xmlns:a16="http://schemas.microsoft.com/office/drawing/2014/main" xmlns="" id="{49F46864-909F-4A22-8B07-A11AAC3250B5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07" y="5181519"/>
            <a:ext cx="2358980" cy="1826905"/>
          </a:xfrm>
          <a:prstGeom prst="rect">
            <a:avLst/>
          </a:prstGeom>
        </p:spPr>
      </p:pic>
      <p:pic>
        <p:nvPicPr>
          <p:cNvPr id="37" name="图片 36" descr="图片包含 杯子, 咖啡, 餐桌, 美食&#10;&#10;已生成极高可信度的说明">
            <a:extLst>
              <a:ext uri="{FF2B5EF4-FFF2-40B4-BE49-F238E27FC236}">
                <a16:creationId xmlns:a16="http://schemas.microsoft.com/office/drawing/2014/main" xmlns="" id="{D92CAF8F-3A78-49BB-B5AC-DC46D5BD31BB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47" y="4812724"/>
            <a:ext cx="985988" cy="1062380"/>
          </a:xfrm>
          <a:prstGeom prst="rect">
            <a:avLst/>
          </a:prstGeom>
        </p:spPr>
      </p:pic>
      <p:pic>
        <p:nvPicPr>
          <p:cNvPr id="33" name="图片 32" descr="图片包含 室内, 杯子&#10;&#10;已生成高可信度的说明">
            <a:extLst>
              <a:ext uri="{FF2B5EF4-FFF2-40B4-BE49-F238E27FC236}">
                <a16:creationId xmlns:a16="http://schemas.microsoft.com/office/drawing/2014/main" xmlns="" id="{28AA801A-01F1-4DC6-BF62-2A373E4B8381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13" name="图片 12" descr="图片包含 柑橘, 橙色, 室内, 就坐&#10;&#10;已生成高可信度的说明">
            <a:extLst>
              <a:ext uri="{FF2B5EF4-FFF2-40B4-BE49-F238E27FC236}">
                <a16:creationId xmlns:a16="http://schemas.microsoft.com/office/drawing/2014/main" xmlns="" id="{A0A718F5-7935-4800-9D84-9188F947AE49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774" y="-19025"/>
            <a:ext cx="1323829" cy="945915"/>
          </a:xfrm>
          <a:prstGeom prst="rect">
            <a:avLst/>
          </a:prstGeom>
        </p:spPr>
      </p:pic>
      <p:pic>
        <p:nvPicPr>
          <p:cNvPr id="7" name="图片 6" descr="图片包含 咖啡, 饮料, 杯子, 甜甜圈&#10;&#10;已生成极高可信度的说明">
            <a:extLst>
              <a:ext uri="{FF2B5EF4-FFF2-40B4-BE49-F238E27FC236}">
                <a16:creationId xmlns:a16="http://schemas.microsoft.com/office/drawing/2014/main" xmlns="" id="{DE3E59AE-27C8-4F5F-84E4-FF0102AB0C2D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9473" y="5675507"/>
            <a:ext cx="962664" cy="996740"/>
          </a:xfrm>
          <a:prstGeom prst="rect">
            <a:avLst/>
          </a:prstGeom>
        </p:spPr>
      </p:pic>
      <p:pic>
        <p:nvPicPr>
          <p:cNvPr id="31" name="图片 30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83A3AB5-25E8-4AB7-A11B-3D298C3AD64A}"/>
              </a:ext>
            </a:extLst>
          </p:cNvPr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15" name="图片 14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AA396E40-CD83-4B73-ABBE-8E29E051738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29" name="图片 28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17252049-85A9-4AC3-AE8E-6C3569E55414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A0193674-FCEE-47B8-A98A-235139896ACC}"/>
              </a:ext>
            </a:extLst>
          </p:cNvPr>
          <p:cNvSpPr txBox="1"/>
          <p:nvPr/>
        </p:nvSpPr>
        <p:spPr>
          <a:xfrm>
            <a:off x="2045184" y="2451471"/>
            <a:ext cx="806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食品营养查询系统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9224" y="372583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孔丽   </a:t>
            </a:r>
            <a:r>
              <a:rPr lang="en-US" altLang="zh-CN" dirty="0" smtClean="0"/>
              <a:t>20151717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34094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/>
        </p:nvCxnSpPr>
        <p:spPr>
          <a:xfrm>
            <a:off x="8839201" y="1656893"/>
            <a:ext cx="0" cy="1482631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8811906" y="3206712"/>
            <a:ext cx="0" cy="1488392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839201" y="0"/>
            <a:ext cx="0" cy="167893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14260" y="1652674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3678" y="1697501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7840" y="3471991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38012" y="1471579"/>
            <a:ext cx="227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首页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B6641DA-EC2B-417B-977C-985F0C826316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24" name="图片 23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B66DCD2E-25E4-4025-906D-CBDD5F873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25" name="图片 24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89F28D90-A5E8-4DF2-95E3-75FF557D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6F83C647-CF2B-417F-8DE6-EC97CA02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7" name="图片 26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E58B2D12-B190-430C-AC35-036F3C828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xmlns="" id="{82C3CB2F-1A51-47C4-89BD-558D163D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9" name="图片 38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F7B088B3-918E-4826-8050-0F9B3CC5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41" name="图片 40" descr="QQ图片2019011817044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012" y="860590"/>
            <a:ext cx="2352675" cy="41814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48921" y="1009934"/>
            <a:ext cx="475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zh-CN" altLang="en-US" dirty="0" smtClean="0"/>
              <a:t>无序列表：跳转页面，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绑定每个页面的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无序列表：每日更新提示</a:t>
            </a:r>
            <a:endParaRPr lang="en-US" altLang="zh-CN" dirty="0" smtClean="0"/>
          </a:p>
          <a:p>
            <a:r>
              <a:rPr lang="en-US" altLang="zh-CN" dirty="0" smtClean="0"/>
              <a:t>                  ajax</a:t>
            </a:r>
            <a:r>
              <a:rPr lang="zh-CN" altLang="en-US" dirty="0" smtClean="0"/>
              <a:t>读取数据库数据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76966" y="3643953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获取数据库数据</a:t>
            </a:r>
            <a:endParaRPr lang="en-US" altLang="zh-CN" dirty="0" smtClean="0"/>
          </a:p>
          <a:p>
            <a:r>
              <a:rPr lang="zh-CN" altLang="en-US" dirty="0" smtClean="0"/>
              <a:t>引用了</a:t>
            </a:r>
            <a:r>
              <a:rPr lang="en-US" altLang="zh-CN" dirty="0" smtClean="0"/>
              <a:t>js</a:t>
            </a:r>
            <a:r>
              <a:rPr lang="zh-CN" altLang="en-US" dirty="0" smtClean="0"/>
              <a:t>制作雪花效果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53886" y="2374712"/>
            <a:ext cx="265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制作搜索效果和</a:t>
            </a:r>
            <a:endParaRPr lang="en-US" altLang="zh-CN" dirty="0" smtClean="0"/>
          </a:p>
          <a:p>
            <a:r>
              <a:rPr lang="zh-CN" altLang="en-US" dirty="0" smtClean="0"/>
              <a:t>分页显示刷新效果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制作跳上跳下</a:t>
            </a:r>
            <a:endParaRPr lang="zh-CN" altLang="en-US" dirty="0"/>
          </a:p>
        </p:txBody>
      </p:sp>
      <p:cxnSp>
        <p:nvCxnSpPr>
          <p:cNvPr id="47" name="Straight Connector 29"/>
          <p:cNvCxnSpPr>
            <a:cxnSpLocks/>
          </p:cNvCxnSpPr>
          <p:nvPr/>
        </p:nvCxnSpPr>
        <p:spPr>
          <a:xfrm>
            <a:off x="8868772" y="5065083"/>
            <a:ext cx="0" cy="1488392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 descr="QQ图片20190118191219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445" y="1000480"/>
            <a:ext cx="3514725" cy="2809875"/>
          </a:xfrm>
          <a:prstGeom prst="rect">
            <a:avLst/>
          </a:prstGeom>
        </p:spPr>
      </p:pic>
      <p:pic>
        <p:nvPicPr>
          <p:cNvPr id="44" name="图片 43" descr="QQ图片2019011819001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6013" y="1328240"/>
            <a:ext cx="2381250" cy="4219575"/>
          </a:xfrm>
          <a:prstGeom prst="rect">
            <a:avLst/>
          </a:prstGeom>
        </p:spPr>
      </p:pic>
      <p:pic>
        <p:nvPicPr>
          <p:cNvPr id="50" name="图片 49" descr="QQ图片2019011819155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9669" y="4308498"/>
            <a:ext cx="4524375" cy="1762125"/>
          </a:xfrm>
          <a:prstGeom prst="rect">
            <a:avLst/>
          </a:prstGeom>
        </p:spPr>
      </p:pic>
      <p:pic>
        <p:nvPicPr>
          <p:cNvPr id="43" name="图片 42" descr="QQ图片20190118185850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13030" y="1407141"/>
            <a:ext cx="2333625" cy="4152900"/>
          </a:xfrm>
          <a:prstGeom prst="rect">
            <a:avLst/>
          </a:prstGeom>
        </p:spPr>
      </p:pic>
      <p:pic>
        <p:nvPicPr>
          <p:cNvPr id="51" name="图片 50" descr="QQ图片2019011819170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59326" y="4768472"/>
            <a:ext cx="6410325" cy="133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29431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9" grpId="0"/>
      <p:bldP spid="19" grpId="1"/>
      <p:bldP spid="42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看看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xmlns="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28031" y="5208804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QQ图片2019011817050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6806" y="163774"/>
            <a:ext cx="2371725" cy="4171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9540" y="464024"/>
            <a:ext cx="4751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zh-CN" altLang="en-US" dirty="0" smtClean="0"/>
              <a:t>无序列表：跳转页面，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绑定每个页面的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无序列表：每日更新提示</a:t>
            </a:r>
            <a:endParaRPr lang="en-US" altLang="zh-CN" dirty="0" smtClean="0"/>
          </a:p>
          <a:p>
            <a:r>
              <a:rPr lang="en-US" altLang="zh-CN" dirty="0" smtClean="0"/>
              <a:t>                  ajax</a:t>
            </a:r>
            <a:r>
              <a:rPr lang="zh-CN" altLang="en-US" dirty="0" smtClean="0"/>
              <a:t>读取数据库数据</a:t>
            </a:r>
          </a:p>
          <a:p>
            <a:endParaRPr lang="zh-CN" altLang="en-US" dirty="0"/>
          </a:p>
        </p:txBody>
      </p:sp>
      <p:pic>
        <p:nvPicPr>
          <p:cNvPr id="29" name="图片 28" descr="QQ图片201901181937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69537" y="1435360"/>
            <a:ext cx="2352675" cy="43148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0542" y="2197289"/>
            <a:ext cx="2658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制作搜索效果和</a:t>
            </a:r>
            <a:endParaRPr lang="en-US" altLang="zh-CN" dirty="0" smtClean="0"/>
          </a:p>
          <a:p>
            <a:r>
              <a:rPr lang="zh-CN" altLang="en-US" dirty="0" smtClean="0"/>
              <a:t>分页显示刷新效果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制作跳上跳下</a:t>
            </a:r>
          </a:p>
          <a:p>
            <a:endParaRPr lang="zh-CN" altLang="en-US" dirty="0"/>
          </a:p>
        </p:txBody>
      </p:sp>
      <p:pic>
        <p:nvPicPr>
          <p:cNvPr id="34" name="图片 33" descr="QQ图片2019011819480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5323" y="3165924"/>
            <a:ext cx="2628900" cy="341947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93122" y="394420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获取数据库数据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33" grpId="1"/>
      <p:bldP spid="21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我们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58539" y="6339072"/>
            <a:ext cx="1280344" cy="518928"/>
          </a:xfrm>
          <a:prstGeom prst="rect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4021" y="6519446"/>
            <a:ext cx="70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The End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41679" y="4703837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QQ图片2019011817052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4610" y="0"/>
            <a:ext cx="2305050" cy="4152900"/>
          </a:xfrm>
          <a:prstGeom prst="rect">
            <a:avLst/>
          </a:prstGeom>
        </p:spPr>
      </p:pic>
      <p:pic>
        <p:nvPicPr>
          <p:cNvPr id="39" name="图片 38" descr="QQ图片2019011819555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60697" y="1356672"/>
            <a:ext cx="2333625" cy="4171950"/>
          </a:xfrm>
          <a:prstGeom prst="rect">
            <a:avLst/>
          </a:prstGeom>
        </p:spPr>
      </p:pic>
      <p:pic>
        <p:nvPicPr>
          <p:cNvPr id="40" name="图片 39" descr="QQ图片2019011819585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9513" y="3852649"/>
            <a:ext cx="4962525" cy="2209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06519" y="1201003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实现切换效果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22" grpId="0" animBg="1"/>
      <p:bldP spid="24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:a16="http://schemas.microsoft.com/office/drawing/2014/main" xmlns="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尚待开发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857162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85600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电子书功能</a:t>
            </a:r>
            <a:endParaRPr lang="en-US" sz="1600" spc="30" dirty="0"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62336" y="4968015"/>
            <a:ext cx="18473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6899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分享空间</a:t>
            </a:r>
            <a:endParaRPr lang="en-US" altLang="zh-CN" sz="1600" spc="30" dirty="0"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03635" y="4968015"/>
            <a:ext cx="18473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81845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投诉建议入库</a:t>
            </a:r>
            <a:endParaRPr lang="en-US" altLang="zh-CN" sz="1600" spc="30" dirty="0">
              <a:cs typeface="+mn-ea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22518" y="4968015"/>
            <a:ext cx="22955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sz="1200" dirty="0" smtClean="0">
                <a:solidFill>
                  <a:srgbClr val="848484"/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占位符 5">
            <a:extLst>
              <a:ext uri="{FF2B5EF4-FFF2-40B4-BE49-F238E27FC236}">
                <a16:creationId xmlns:a16="http://schemas.microsoft.com/office/drawing/2014/main" xmlns="" id="{5A44CDAF-52F8-40EA-8213-77B521C575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tretch>
            <a:fillRect/>
          </a:stretch>
        </p:blipFill>
        <p:spPr>
          <a:xfrm>
            <a:off x="1418571" y="2457379"/>
            <a:ext cx="2484687" cy="1857056"/>
          </a:xfrm>
        </p:spPr>
      </p:pic>
      <p:pic>
        <p:nvPicPr>
          <p:cNvPr id="8" name="图片占位符 7">
            <a:extLst>
              <a:ext uri="{FF2B5EF4-FFF2-40B4-BE49-F238E27FC236}">
                <a16:creationId xmlns:a16="http://schemas.microsoft.com/office/drawing/2014/main" xmlns="" id="{FF99C646-5284-4150-864C-88EF5DDE61F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tretch>
            <a:fillRect/>
          </a:stretch>
        </p:blipFill>
        <p:spPr>
          <a:xfrm>
            <a:off x="4977772" y="2430083"/>
            <a:ext cx="2037178" cy="1857056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xmlns="" id="{9C20B16E-4018-432A-97FF-E5B4E1F627B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tretch>
            <a:fillRect/>
          </a:stretch>
        </p:blipFill>
        <p:spPr>
          <a:xfrm>
            <a:off x="8667542" y="2416436"/>
            <a:ext cx="2086893" cy="1857056"/>
          </a:xfrm>
        </p:spPr>
      </p:pic>
      <p:pic>
        <p:nvPicPr>
          <p:cNvPr id="15" name="图片 14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430505" y="5835945"/>
            <a:ext cx="1793925" cy="2409436"/>
          </a:xfrm>
          <a:prstGeom prst="rect">
            <a:avLst/>
          </a:prstGeom>
        </p:spPr>
      </p:pic>
      <p:pic>
        <p:nvPicPr>
          <p:cNvPr id="17" name="图片 16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20" name="图片 19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4" name="图片 13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9" name="图片 18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472753" y="982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尚待开发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35227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7" grpId="0"/>
      <p:bldP spid="48" grpId="0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:a16="http://schemas.microsoft.com/office/drawing/2014/main" xmlns="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项目总结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26161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1653" y="3761812"/>
            <a:ext cx="6808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zh-CN" altLang="en-US" sz="28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运用技术</a:t>
            </a:r>
            <a:endParaRPr kumimoji="0" lang="en-US" sz="28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6584" y="4604183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>
            <a:extLst>
              <a:ext uri="{FF2B5EF4-FFF2-40B4-BE49-F238E27FC236}">
                <a16:creationId xmlns:a16="http://schemas.microsoft.com/office/drawing/2014/main" xmlns="" id="{E012147E-4704-463A-95E0-19E5BE5CD89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9B14CF8-C7C9-4FFE-97D6-E795B992C04C}"/>
              </a:ext>
            </a:extLst>
          </p:cNvPr>
          <p:cNvGrpSpPr/>
          <p:nvPr/>
        </p:nvGrpSpPr>
        <p:grpSpPr>
          <a:xfrm>
            <a:off x="-67613" y="-523559"/>
            <a:ext cx="12327224" cy="7653690"/>
            <a:chOff x="-95973" y="-435636"/>
            <a:chExt cx="12327224" cy="7653690"/>
          </a:xfrm>
        </p:grpSpPr>
        <p:pic>
          <p:nvPicPr>
            <p:cNvPr id="7" name="图片 6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3820A266-0599-4B0E-A1ED-895599DB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9" name="图片 8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2798F323-12DE-4BE9-9642-AF791AF7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8F831327-8B73-4087-997D-D04E320B1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11" name="图片 10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DABF5661-A9C5-4D3D-B382-2D165D79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891236EB-30E5-4C18-AEDE-C5EFA68A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16" name="图片 15" descr="图片包含 植物&#10;&#10;已生成极高可信度的说明">
              <a:extLst>
                <a:ext uri="{FF2B5EF4-FFF2-40B4-BE49-F238E27FC236}">
                  <a16:creationId xmlns:a16="http://schemas.microsoft.com/office/drawing/2014/main" xmlns="" id="{B444B4E8-8A54-4773-8ABE-81A9D158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807" y="3643"/>
              <a:ext cx="911495" cy="993092"/>
            </a:xfrm>
            <a:prstGeom prst="rect">
              <a:avLst/>
            </a:prstGeom>
          </p:spPr>
        </p:pic>
        <p:pic>
          <p:nvPicPr>
            <p:cNvPr id="17" name="图片 16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4348636D-E0B6-49CB-BDD8-0D5CE758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18" name="TextBox 17"/>
          <p:cNvSpPr txBox="1"/>
          <p:nvPr/>
        </p:nvSpPr>
        <p:spPr>
          <a:xfrm>
            <a:off x="4039737" y="5268036"/>
            <a:ext cx="477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Html+css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94065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07439" y="994971"/>
            <a:ext cx="37411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spc="30" dirty="0" smtClean="0">
                <a:cs typeface="+mn-ea"/>
                <a:sym typeface="+mn-lt"/>
              </a:rPr>
              <a:t>遇到的问题</a:t>
            </a:r>
            <a:endParaRPr lang="en-US" altLang="zh-CN" sz="3600" b="1" spc="30" dirty="0">
              <a:cs typeface="+mn-ea"/>
              <a:sym typeface="+mn-lt"/>
            </a:endParaRP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703762" y="1901545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占位符 5">
            <a:extLst>
              <a:ext uri="{FF2B5EF4-FFF2-40B4-BE49-F238E27FC236}">
                <a16:creationId xmlns:a16="http://schemas.microsoft.com/office/drawing/2014/main" xmlns="" id="{F0A8C5EC-2647-4A7B-9636-5F32FE02420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9628"/>
            <a:ext cx="2680539" cy="3281513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xmlns="" id="{997B4BEB-7BB3-4D48-9EFF-C1A83520D52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/>
          <a:stretch>
            <a:fillRect/>
          </a:stretch>
        </p:blipFill>
        <p:spPr>
          <a:xfrm>
            <a:off x="2134063" y="3537233"/>
            <a:ext cx="1872061" cy="333150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xmlns="" id="{898FD43B-8A94-44E1-B1EC-ED8FBB8D4AA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print"/>
          <a:stretch>
            <a:fillRect/>
          </a:stretch>
        </p:blipFill>
        <p:spPr>
          <a:xfrm>
            <a:off x="3709671" y="2956824"/>
            <a:ext cx="2776395" cy="944352"/>
          </a:xfrm>
        </p:spPr>
      </p:pic>
      <p:pic>
        <p:nvPicPr>
          <p:cNvPr id="13" name="图片 12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4DABAF46-5D7D-43A9-BE7A-4BF4C6403E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73CAEF9-DE97-4BD9-9B4C-56A13D868D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6" name="图片 15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736F900-8A6D-4D8E-BEFA-23CD19928E5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4698" y="2402006"/>
            <a:ext cx="400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：登录提示登录名</a:t>
            </a:r>
            <a:endParaRPr lang="en-US" altLang="zh-CN" dirty="0" smtClean="0"/>
          </a:p>
          <a:p>
            <a:r>
              <a:rPr lang="en-US" altLang="zh-CN" b="1" dirty="0" smtClean="0"/>
              <a:t>        </a:t>
            </a:r>
            <a:r>
              <a:rPr lang="zh-CN" altLang="en-US" b="1" dirty="0" smtClean="0"/>
              <a:t>加属性</a:t>
            </a:r>
            <a:r>
              <a:rPr lang="en-US" altLang="zh-CN" b="1" dirty="0" smtClean="0"/>
              <a:t>autocomplete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‘off’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4006" y="331640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插件只能显示一次登录名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6961" y="3998794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：引入的特效在电脑界面上有问题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98671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7377" y="4184893"/>
            <a:ext cx="591724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zh-CN" altLang="en-US" sz="36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注意备份</a:t>
            </a:r>
            <a:endParaRPr kumimoji="0" lang="en-US" sz="3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7626" y="5197933"/>
            <a:ext cx="8536748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最后一个星期才开始备份，每完成一个功能都会备份到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GitHub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上去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796584" y="4931729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4A3DA78-957D-4260-9557-BD04E4D27C1B}"/>
              </a:ext>
            </a:extLst>
          </p:cNvPr>
          <p:cNvGrpSpPr/>
          <p:nvPr/>
        </p:nvGrpSpPr>
        <p:grpSpPr>
          <a:xfrm>
            <a:off x="-67613" y="-523559"/>
            <a:ext cx="12327224" cy="7653690"/>
            <a:chOff x="-95973" y="-435636"/>
            <a:chExt cx="12327224" cy="7653690"/>
          </a:xfrm>
        </p:grpSpPr>
        <p:pic>
          <p:nvPicPr>
            <p:cNvPr id="10" name="图片 9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A45EED07-734A-4955-BBEC-7F7F7ED4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1" name="图片 10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45834AC1-8536-4A5E-9240-75565F79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ED8825E-167B-4F5E-B3F7-9907C04E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13" name="图片 12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BD1CC6BB-1025-4F78-93C5-B0571CE0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412DAC0B-F091-47AD-8646-37B2178E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15" name="图片 14" descr="图片包含 植物&#10;&#10;已生成极高可信度的说明">
              <a:extLst>
                <a:ext uri="{FF2B5EF4-FFF2-40B4-BE49-F238E27FC236}">
                  <a16:creationId xmlns:a16="http://schemas.microsoft.com/office/drawing/2014/main" xmlns="" id="{59E97941-DA93-4A2B-8617-1D968A5C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807" y="3643"/>
              <a:ext cx="911495" cy="993092"/>
            </a:xfrm>
            <a:prstGeom prst="rect">
              <a:avLst/>
            </a:prstGeom>
          </p:spPr>
        </p:pic>
        <p:pic>
          <p:nvPicPr>
            <p:cNvPr id="16" name="图片 15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C5660CE4-819C-44DD-9C5B-03AEEFCCF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18" name="图片占位符 17" descr="QQ图片20190118203811.png"/>
          <p:cNvPicPr>
            <a:picLocks noGrp="1" noChangeAspect="1"/>
          </p:cNvPicPr>
          <p:nvPr>
            <p:ph type="pic" sz="quarter" idx="17"/>
          </p:nvPr>
        </p:nvPicPr>
        <p:blipFill>
          <a:blip r:embed="rId10" cstate="print"/>
          <a:srcRect t="9232" b="923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9911944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F28E20F-6E60-4C37-9D6B-22598732C1A7}"/>
              </a:ext>
            </a:extLst>
          </p:cNvPr>
          <p:cNvSpPr/>
          <p:nvPr/>
        </p:nvSpPr>
        <p:spPr>
          <a:xfrm>
            <a:off x="4229100" y="1562100"/>
            <a:ext cx="3733800" cy="3733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C3F93A1-3051-4E18-B6E4-BEAD98F3FF61}"/>
              </a:ext>
            </a:extLst>
          </p:cNvPr>
          <p:cNvSpPr txBox="1"/>
          <p:nvPr/>
        </p:nvSpPr>
        <p:spPr>
          <a:xfrm>
            <a:off x="4692323" y="3189566"/>
            <a:ext cx="28073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solidFill>
                  <a:schemeClr val="bg1"/>
                </a:solidFill>
                <a:cs typeface="+mn-ea"/>
                <a:sym typeface="+mn-lt"/>
              </a:rPr>
              <a:t>谢</a:t>
            </a:r>
            <a:r>
              <a:rPr lang="zh-CN" altLang="en-US" sz="2800" b="1" smtClean="0">
                <a:solidFill>
                  <a:schemeClr val="bg1"/>
                </a:solidFill>
                <a:cs typeface="+mn-ea"/>
                <a:sym typeface="+mn-lt"/>
              </a:rPr>
              <a:t>谢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453705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F985998-2C3F-49CD-8A07-5295941E82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5" name="图片 4" descr="图片包含 餐桌, 就坐, 杯子, 室内&#10;&#10;已生成极高可信度的说明">
            <a:extLst>
              <a:ext uri="{FF2B5EF4-FFF2-40B4-BE49-F238E27FC236}">
                <a16:creationId xmlns:a16="http://schemas.microsoft.com/office/drawing/2014/main" xmlns="" id="{6885E638-A103-4753-ACA4-1C5CEFDD52B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6" name="图片 5" descr="图片包含 植物&#10;&#10;已生成极高可信度的说明">
            <a:extLst>
              <a:ext uri="{FF2B5EF4-FFF2-40B4-BE49-F238E27FC236}">
                <a16:creationId xmlns:a16="http://schemas.microsoft.com/office/drawing/2014/main" xmlns="" id="{9B72A135-3C50-40E1-8125-8DE11D89290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7" name="图片 6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FC1393E4-1C22-40EF-88C0-1E060ED2E1C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8" name="图片 7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484602D4-DCA0-4E42-9DED-2102E7D8494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4D7E9BBC-EB68-4D0A-B6F1-77C2990A01F5}"/>
              </a:ext>
            </a:extLst>
          </p:cNvPr>
          <p:cNvCxnSpPr>
            <a:cxnSpLocks/>
          </p:cNvCxnSpPr>
          <p:nvPr/>
        </p:nvCxnSpPr>
        <p:spPr>
          <a:xfrm flipH="1">
            <a:off x="6825673" y="347172"/>
            <a:ext cx="0" cy="68283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12D1C77D-BAA7-49C0-878A-1C2FB24EB4FD}"/>
              </a:ext>
            </a:extLst>
          </p:cNvPr>
          <p:cNvSpPr/>
          <p:nvPr/>
        </p:nvSpPr>
        <p:spPr>
          <a:xfrm flipH="1">
            <a:off x="6707306" y="3042209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xmlns="" id="{787D487C-1CF6-4500-8FBD-F0A979564D0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56885" y="2971462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97FF8C8-2411-4248-B1D5-42AFC860DA56}"/>
              </a:ext>
            </a:extLst>
          </p:cNvPr>
          <p:cNvSpPr txBox="1"/>
          <p:nvPr/>
        </p:nvSpPr>
        <p:spPr>
          <a:xfrm flipH="1">
            <a:off x="2822318" y="3028676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项目简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介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DAF57C9-6EA0-47FD-8F9C-CD7AF3984769}"/>
              </a:ext>
            </a:extLst>
          </p:cNvPr>
          <p:cNvSpPr/>
          <p:nvPr/>
        </p:nvSpPr>
        <p:spPr>
          <a:xfrm flipH="1">
            <a:off x="6720953" y="3934118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28">
            <a:extLst>
              <a:ext uri="{FF2B5EF4-FFF2-40B4-BE49-F238E27FC236}">
                <a16:creationId xmlns:a16="http://schemas.microsoft.com/office/drawing/2014/main" xmlns="" id="{22DBB622-08DB-472B-BBBE-17C92EAA8C4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11476" y="3934192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7107AB0-D776-42F3-A1AF-49AEBA388BB2}"/>
              </a:ext>
            </a:extLst>
          </p:cNvPr>
          <p:cNvSpPr txBox="1"/>
          <p:nvPr/>
        </p:nvSpPr>
        <p:spPr>
          <a:xfrm flipH="1">
            <a:off x="2822319" y="3906935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315D90D9-6CD1-4B12-BB0E-B11FE4B2D262}"/>
              </a:ext>
            </a:extLst>
          </p:cNvPr>
          <p:cNvSpPr/>
          <p:nvPr/>
        </p:nvSpPr>
        <p:spPr>
          <a:xfrm flipH="1">
            <a:off x="6748249" y="4880615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30">
            <a:extLst>
              <a:ext uri="{FF2B5EF4-FFF2-40B4-BE49-F238E27FC236}">
                <a16:creationId xmlns:a16="http://schemas.microsoft.com/office/drawing/2014/main" xmlns="" id="{EC333109-DB35-42E3-B5B8-BCFF3E3F5FB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38771" y="4842328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7EBCBD5-523A-47BB-9957-8714C0249050}"/>
              </a:ext>
            </a:extLst>
          </p:cNvPr>
          <p:cNvSpPr txBox="1"/>
          <p:nvPr/>
        </p:nvSpPr>
        <p:spPr>
          <a:xfrm flipH="1">
            <a:off x="2863262" y="4730605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尚待开发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AFEA7893-A0C3-4BD0-9694-B4BB4ED0E537}"/>
              </a:ext>
            </a:extLst>
          </p:cNvPr>
          <p:cNvSpPr/>
          <p:nvPr/>
        </p:nvSpPr>
        <p:spPr>
          <a:xfrm flipH="1">
            <a:off x="6719458" y="5969059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32">
            <a:extLst>
              <a:ext uri="{FF2B5EF4-FFF2-40B4-BE49-F238E27FC236}">
                <a16:creationId xmlns:a16="http://schemas.microsoft.com/office/drawing/2014/main" xmlns="" id="{CD429026-146C-4805-A1E7-541A647C4EA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28093" y="5871018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FB3455F-F58F-4FA6-B3CB-B56695234CFC}"/>
              </a:ext>
            </a:extLst>
          </p:cNvPr>
          <p:cNvSpPr txBox="1"/>
          <p:nvPr/>
        </p:nvSpPr>
        <p:spPr>
          <a:xfrm flipH="1">
            <a:off x="2848118" y="5805400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727629F-3A97-47C4-963F-DB7EF810131E}"/>
              </a:ext>
            </a:extLst>
          </p:cNvPr>
          <p:cNvSpPr/>
          <p:nvPr/>
        </p:nvSpPr>
        <p:spPr>
          <a:xfrm flipH="1">
            <a:off x="5876006" y="286204"/>
            <a:ext cx="1959959" cy="1960671"/>
          </a:xfrm>
          <a:prstGeom prst="ellipse">
            <a:avLst/>
          </a:prstGeom>
          <a:solidFill>
            <a:srgbClr val="6A6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Others_1">
            <a:extLst>
              <a:ext uri="{FF2B5EF4-FFF2-40B4-BE49-F238E27FC236}">
                <a16:creationId xmlns:a16="http://schemas.microsoft.com/office/drawing/2014/main" xmlns="" id="{CF96D992-8BDE-4E53-8E06-1BE1A7BA8F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5994191" y="185817"/>
            <a:ext cx="1406006" cy="2019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25" name="MH_Others_2">
            <a:extLst>
              <a:ext uri="{FF2B5EF4-FFF2-40B4-BE49-F238E27FC236}">
                <a16:creationId xmlns:a16="http://schemas.microsoft.com/office/drawing/2014/main" xmlns="" id="{DCFECCA3-846E-46FC-BFB6-FE04296278C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 flipH="1">
            <a:off x="6272514" y="1090354"/>
            <a:ext cx="1829027" cy="342666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44ED7B45-B621-45D7-9328-00FA45A4FBD9}"/>
              </a:ext>
            </a:extLst>
          </p:cNvPr>
          <p:cNvGrpSpPr/>
          <p:nvPr/>
        </p:nvGrpSpPr>
        <p:grpSpPr>
          <a:xfrm flipH="1" flipV="1">
            <a:off x="28527" y="3570633"/>
            <a:ext cx="3999146" cy="3349827"/>
            <a:chOff x="8216575" y="-94320"/>
            <a:chExt cx="3999146" cy="3349827"/>
          </a:xfrm>
        </p:grpSpPr>
        <p:pic>
          <p:nvPicPr>
            <p:cNvPr id="26" name="图片 25" descr="图片包含 坚果, 水果, 室内&#10;&#10;已生成极高可信度的说明">
              <a:extLst>
                <a:ext uri="{FF2B5EF4-FFF2-40B4-BE49-F238E27FC236}">
                  <a16:creationId xmlns:a16="http://schemas.microsoft.com/office/drawing/2014/main" xmlns="" id="{C457D474-6EED-4E5F-B928-8B238096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55816" y="-94320"/>
              <a:ext cx="1259905" cy="2245106"/>
            </a:xfrm>
            <a:prstGeom prst="rect">
              <a:avLst/>
            </a:prstGeom>
          </p:spPr>
        </p:pic>
        <p:pic>
          <p:nvPicPr>
            <p:cNvPr id="27" name="图片 26" descr="图片包含 植物, 树叶&#10;&#10;已生成极高可信度的说明">
              <a:extLst>
                <a:ext uri="{FF2B5EF4-FFF2-40B4-BE49-F238E27FC236}">
                  <a16:creationId xmlns:a16="http://schemas.microsoft.com/office/drawing/2014/main" xmlns="" id="{E795CA5F-BD4F-4703-9053-7C9082D1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16575" y="-3"/>
              <a:ext cx="2227060" cy="1771317"/>
            </a:xfrm>
            <a:prstGeom prst="rect">
              <a:avLst/>
            </a:prstGeom>
          </p:spPr>
        </p:pic>
        <p:pic>
          <p:nvPicPr>
            <p:cNvPr id="28" name="图片 27" descr="图片包含 就坐, 室内, 餐桌&#10;&#10;已生成高可信度的说明">
              <a:extLst>
                <a:ext uri="{FF2B5EF4-FFF2-40B4-BE49-F238E27FC236}">
                  <a16:creationId xmlns:a16="http://schemas.microsoft.com/office/drawing/2014/main" xmlns="" id="{ED13E56A-9843-4689-BDD7-61949FED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9512" y="-19025"/>
              <a:ext cx="2711699" cy="3274532"/>
            </a:xfrm>
            <a:prstGeom prst="rect">
              <a:avLst/>
            </a:prstGeom>
          </p:spPr>
        </p:pic>
      </p:grpSp>
      <p:pic>
        <p:nvPicPr>
          <p:cNvPr id="33" name="图片 32" descr="图片包含 坚果, 水果, 室内&#10;&#10;已生成极高可信度的说明">
            <a:extLst>
              <a:ext uri="{FF2B5EF4-FFF2-40B4-BE49-F238E27FC236}">
                <a16:creationId xmlns:a16="http://schemas.microsoft.com/office/drawing/2014/main" xmlns="" id="{0F7C8B63-8AC2-4E4D-9A13-D95A88E267E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34" name="图片 33" descr="图片包含 植物, 树叶&#10;&#10;已生成极高可信度的说明">
            <a:extLst>
              <a:ext uri="{FF2B5EF4-FFF2-40B4-BE49-F238E27FC236}">
                <a16:creationId xmlns:a16="http://schemas.microsoft.com/office/drawing/2014/main" xmlns="" id="{0647C3D2-F673-4E94-BF93-5B512EFAE6E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35" name="图片 34" descr="图片包含 就坐, 室内, 餐桌&#10;&#10;已生成高可信度的说明">
            <a:extLst>
              <a:ext uri="{FF2B5EF4-FFF2-40B4-BE49-F238E27FC236}">
                <a16:creationId xmlns:a16="http://schemas.microsoft.com/office/drawing/2014/main" xmlns="" id="{19469EE0-699E-4762-83EC-5E82D4809BE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512" y="-19025"/>
            <a:ext cx="2711699" cy="3274532"/>
          </a:xfrm>
          <a:prstGeom prst="rect">
            <a:avLst/>
          </a:prstGeom>
        </p:spPr>
      </p:pic>
      <p:pic>
        <p:nvPicPr>
          <p:cNvPr id="36" name="图片 35" descr="图片包含 蛋糕, 室内, 餐桌, 盘子&#10;&#10;已生成极高可信度的说明">
            <a:extLst>
              <a:ext uri="{FF2B5EF4-FFF2-40B4-BE49-F238E27FC236}">
                <a16:creationId xmlns:a16="http://schemas.microsoft.com/office/drawing/2014/main" xmlns="" id="{2DC1F44A-9353-4925-8A34-BD3D566F4D9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9C8AE72C-8869-4E33-BDB5-884BF6DF8BD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87CA2190-4E53-4784-ADB8-2CC6F2DCD19B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9" name="图片 38" descr="图片包含 室内, 杯子&#10;&#10;已生成高可信度的说明">
            <a:extLst>
              <a:ext uri="{FF2B5EF4-FFF2-40B4-BE49-F238E27FC236}">
                <a16:creationId xmlns:a16="http://schemas.microsoft.com/office/drawing/2014/main" xmlns="" id="{28AA801A-01F1-4DC6-BF62-2A373E4B8381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40" name="图片 39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17252049-85A9-4AC3-AE8E-6C3569E55414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54061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:a16="http://schemas.microsoft.com/office/drawing/2014/main" xmlns="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项目简</a:t>
            </a:r>
            <a:r>
              <a:rPr lang="zh-CN" altLang="en-US" sz="4400" dirty="0">
                <a:solidFill>
                  <a:srgbClr val="404040"/>
                </a:solidFill>
                <a:cs typeface="+mn-ea"/>
                <a:sym typeface="+mn-lt"/>
              </a:rPr>
              <a:t>介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482294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/>
        </p:nvSpPr>
        <p:spPr>
          <a:xfrm>
            <a:off x="6134103" y="1"/>
            <a:ext cx="6069620" cy="6165003"/>
          </a:xfrm>
          <a:custGeom>
            <a:avLst/>
            <a:gdLst>
              <a:gd name="connsiteX0" fmla="*/ 1073587 w 6069620"/>
              <a:gd name="connsiteY0" fmla="*/ 0 h 6165003"/>
              <a:gd name="connsiteX1" fmla="*/ 1559127 w 6069620"/>
              <a:gd name="connsiteY1" fmla="*/ 0 h 6165003"/>
              <a:gd name="connsiteX2" fmla="*/ 1048253 w 6069620"/>
              <a:gd name="connsiteY2" fmla="*/ 510874 h 6165003"/>
              <a:gd name="connsiteX3" fmla="*/ 1048253 w 6069620"/>
              <a:gd name="connsiteY3" fmla="*/ 3703933 h 6165003"/>
              <a:gd name="connsiteX4" fmla="*/ 2461070 w 6069620"/>
              <a:gd name="connsiteY4" fmla="*/ 5116750 h 6165003"/>
              <a:gd name="connsiteX5" fmla="*/ 5654129 w 6069620"/>
              <a:gd name="connsiteY5" fmla="*/ 5116750 h 6165003"/>
              <a:gd name="connsiteX6" fmla="*/ 6069620 w 6069620"/>
              <a:gd name="connsiteY6" fmla="*/ 4701258 h 6165003"/>
              <a:gd name="connsiteX7" fmla="*/ 6069620 w 6069620"/>
              <a:gd name="connsiteY7" fmla="*/ 5186799 h 6165003"/>
              <a:gd name="connsiteX8" fmla="*/ 5822433 w 6069620"/>
              <a:gd name="connsiteY8" fmla="*/ 5433986 h 6165003"/>
              <a:gd name="connsiteX9" fmla="*/ 2292769 w 6069620"/>
              <a:gd name="connsiteY9" fmla="*/ 5433986 h 6165003"/>
              <a:gd name="connsiteX10" fmla="*/ 731016 w 6069620"/>
              <a:gd name="connsiteY10" fmla="*/ 3872234 h 6165003"/>
              <a:gd name="connsiteX11" fmla="*/ 731016 w 6069620"/>
              <a:gd name="connsiteY11" fmla="*/ 342571 h 6165003"/>
              <a:gd name="connsiteX12" fmla="*/ 1073587 w 6069620"/>
              <a:gd name="connsiteY12" fmla="*/ 0 h 616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9620" h="6165003">
                <a:moveTo>
                  <a:pt x="1073587" y="0"/>
                </a:moveTo>
                <a:lnTo>
                  <a:pt x="1559127" y="0"/>
                </a:lnTo>
                <a:lnTo>
                  <a:pt x="1048253" y="510874"/>
                </a:lnTo>
                <a:cubicBezTo>
                  <a:pt x="166514" y="1392613"/>
                  <a:pt x="166514" y="2822194"/>
                  <a:pt x="1048253" y="3703933"/>
                </a:cubicBezTo>
                <a:lnTo>
                  <a:pt x="2461070" y="5116750"/>
                </a:lnTo>
                <a:cubicBezTo>
                  <a:pt x="3342809" y="5998489"/>
                  <a:pt x="4772391" y="5998489"/>
                  <a:pt x="5654129" y="5116750"/>
                </a:cubicBezTo>
                <a:lnTo>
                  <a:pt x="6069620" y="4701258"/>
                </a:lnTo>
                <a:lnTo>
                  <a:pt x="6069620" y="5186799"/>
                </a:lnTo>
                <a:lnTo>
                  <a:pt x="5822433" y="5433986"/>
                </a:lnTo>
                <a:cubicBezTo>
                  <a:pt x="4847743" y="6408676"/>
                  <a:pt x="3267459" y="6408676"/>
                  <a:pt x="2292769" y="5433986"/>
                </a:cubicBezTo>
                <a:lnTo>
                  <a:pt x="731016" y="3872234"/>
                </a:lnTo>
                <a:cubicBezTo>
                  <a:pt x="-243673" y="2897545"/>
                  <a:pt x="-243673" y="1317260"/>
                  <a:pt x="731016" y="342571"/>
                </a:cubicBezTo>
                <a:lnTo>
                  <a:pt x="10735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占位符 3">
            <a:extLst>
              <a:ext uri="{FF2B5EF4-FFF2-40B4-BE49-F238E27FC236}">
                <a16:creationId xmlns:a16="http://schemas.microsoft.com/office/drawing/2014/main" xmlns="" id="{256C3602-7E80-419A-8911-2FA39F5F344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 10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0CB93178-0A36-45B9-A928-BEF2345BED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49609" y="223784"/>
            <a:ext cx="1331471" cy="1308514"/>
          </a:xfrm>
          <a:prstGeom prst="rect">
            <a:avLst/>
          </a:prstGeom>
        </p:spPr>
      </p:pic>
      <p:pic>
        <p:nvPicPr>
          <p:cNvPr id="12" name="图片 11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1D8F6E50-6D0E-4CEF-95E5-E24BF4626B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222140" y="5891231"/>
            <a:ext cx="837360" cy="1318841"/>
          </a:xfrm>
          <a:prstGeom prst="rect">
            <a:avLst/>
          </a:prstGeom>
        </p:spPr>
      </p:pic>
      <p:pic>
        <p:nvPicPr>
          <p:cNvPr id="16" name="图片 15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97768175-2321-4D31-9F3A-98E491A1416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6582" y="5118733"/>
            <a:ext cx="2071033" cy="21787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59AB858-548D-483E-9E45-47FBE7AA354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4148" y="1715149"/>
            <a:ext cx="1456862" cy="829471"/>
          </a:xfrm>
          <a:prstGeom prst="rect">
            <a:avLst/>
          </a:prstGeom>
        </p:spPr>
      </p:pic>
      <p:pic>
        <p:nvPicPr>
          <p:cNvPr id="18" name="图片 17" descr="图片包含 植物&#10;&#10;已生成极高可信度的说明">
            <a:extLst>
              <a:ext uri="{FF2B5EF4-FFF2-40B4-BE49-F238E27FC236}">
                <a16:creationId xmlns:a16="http://schemas.microsoft.com/office/drawing/2014/main" xmlns="" id="{C8B4AA91-7486-46C3-B0F9-E9C2838FC90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71" y="134086"/>
            <a:ext cx="911495" cy="993092"/>
          </a:xfrm>
          <a:prstGeom prst="rect">
            <a:avLst/>
          </a:prstGeom>
        </p:spPr>
      </p:pic>
      <p:pic>
        <p:nvPicPr>
          <p:cNvPr id="19" name="图片 18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3F79CCDC-33EC-49A7-92C7-FF561C0942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337621" y="-905565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491320" y="3441680"/>
            <a:ext cx="6114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面对当今高速发展的时代，食品营养成为人们的越来越关心的问题之一。随着计算机和网络的迅速普及，人们开始在网上搜寻养生食谱及各种食材营养的搭配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且随着食品安全在人们日常生活中越来越重视，食品营养查询系统更加受到人们的青睐。食物营养是身体健康的最重要的因素，因为人是从一个小细胞发育成长成人的，食物营养是物质的源泉。食物的营养成分主要分为</a:t>
            </a:r>
            <a:r>
              <a:rPr lang="en-US" altLang="zh-CN" dirty="0" smtClean="0"/>
              <a:t>: </a:t>
            </a:r>
            <a:r>
              <a:rPr lang="zh-CN" altLang="zh-CN" dirty="0" smtClean="0"/>
              <a:t>糖类，脂肪，蛋白质，维生素，水和无机盐。各种食材的主要营养成分不尽相同，食材之间的搭配也至关重要，因此，食品营养查询系统的应运而生也至关重要。所以基于这一需求，我选择了这个课题来开发食品营养查询系统。</a:t>
            </a: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33768" y="25930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开发初心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279996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/>
        </p:nvSpPr>
        <p:spPr>
          <a:xfrm>
            <a:off x="1610070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5188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WebStorm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2256" y="5043182"/>
            <a:ext cx="1005403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编码工具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201112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6230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N</a:t>
            </a:r>
            <a:r>
              <a:rPr lang="en-US" altLang="zh-CN" sz="2000" spc="30" dirty="0" smtClean="0">
                <a:cs typeface="+mn-ea"/>
                <a:sym typeface="+mn-lt"/>
              </a:rPr>
              <a:t>avicat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7745" y="5043182"/>
            <a:ext cx="2236511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连接数据库，快速建表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8792154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7272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GitHub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89525" y="5043182"/>
            <a:ext cx="595035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备份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23804" y="655461"/>
            <a:ext cx="4544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开发必备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xmlns="" id="{04B0B0EB-E6BF-431D-9FC6-C71B4D9DC98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tretch>
            <a:fillRect/>
          </a:stretch>
        </p:blipFill>
        <p:spPr>
          <a:xfrm>
            <a:off x="5268036" y="2329477"/>
            <a:ext cx="1715975" cy="195034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xmlns="" id="{6201D352-CB3B-46A4-B1D7-9DA1FDEFF77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/>
          <a:stretch>
            <a:fillRect/>
          </a:stretch>
        </p:blipFill>
        <p:spPr>
          <a:xfrm>
            <a:off x="8699821" y="2415653"/>
            <a:ext cx="1950350" cy="1692323"/>
          </a:xfrm>
        </p:spPr>
      </p:pic>
      <p:pic>
        <p:nvPicPr>
          <p:cNvPr id="18" name="图片 17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D5B78A47-834C-4D0E-A022-195DC9BF4DC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622" y="231363"/>
            <a:ext cx="1331471" cy="1308514"/>
          </a:xfrm>
          <a:prstGeom prst="rect">
            <a:avLst/>
          </a:prstGeom>
        </p:spPr>
      </p:pic>
      <p:pic>
        <p:nvPicPr>
          <p:cNvPr id="19" name="图片 18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F80F99F9-2D48-4CE8-A42E-D933AA1EDE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429127" y="5898810"/>
            <a:ext cx="837360" cy="131884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DE092DF-81A5-4A15-B904-F3E20B80209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29547" y="5843000"/>
            <a:ext cx="1104468" cy="1483420"/>
          </a:xfrm>
          <a:prstGeom prst="rect">
            <a:avLst/>
          </a:prstGeom>
        </p:spPr>
      </p:pic>
      <p:pic>
        <p:nvPicPr>
          <p:cNvPr id="21" name="图片 20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70E15871-6688-430C-85DF-F99DB19FA8D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6925" y="6022672"/>
            <a:ext cx="1275075" cy="13414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03DE4077-7B72-42CD-AFB1-F04526716D3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7161" y="1722728"/>
            <a:ext cx="1456862" cy="829471"/>
          </a:xfrm>
          <a:prstGeom prst="rect">
            <a:avLst/>
          </a:prstGeom>
        </p:spPr>
      </p:pic>
      <p:pic>
        <p:nvPicPr>
          <p:cNvPr id="27" name="图片 26" descr="图片包含 植物&#10;&#10;已生成极高可信度的说明">
            <a:extLst>
              <a:ext uri="{FF2B5EF4-FFF2-40B4-BE49-F238E27FC236}">
                <a16:creationId xmlns:a16="http://schemas.microsoft.com/office/drawing/2014/main" xmlns="" id="{62BBD7A1-6E2E-468E-9DB3-7AE50A906B2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58" y="141665"/>
            <a:ext cx="911495" cy="993092"/>
          </a:xfrm>
          <a:prstGeom prst="rect">
            <a:avLst/>
          </a:prstGeom>
        </p:spPr>
      </p:pic>
      <p:pic>
        <p:nvPicPr>
          <p:cNvPr id="30" name="图片 29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9F9C0402-9C97-40E4-B68F-97333E10CE7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544608" y="-897986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35" name="图片占位符 34" descr="QQ图片20190118171146.png"/>
          <p:cNvPicPr>
            <a:picLocks noGrp="1" noChangeAspect="1"/>
          </p:cNvPicPr>
          <p:nvPr>
            <p:ph type="pic" sz="quarter" idx="17"/>
          </p:nvPr>
        </p:nvPicPr>
        <p:blipFill>
          <a:blip r:embed="rId12" cstate="print"/>
          <a:srcRect l="7658" r="765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5926434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/>
      <p:bldP spid="24" grpId="0"/>
      <p:bldP spid="33" grpId="0" animBg="1"/>
      <p:bldP spid="31" grpId="0"/>
      <p:bldP spid="32" grpId="0"/>
      <p:bldP spid="45" grpId="0" animBg="1"/>
      <p:bldP spid="37" grpId="0"/>
      <p:bldP spid="3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xmlns="" id="{86D7EC3A-61D5-4C45-8D8B-358DB1E9A2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3925961" y="1760561"/>
            <a:ext cx="2079054" cy="4004308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xmlns="" id="{DBF01C28-E334-448C-B164-B19F22C534B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tretch>
            <a:fillRect/>
          </a:stretch>
        </p:blipFill>
        <p:spPr>
          <a:xfrm>
            <a:off x="9035254" y="1869743"/>
            <a:ext cx="2374274" cy="389512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xmlns="" id="{224B97BC-256C-470C-9A45-B7C9A371081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/>
          <a:stretch>
            <a:fillRect/>
          </a:stretch>
        </p:blipFill>
        <p:spPr>
          <a:xfrm>
            <a:off x="6497308" y="1815152"/>
            <a:ext cx="2182668" cy="3949717"/>
          </a:xfrm>
        </p:spPr>
      </p:pic>
      <p:sp>
        <p:nvSpPr>
          <p:cNvPr id="17" name="TextBox 16"/>
          <p:cNvSpPr txBox="1"/>
          <p:nvPr/>
        </p:nvSpPr>
        <p:spPr>
          <a:xfrm>
            <a:off x="3823804" y="655461"/>
            <a:ext cx="4544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主要页面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占位符 14" descr="QQ图片20190118170442.png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/>
          <a:stretch>
            <a:fillRect/>
          </a:stretch>
        </p:blipFill>
        <p:spPr>
          <a:xfrm>
            <a:off x="1137213" y="1787856"/>
            <a:ext cx="2229957" cy="3963365"/>
          </a:xfrm>
        </p:spPr>
      </p:pic>
    </p:spTree>
    <p:extLst>
      <p:ext uri="{BB962C8B-B14F-4D97-AF65-F5344CB8AC3E}">
        <p14:creationId xmlns="" xmlns:p14="http://schemas.microsoft.com/office/powerpoint/2010/main" val="765795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:a16="http://schemas.microsoft.com/office/drawing/2014/main" xmlns="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404040"/>
                </a:solidFill>
                <a:cs typeface="+mn-ea"/>
                <a:sym typeface="+mn-lt"/>
              </a:rPr>
              <a:t>项目介绍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:a16="http://schemas.microsoft.com/office/drawing/2014/main" xmlns="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:a16="http://schemas.microsoft.com/office/drawing/2014/main" xmlns="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:a16="http://schemas.microsoft.com/office/drawing/2014/main" xmlns="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:a16="http://schemas.microsoft.com/office/drawing/2014/main" xmlns="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:a16="http://schemas.microsoft.com/office/drawing/2014/main" xmlns="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50356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41152" y="2427782"/>
            <a:ext cx="109691" cy="1228916"/>
            <a:chOff x="6041152" y="2427782"/>
            <a:chExt cx="109691" cy="1228916"/>
          </a:xfrm>
        </p:grpSpPr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096001" y="2457319"/>
              <a:ext cx="0" cy="119937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iamond 24"/>
            <p:cNvSpPr/>
            <p:nvPr/>
          </p:nvSpPr>
          <p:spPr>
            <a:xfrm>
              <a:off x="6041152" y="2427782"/>
              <a:ext cx="109691" cy="109691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096001" y="3826762"/>
            <a:ext cx="0" cy="148893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6096001" y="5485763"/>
            <a:ext cx="0" cy="137223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25652" y="2982687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43183" y="3041162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8356" y="5303087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56831" y="5361562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0765" y="655461"/>
            <a:ext cx="623047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开发历程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654" y="2842536"/>
            <a:ext cx="255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登录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64883" y="5067400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注册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694544A-3879-4F86-B4E7-96CC48FF050E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30" name="图片 29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74BE42B3-0E2F-457A-9FC9-061F80FEE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31" name="图片 30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56BB4E7D-E7AD-4541-B76C-ABFB984F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xmlns="" id="{FED1718F-EA0B-4B0A-B084-20B2BD325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34" name="图片 33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2CE3DB5B-F1F3-48E7-8C4E-BB7AD2DF8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xmlns="" id="{00767540-2275-4D22-9C09-2F3CB2BC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6" name="图片 35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326F49CD-1C93-443B-8EB3-95A630BB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37" name="图片 36" descr="QQ图片2019011817254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557" y="1699288"/>
            <a:ext cx="2381250" cy="32956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34519" y="1978925"/>
            <a:ext cx="2661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  利用表单取得用户的登录数据，首先通过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进行简单判断，进行弹窗警告，再匹配数据库里是否存在登录的用户名密码，通过引入</a:t>
            </a:r>
            <a:r>
              <a:rPr lang="en-US" altLang="zh-CN" sz="1600" dirty="0" smtClean="0"/>
              <a:t>flash</a:t>
            </a:r>
            <a:r>
              <a:rPr lang="zh-CN" altLang="en-US" sz="1600" dirty="0" smtClean="0"/>
              <a:t>插件，返回登录失败提醒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</a:p>
          <a:p>
            <a:endParaRPr lang="zh-CN" altLang="en-US" dirty="0"/>
          </a:p>
        </p:txBody>
      </p:sp>
      <p:pic>
        <p:nvPicPr>
          <p:cNvPr id="40" name="图片 39" descr="QQ图片201901181739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60482" y="1160061"/>
            <a:ext cx="3421751" cy="33831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33765" y="4779026"/>
            <a:ext cx="3061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通过表单的传输数据，先通过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判断用户名是否为手机号，两次输入的密码</a:t>
            </a:r>
            <a:endParaRPr lang="en-US" altLang="zh-CN" sz="1600" dirty="0" smtClean="0"/>
          </a:p>
          <a:p>
            <a:r>
              <a:rPr lang="zh-CN" altLang="en-US" sz="1600" dirty="0" smtClean="0"/>
              <a:t>是否一样，在用</a:t>
            </a:r>
            <a:r>
              <a:rPr lang="en-US" altLang="zh-CN" sz="1600" dirty="0" smtClean="0"/>
              <a:t>flash</a:t>
            </a:r>
            <a:r>
              <a:rPr lang="zh-CN" altLang="en-US" sz="1600" dirty="0" smtClean="0"/>
              <a:t>插件进行提醒，注册成功既成功将数据插入数据库，注册失败则返回</a:t>
            </a:r>
            <a:r>
              <a:rPr lang="en-US" altLang="zh-CN" sz="1600" dirty="0" smtClean="0"/>
              <a:t>err</a:t>
            </a:r>
            <a:r>
              <a:rPr lang="zh-CN" altLang="en-US" sz="1600" dirty="0" smtClean="0"/>
              <a:t>提醒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334993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/>
      <p:bldP spid="19" grpId="0"/>
      <p:bldP spid="19" grpId="1"/>
      <p:bldP spid="33" grpId="0"/>
      <p:bldP spid="33" grpId="1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我的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xmlns="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:a16="http://schemas.microsoft.com/office/drawing/2014/main" xmlns="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:a16="http://schemas.microsoft.com/office/drawing/2014/main" xmlns="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:a16="http://schemas.microsoft.com/office/drawing/2014/main" xmlns="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:a16="http://schemas.microsoft.com/office/drawing/2014/main" xmlns="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28032" y="4690188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QQ图片2019011817055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4049" y="310557"/>
            <a:ext cx="2343150" cy="4162425"/>
          </a:xfrm>
          <a:prstGeom prst="rect">
            <a:avLst/>
          </a:prstGeom>
        </p:spPr>
      </p:pic>
      <p:pic>
        <p:nvPicPr>
          <p:cNvPr id="29" name="图片 28" descr="QQ图片2019011820085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8432" y="1821477"/>
            <a:ext cx="3333750" cy="1495425"/>
          </a:xfrm>
          <a:prstGeom prst="rect">
            <a:avLst/>
          </a:prstGeom>
        </p:spPr>
      </p:pic>
      <p:pic>
        <p:nvPicPr>
          <p:cNvPr id="31" name="图片 30" descr="QQ图片2019011820090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67785" y="3587511"/>
            <a:ext cx="3207224" cy="1598637"/>
          </a:xfrm>
          <a:prstGeom prst="rect">
            <a:avLst/>
          </a:prstGeom>
        </p:spPr>
      </p:pic>
      <p:pic>
        <p:nvPicPr>
          <p:cNvPr id="21" name="图片 20" descr="QQ图片20190118200747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20620" y="2287990"/>
            <a:ext cx="2362200" cy="43243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434316" y="116006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插件获取用户名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33" grpId="1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gpvl3jp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841</Words>
  <Application>Microsoft Office PowerPoint</Application>
  <PresentationFormat>自定义</PresentationFormat>
  <Paragraphs>98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</dc:title>
  <dc:creator>第一PPT模板网-WWW.1PPT.COM</dc:creator>
  <cp:keywords>第一PPT www.1ppt.com</cp:keywords>
  <dc:description>www.1ppt.com</dc:description>
  <cp:lastModifiedBy>Administrator</cp:lastModifiedBy>
  <cp:revision>66</cp:revision>
  <dcterms:created xsi:type="dcterms:W3CDTF">2017-09-04T00:04:46Z</dcterms:created>
  <dcterms:modified xsi:type="dcterms:W3CDTF">2019-01-19T13:18:32Z</dcterms:modified>
</cp:coreProperties>
</file>