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8" r:id="rId3"/>
    <p:sldId id="267" r:id="rId4"/>
    <p:sldId id="26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0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4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4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68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2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4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3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15720-C5AD-44B5-970D-29126F04DA3C}" type="datetimeFigureOut">
              <a:rPr lang="en-US" smtClean="0"/>
              <a:t>3/15/2019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AD0FF-B1B9-4D6A-9260-F71D133D1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4582701" y="577250"/>
            <a:ext cx="3026595" cy="6024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Loading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FC87E-2822-4162-B216-50E5C35EF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87" y="1176338"/>
            <a:ext cx="26384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87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4582701" y="577250"/>
            <a:ext cx="3026595" cy="6024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105B4-710A-40C0-96F8-0B5E429CA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64" y="1188181"/>
            <a:ext cx="2616056" cy="46771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Report Description Page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078F0-A665-4220-BC0D-E4CF916526DE}"/>
              </a:ext>
            </a:extLst>
          </p:cNvPr>
          <p:cNvCxnSpPr>
            <a:cxnSpLocks/>
          </p:cNvCxnSpPr>
          <p:nvPr/>
        </p:nvCxnSpPr>
        <p:spPr>
          <a:xfrm flipV="1">
            <a:off x="6897189" y="2264229"/>
            <a:ext cx="960464" cy="44045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B3A0BB-66FB-40B1-9805-1531E546812E}"/>
              </a:ext>
            </a:extLst>
          </p:cNvPr>
          <p:cNvSpPr txBox="1"/>
          <p:nvPr/>
        </p:nvSpPr>
        <p:spPr>
          <a:xfrm>
            <a:off x="7857653" y="2058347"/>
            <a:ext cx="290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the title of the incident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3207E7-CF78-4ACC-8D7D-9EED5C5E51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1" t="94551" r="4100"/>
          <a:stretch/>
        </p:blipFill>
        <p:spPr>
          <a:xfrm>
            <a:off x="0" y="38240"/>
            <a:ext cx="1004723" cy="449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6BB14-53A3-4C6F-A6F2-313F7A1F7D7F}"/>
              </a:ext>
            </a:extLst>
          </p:cNvPr>
          <p:cNvSpPr txBox="1"/>
          <p:nvPr/>
        </p:nvSpPr>
        <p:spPr>
          <a:xfrm>
            <a:off x="1663338" y="2427679"/>
            <a:ext cx="27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of the incident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06FD0-132C-44D5-A91D-0C2C8FEB84EF}"/>
              </a:ext>
            </a:extLst>
          </p:cNvPr>
          <p:cNvCxnSpPr>
            <a:cxnSpLocks/>
          </p:cNvCxnSpPr>
          <p:nvPr/>
        </p:nvCxnSpPr>
        <p:spPr>
          <a:xfrm flipH="1" flipV="1">
            <a:off x="4334344" y="2797011"/>
            <a:ext cx="1017075" cy="844284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4582701" y="577250"/>
            <a:ext cx="3026595" cy="6024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105B4-710A-40C0-96F8-0B5E429CA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64" y="1200072"/>
            <a:ext cx="2616056" cy="4653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Report Description Page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078F0-A665-4220-BC0D-E4CF916526DE}"/>
              </a:ext>
            </a:extLst>
          </p:cNvPr>
          <p:cNvCxnSpPr>
            <a:cxnSpLocks/>
          </p:cNvCxnSpPr>
          <p:nvPr/>
        </p:nvCxnSpPr>
        <p:spPr>
          <a:xfrm flipH="1">
            <a:off x="4110558" y="2677859"/>
            <a:ext cx="922996" cy="296674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B3A0BB-66FB-40B1-9805-1531E546812E}"/>
              </a:ext>
            </a:extLst>
          </p:cNvPr>
          <p:cNvSpPr txBox="1"/>
          <p:nvPr/>
        </p:nvSpPr>
        <p:spPr>
          <a:xfrm>
            <a:off x="1369657" y="2913101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Facts on type of the incident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3207E7-CF78-4ACC-8D7D-9EED5C5E51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1" t="94551" r="4100"/>
          <a:stretch/>
        </p:blipFill>
        <p:spPr>
          <a:xfrm>
            <a:off x="0" y="38240"/>
            <a:ext cx="1004723" cy="449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66BB14-53A3-4C6F-A6F2-313F7A1F7D7F}"/>
              </a:ext>
            </a:extLst>
          </p:cNvPr>
          <p:cNvSpPr txBox="1"/>
          <p:nvPr/>
        </p:nvSpPr>
        <p:spPr>
          <a:xfrm>
            <a:off x="2183943" y="1309610"/>
            <a:ext cx="203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Icon for type of the incident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206FD0-132C-44D5-A91D-0C2C8FEB84EF}"/>
              </a:ext>
            </a:extLst>
          </p:cNvPr>
          <p:cNvCxnSpPr>
            <a:cxnSpLocks/>
          </p:cNvCxnSpPr>
          <p:nvPr/>
        </p:nvCxnSpPr>
        <p:spPr>
          <a:xfrm flipH="1" flipV="1">
            <a:off x="4221400" y="1724297"/>
            <a:ext cx="881823" cy="226423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37C86B-13F7-4A44-BE91-9CD65F556AEF}"/>
              </a:ext>
            </a:extLst>
          </p:cNvPr>
          <p:cNvSpPr txBox="1"/>
          <p:nvPr/>
        </p:nvSpPr>
        <p:spPr>
          <a:xfrm>
            <a:off x="9685924" y="0"/>
            <a:ext cx="250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- This page will show the facts based on the type of the incident that the user picked earlier (Report Type Page)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3B7971-A0BE-4AEB-85C2-785249C5B76C}"/>
              </a:ext>
            </a:extLst>
          </p:cNvPr>
          <p:cNvCxnSpPr>
            <a:cxnSpLocks/>
          </p:cNvCxnSpPr>
          <p:nvPr/>
        </p:nvCxnSpPr>
        <p:spPr>
          <a:xfrm flipV="1">
            <a:off x="7204075" y="5006975"/>
            <a:ext cx="617284" cy="717551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0658BD-83AA-4B27-8A13-05E739394E1F}"/>
              </a:ext>
            </a:extLst>
          </p:cNvPr>
          <p:cNvSpPr txBox="1"/>
          <p:nvPr/>
        </p:nvSpPr>
        <p:spPr>
          <a:xfrm>
            <a:off x="7821359" y="4637643"/>
            <a:ext cx="27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to submit the report</a:t>
            </a:r>
          </a:p>
        </p:txBody>
      </p:sp>
    </p:spTree>
    <p:extLst>
      <p:ext uri="{BB962C8B-B14F-4D97-AF65-F5344CB8AC3E}">
        <p14:creationId xmlns:p14="http://schemas.microsoft.com/office/powerpoint/2010/main" val="277455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4582701" y="577250"/>
            <a:ext cx="3026595" cy="6024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105B4-710A-40C0-96F8-0B5E429CA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49" y="1193800"/>
            <a:ext cx="2607717" cy="4686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 You Page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078F0-A665-4220-BC0D-E4CF916526DE}"/>
              </a:ext>
            </a:extLst>
          </p:cNvPr>
          <p:cNvCxnSpPr>
            <a:cxnSpLocks/>
          </p:cNvCxnSpPr>
          <p:nvPr/>
        </p:nvCxnSpPr>
        <p:spPr>
          <a:xfrm flipV="1">
            <a:off x="6280113" y="2264229"/>
            <a:ext cx="1461807" cy="583474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B3A0BB-66FB-40B1-9805-1531E546812E}"/>
              </a:ext>
            </a:extLst>
          </p:cNvPr>
          <p:cNvSpPr txBox="1"/>
          <p:nvPr/>
        </p:nvSpPr>
        <p:spPr>
          <a:xfrm>
            <a:off x="7820844" y="1747034"/>
            <a:ext cx="2342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the user for report the incident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3B7971-A0BE-4AEB-85C2-785249C5B76C}"/>
              </a:ext>
            </a:extLst>
          </p:cNvPr>
          <p:cNvCxnSpPr>
            <a:cxnSpLocks/>
          </p:cNvCxnSpPr>
          <p:nvPr/>
        </p:nvCxnSpPr>
        <p:spPr>
          <a:xfrm flipH="1" flipV="1">
            <a:off x="4304956" y="5225143"/>
            <a:ext cx="717894" cy="499384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0658BD-83AA-4B27-8A13-05E739394E1F}"/>
              </a:ext>
            </a:extLst>
          </p:cNvPr>
          <p:cNvSpPr txBox="1"/>
          <p:nvPr/>
        </p:nvSpPr>
        <p:spPr>
          <a:xfrm>
            <a:off x="2375429" y="4855811"/>
            <a:ext cx="219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Home 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58F60F-492B-4CF2-864B-B10F295CDB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58" t="94416" r="4775"/>
          <a:stretch/>
        </p:blipFill>
        <p:spPr>
          <a:xfrm>
            <a:off x="0" y="0"/>
            <a:ext cx="993959" cy="4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6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4582701" y="577250"/>
            <a:ext cx="3026595" cy="60241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9A82528-9F20-478E-B4F9-532F8E025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551" y="1181100"/>
            <a:ext cx="2616200" cy="4679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60B06-D3F4-4668-88C5-5160A3E5086F}"/>
              </a:ext>
            </a:extLst>
          </p:cNvPr>
          <p:cNvCxnSpPr>
            <a:cxnSpLocks/>
          </p:cNvCxnSpPr>
          <p:nvPr/>
        </p:nvCxnSpPr>
        <p:spPr>
          <a:xfrm flipV="1">
            <a:off x="6956011" y="2402327"/>
            <a:ext cx="975254" cy="85202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737B9C0-4B3B-476A-A118-0CFE0B8ED606}"/>
              </a:ext>
            </a:extLst>
          </p:cNvPr>
          <p:cNvSpPr txBox="1"/>
          <p:nvPr/>
        </p:nvSpPr>
        <p:spPr>
          <a:xfrm>
            <a:off x="7944644" y="2187859"/>
            <a:ext cx="14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type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66B372-A49A-4255-B625-CE0DC1742E03}"/>
              </a:ext>
            </a:extLst>
          </p:cNvPr>
          <p:cNvCxnSpPr>
            <a:cxnSpLocks/>
          </p:cNvCxnSpPr>
          <p:nvPr/>
        </p:nvCxnSpPr>
        <p:spPr>
          <a:xfrm flipH="1" flipV="1">
            <a:off x="4116953" y="1236888"/>
            <a:ext cx="1929240" cy="1236417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24AEE5-1016-4B61-8C1D-5F6F50433BDD}"/>
              </a:ext>
            </a:extLst>
          </p:cNvPr>
          <p:cNvCxnSpPr>
            <a:cxnSpLocks/>
          </p:cNvCxnSpPr>
          <p:nvPr/>
        </p:nvCxnSpPr>
        <p:spPr>
          <a:xfrm flipH="1" flipV="1">
            <a:off x="4052745" y="2329221"/>
            <a:ext cx="1100303" cy="100605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384F92-F75B-4E7B-B2A9-A41513CDBA96}"/>
              </a:ext>
            </a:extLst>
          </p:cNvPr>
          <p:cNvSpPr txBox="1"/>
          <p:nvPr/>
        </p:nvSpPr>
        <p:spPr>
          <a:xfrm>
            <a:off x="2340546" y="1906509"/>
            <a:ext cx="20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of the incident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33493-3218-4654-871C-A013AB5236AF}"/>
              </a:ext>
            </a:extLst>
          </p:cNvPr>
          <p:cNvSpPr txBox="1"/>
          <p:nvPr/>
        </p:nvSpPr>
        <p:spPr>
          <a:xfrm>
            <a:off x="2349791" y="4245896"/>
            <a:ext cx="158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 and time </a:t>
            </a:r>
          </a:p>
          <a:p>
            <a:r>
              <a:rPr lang="en-US" dirty="0"/>
              <a:t>when reported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0647F7-E396-4A5C-8EA6-A6BE85A78CEA}"/>
              </a:ext>
            </a:extLst>
          </p:cNvPr>
          <p:cNvCxnSpPr>
            <a:cxnSpLocks/>
          </p:cNvCxnSpPr>
          <p:nvPr/>
        </p:nvCxnSpPr>
        <p:spPr>
          <a:xfrm flipH="1">
            <a:off x="3859086" y="3514093"/>
            <a:ext cx="1278171" cy="850057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9AC2E9-AA9E-459B-8C24-8D9908F3BCB9}"/>
              </a:ext>
            </a:extLst>
          </p:cNvPr>
          <p:cNvCxnSpPr>
            <a:cxnSpLocks/>
          </p:cNvCxnSpPr>
          <p:nvPr/>
        </p:nvCxnSpPr>
        <p:spPr>
          <a:xfrm flipH="1">
            <a:off x="4003151" y="3394075"/>
            <a:ext cx="982814" cy="27104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FA6095-A564-4C86-BB8A-F289A70EEA6B}"/>
              </a:ext>
            </a:extLst>
          </p:cNvPr>
          <p:cNvSpPr txBox="1"/>
          <p:nvPr/>
        </p:nvSpPr>
        <p:spPr>
          <a:xfrm>
            <a:off x="2137446" y="3000242"/>
            <a:ext cx="18657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 indicator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Red dot</a:t>
            </a:r>
            <a:r>
              <a:rPr lang="en-US" sz="1600" dirty="0"/>
              <a:t> = in process</a:t>
            </a:r>
          </a:p>
          <a:p>
            <a:r>
              <a:rPr lang="en-US" sz="1600" dirty="0">
                <a:solidFill>
                  <a:schemeClr val="accent6"/>
                </a:solidFill>
              </a:rPr>
              <a:t>Green dot</a:t>
            </a:r>
            <a:r>
              <a:rPr lang="en-US" sz="1600" dirty="0"/>
              <a:t> = solved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A82202-CDB4-4890-A819-00E54B284643}"/>
              </a:ext>
            </a:extLst>
          </p:cNvPr>
          <p:cNvCxnSpPr>
            <a:cxnSpLocks/>
          </p:cNvCxnSpPr>
          <p:nvPr/>
        </p:nvCxnSpPr>
        <p:spPr>
          <a:xfrm flipV="1">
            <a:off x="6457950" y="946582"/>
            <a:ext cx="1383664" cy="41311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385D2A-D198-44FA-83A9-5FF6860C3008}"/>
              </a:ext>
            </a:extLst>
          </p:cNvPr>
          <p:cNvCxnSpPr>
            <a:cxnSpLocks/>
          </p:cNvCxnSpPr>
          <p:nvPr/>
        </p:nvCxnSpPr>
        <p:spPr>
          <a:xfrm flipH="1" flipV="1">
            <a:off x="3917552" y="5351389"/>
            <a:ext cx="1068413" cy="383488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9FA703-3006-4D8A-A870-646B7C7E2FFB}"/>
              </a:ext>
            </a:extLst>
          </p:cNvPr>
          <p:cNvSpPr txBox="1"/>
          <p:nvPr/>
        </p:nvSpPr>
        <p:spPr>
          <a:xfrm>
            <a:off x="2308260" y="5130272"/>
            <a:ext cx="166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6667E2-19A3-4830-81CF-1D32C2CBA3DD}"/>
              </a:ext>
            </a:extLst>
          </p:cNvPr>
          <p:cNvCxnSpPr>
            <a:cxnSpLocks/>
          </p:cNvCxnSpPr>
          <p:nvPr/>
        </p:nvCxnSpPr>
        <p:spPr>
          <a:xfrm flipV="1">
            <a:off x="5385366" y="3335271"/>
            <a:ext cx="2596366" cy="2389655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577837-2A77-43F4-9C77-07338D5CEEF7}"/>
              </a:ext>
            </a:extLst>
          </p:cNvPr>
          <p:cNvSpPr txBox="1"/>
          <p:nvPr/>
        </p:nvSpPr>
        <p:spPr>
          <a:xfrm>
            <a:off x="8008697" y="2633997"/>
            <a:ext cx="166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on what is this app about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C0C2E7-E520-4AD2-8F81-75D5E6B56FBE}"/>
              </a:ext>
            </a:extLst>
          </p:cNvPr>
          <p:cNvCxnSpPr>
            <a:cxnSpLocks/>
          </p:cNvCxnSpPr>
          <p:nvPr/>
        </p:nvCxnSpPr>
        <p:spPr>
          <a:xfrm flipV="1">
            <a:off x="6096000" y="5380421"/>
            <a:ext cx="1885732" cy="354456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6173BA-1053-49A6-A18C-BF4ED42E3A33}"/>
              </a:ext>
            </a:extLst>
          </p:cNvPr>
          <p:cNvCxnSpPr>
            <a:cxnSpLocks/>
          </p:cNvCxnSpPr>
          <p:nvPr/>
        </p:nvCxnSpPr>
        <p:spPr>
          <a:xfrm flipV="1">
            <a:off x="5752853" y="4337788"/>
            <a:ext cx="2248463" cy="1397089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4A8180-95AD-436C-9A2C-00FCBC1558C6}"/>
              </a:ext>
            </a:extLst>
          </p:cNvPr>
          <p:cNvSpPr txBox="1"/>
          <p:nvPr/>
        </p:nvSpPr>
        <p:spPr>
          <a:xfrm>
            <a:off x="8001316" y="4160461"/>
            <a:ext cx="130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setting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49F989-CB87-40C9-BB4E-3E877F969E0C}"/>
              </a:ext>
            </a:extLst>
          </p:cNvPr>
          <p:cNvSpPr txBox="1"/>
          <p:nvPr/>
        </p:nvSpPr>
        <p:spPr>
          <a:xfrm>
            <a:off x="7857405" y="761916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5A5AE-32FC-4849-879E-40629D0C833A}"/>
              </a:ext>
            </a:extLst>
          </p:cNvPr>
          <p:cNvSpPr txBox="1"/>
          <p:nvPr/>
        </p:nvSpPr>
        <p:spPr>
          <a:xfrm>
            <a:off x="7931265" y="5013909"/>
            <a:ext cx="166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on all types of </a:t>
            </a:r>
          </a:p>
          <a:p>
            <a:r>
              <a:rPr lang="en-US" dirty="0"/>
              <a:t>environmental misconduct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27881-045C-4DD0-A5FF-1B2928CC6442}"/>
              </a:ext>
            </a:extLst>
          </p:cNvPr>
          <p:cNvSpPr txBox="1"/>
          <p:nvPr/>
        </p:nvSpPr>
        <p:spPr>
          <a:xfrm>
            <a:off x="2532216" y="1051625"/>
            <a:ext cx="1576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Image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24C4B-17FB-4EDC-AB0A-739066DCEA97}"/>
              </a:ext>
            </a:extLst>
          </p:cNvPr>
          <p:cNvSpPr txBox="1"/>
          <p:nvPr/>
        </p:nvSpPr>
        <p:spPr>
          <a:xfrm>
            <a:off x="10172700" y="0"/>
            <a:ext cx="2019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</a:p>
          <a:p>
            <a:r>
              <a:rPr lang="en-US" dirty="0"/>
              <a:t>- The news feed is scrollable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1D38F5-AD52-4288-ABE7-795CF3197D5A}"/>
              </a:ext>
            </a:extLst>
          </p:cNvPr>
          <p:cNvCxnSpPr>
            <a:cxnSpLocks/>
          </p:cNvCxnSpPr>
          <p:nvPr/>
        </p:nvCxnSpPr>
        <p:spPr>
          <a:xfrm>
            <a:off x="7317994" y="1392305"/>
            <a:ext cx="539409" cy="241556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C24476E-3EF3-4B1D-ABBB-0257ED23F7DF}"/>
              </a:ext>
            </a:extLst>
          </p:cNvPr>
          <p:cNvSpPr txBox="1"/>
          <p:nvPr/>
        </p:nvSpPr>
        <p:spPr>
          <a:xfrm>
            <a:off x="7818582" y="1474478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the type of pollution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AC4435-2E42-47FA-B0E8-4E0280CFEE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8309" cy="6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7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4582701" y="577250"/>
            <a:ext cx="3026595" cy="6024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CCF46-B951-4C17-9264-5D14A1BE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75" y="1181072"/>
            <a:ext cx="2612618" cy="4691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Settings Page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078F0-A665-4220-BC0D-E4CF916526DE}"/>
              </a:ext>
            </a:extLst>
          </p:cNvPr>
          <p:cNvCxnSpPr>
            <a:cxnSpLocks/>
          </p:cNvCxnSpPr>
          <p:nvPr/>
        </p:nvCxnSpPr>
        <p:spPr>
          <a:xfrm>
            <a:off x="7223761" y="1819094"/>
            <a:ext cx="827324" cy="402833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B3A0BB-66FB-40B1-9805-1531E546812E}"/>
              </a:ext>
            </a:extLst>
          </p:cNvPr>
          <p:cNvSpPr txBox="1"/>
          <p:nvPr/>
        </p:nvSpPr>
        <p:spPr>
          <a:xfrm>
            <a:off x="8018916" y="2144612"/>
            <a:ext cx="1488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button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BFE00-2C1C-4EBA-8A01-BF91E1594D85}"/>
              </a:ext>
            </a:extLst>
          </p:cNvPr>
          <p:cNvSpPr txBox="1"/>
          <p:nvPr/>
        </p:nvSpPr>
        <p:spPr>
          <a:xfrm>
            <a:off x="7955008" y="3705949"/>
            <a:ext cx="2668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Defaults to Morogoro which is the entire region, can choose smaller, sub-regions from drop-down menu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876CB2-91AC-4D81-BA53-159AE4B55A14}"/>
              </a:ext>
            </a:extLst>
          </p:cNvPr>
          <p:cNvCxnSpPr>
            <a:cxnSpLocks/>
          </p:cNvCxnSpPr>
          <p:nvPr/>
        </p:nvCxnSpPr>
        <p:spPr>
          <a:xfrm flipV="1">
            <a:off x="7114903" y="4049681"/>
            <a:ext cx="840105" cy="294376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14DC48-A982-4E0D-9C3E-2D976D6BB0F4}"/>
              </a:ext>
            </a:extLst>
          </p:cNvPr>
          <p:cNvCxnSpPr>
            <a:cxnSpLocks/>
          </p:cNvCxnSpPr>
          <p:nvPr/>
        </p:nvCxnSpPr>
        <p:spPr>
          <a:xfrm flipH="1" flipV="1">
            <a:off x="4122281" y="5265028"/>
            <a:ext cx="845960" cy="41190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E9CB4-4A0B-4986-9B5B-34FF44720406}"/>
              </a:ext>
            </a:extLst>
          </p:cNvPr>
          <p:cNvSpPr txBox="1"/>
          <p:nvPr/>
        </p:nvSpPr>
        <p:spPr>
          <a:xfrm>
            <a:off x="2062804" y="4923624"/>
            <a:ext cx="21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164D7-B43C-4739-8077-77602EBB4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" y="32713"/>
            <a:ext cx="544537" cy="544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7ED85C-BF25-4389-873A-1763A9279F44}"/>
              </a:ext>
            </a:extLst>
          </p:cNvPr>
          <p:cNvSpPr txBox="1"/>
          <p:nvPr/>
        </p:nvSpPr>
        <p:spPr>
          <a:xfrm>
            <a:off x="10114723" y="-7082"/>
            <a:ext cx="2077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- Can turn all push notifications on/off, can specify below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705E0E-F840-4D77-987B-65B977B64E9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4236989" y="1611211"/>
            <a:ext cx="692200" cy="44619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06E5B1-7E96-4DBE-B6D7-260B15C7E8CC}"/>
              </a:ext>
            </a:extLst>
          </p:cNvPr>
          <p:cNvSpPr txBox="1"/>
          <p:nvPr/>
        </p:nvSpPr>
        <p:spPr>
          <a:xfrm>
            <a:off x="2161020" y="1288045"/>
            <a:ext cx="2075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explaining push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02168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4582701" y="577250"/>
            <a:ext cx="3026595" cy="6024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CCF46-B951-4C17-9264-5D14A1BE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131" y="1184303"/>
            <a:ext cx="2611905" cy="46849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About This App 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14DC48-A982-4E0D-9C3E-2D976D6BB0F4}"/>
              </a:ext>
            </a:extLst>
          </p:cNvPr>
          <p:cNvCxnSpPr>
            <a:cxnSpLocks/>
          </p:cNvCxnSpPr>
          <p:nvPr/>
        </p:nvCxnSpPr>
        <p:spPr>
          <a:xfrm flipH="1" flipV="1">
            <a:off x="4122281" y="5265028"/>
            <a:ext cx="845960" cy="41190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E9CB4-4A0B-4986-9B5B-34FF44720406}"/>
              </a:ext>
            </a:extLst>
          </p:cNvPr>
          <p:cNvSpPr txBox="1"/>
          <p:nvPr/>
        </p:nvSpPr>
        <p:spPr>
          <a:xfrm>
            <a:off x="2062804" y="4923624"/>
            <a:ext cx="21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164D7-B43C-4739-8077-77602EBB4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" y="32713"/>
            <a:ext cx="544537" cy="5445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F58AE5-3BBA-47CE-A760-2A0F998F6E57}"/>
              </a:ext>
            </a:extLst>
          </p:cNvPr>
          <p:cNvCxnSpPr>
            <a:cxnSpLocks/>
          </p:cNvCxnSpPr>
          <p:nvPr/>
        </p:nvCxnSpPr>
        <p:spPr>
          <a:xfrm flipV="1">
            <a:off x="7184573" y="3589326"/>
            <a:ext cx="678883" cy="689876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224FB6-6385-48CA-A9B1-140BE68DD1F4}"/>
              </a:ext>
            </a:extLst>
          </p:cNvPr>
          <p:cNvSpPr txBox="1"/>
          <p:nvPr/>
        </p:nvSpPr>
        <p:spPr>
          <a:xfrm>
            <a:off x="7863456" y="3127661"/>
            <a:ext cx="3026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app is in use, we can upload short statistics on this page</a:t>
            </a:r>
          </a:p>
        </p:txBody>
      </p:sp>
    </p:spTree>
    <p:extLst>
      <p:ext uri="{BB962C8B-B14F-4D97-AF65-F5344CB8AC3E}">
        <p14:creationId xmlns:p14="http://schemas.microsoft.com/office/powerpoint/2010/main" val="342862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4582701" y="577250"/>
            <a:ext cx="3026595" cy="6024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ECCF46-B951-4C17-9264-5D14A1BE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657" y="1192421"/>
            <a:ext cx="2602853" cy="4668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Education Page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078F0-A665-4220-BC0D-E4CF916526DE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557554" y="1448603"/>
            <a:ext cx="1397454" cy="485776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B3A0BB-66FB-40B1-9805-1531E546812E}"/>
              </a:ext>
            </a:extLst>
          </p:cNvPr>
          <p:cNvSpPr txBox="1"/>
          <p:nvPr/>
        </p:nvSpPr>
        <p:spPr>
          <a:xfrm>
            <a:off x="7955008" y="1263937"/>
            <a:ext cx="144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BFE00-2C1C-4EBA-8A01-BF91E1594D85}"/>
              </a:ext>
            </a:extLst>
          </p:cNvPr>
          <p:cNvSpPr txBox="1"/>
          <p:nvPr/>
        </p:nvSpPr>
        <p:spPr>
          <a:xfrm>
            <a:off x="7822252" y="3526776"/>
            <a:ext cx="243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scroll to read all 9 categories of info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876CB2-91AC-4D81-BA53-159AE4B55A14}"/>
              </a:ext>
            </a:extLst>
          </p:cNvPr>
          <p:cNvCxnSpPr>
            <a:cxnSpLocks/>
          </p:cNvCxnSpPr>
          <p:nvPr/>
        </p:nvCxnSpPr>
        <p:spPr>
          <a:xfrm>
            <a:off x="6442846" y="2969623"/>
            <a:ext cx="1413914" cy="619703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14DC48-A982-4E0D-9C3E-2D976D6BB0F4}"/>
              </a:ext>
            </a:extLst>
          </p:cNvPr>
          <p:cNvCxnSpPr>
            <a:cxnSpLocks/>
          </p:cNvCxnSpPr>
          <p:nvPr/>
        </p:nvCxnSpPr>
        <p:spPr>
          <a:xfrm flipH="1" flipV="1">
            <a:off x="4122281" y="5265028"/>
            <a:ext cx="845960" cy="41190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E9CB4-4A0B-4986-9B5B-34FF44720406}"/>
              </a:ext>
            </a:extLst>
          </p:cNvPr>
          <p:cNvSpPr txBox="1"/>
          <p:nvPr/>
        </p:nvSpPr>
        <p:spPr>
          <a:xfrm>
            <a:off x="2062804" y="4923624"/>
            <a:ext cx="21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home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164D7-B43C-4739-8077-77602EBB4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" y="32713"/>
            <a:ext cx="544537" cy="54453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705E0E-F840-4D77-987B-65B977B64E91}"/>
              </a:ext>
            </a:extLst>
          </p:cNvPr>
          <p:cNvCxnSpPr>
            <a:cxnSpLocks/>
          </p:cNvCxnSpPr>
          <p:nvPr/>
        </p:nvCxnSpPr>
        <p:spPr>
          <a:xfrm flipH="1" flipV="1">
            <a:off x="4122281" y="1567543"/>
            <a:ext cx="980942" cy="366837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06E5B1-7E96-4DBE-B6D7-260B15C7E8CC}"/>
              </a:ext>
            </a:extLst>
          </p:cNvPr>
          <p:cNvSpPr txBox="1"/>
          <p:nvPr/>
        </p:nvSpPr>
        <p:spPr>
          <a:xfrm>
            <a:off x="2699657" y="1377482"/>
            <a:ext cx="1635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icon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6C7A5F-A1EE-4A8A-861A-C0279E37CA44}"/>
              </a:ext>
            </a:extLst>
          </p:cNvPr>
          <p:cNvSpPr txBox="1"/>
          <p:nvPr/>
        </p:nvSpPr>
        <p:spPr>
          <a:xfrm>
            <a:off x="10114723" y="-7082"/>
            <a:ext cx="2077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- There are total of 9 categories</a:t>
            </a:r>
          </a:p>
        </p:txBody>
      </p:sp>
    </p:spTree>
    <p:extLst>
      <p:ext uri="{BB962C8B-B14F-4D97-AF65-F5344CB8AC3E}">
        <p14:creationId xmlns:p14="http://schemas.microsoft.com/office/powerpoint/2010/main" val="368021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uilding&#10;&#10;Description automatically generated">
            <a:extLst>
              <a:ext uri="{FF2B5EF4-FFF2-40B4-BE49-F238E27FC236}">
                <a16:creationId xmlns:a16="http://schemas.microsoft.com/office/drawing/2014/main" id="{F3D15FEA-9E40-416A-BD48-1A28C0EB4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7300721" y="577250"/>
            <a:ext cx="3026595" cy="6024153"/>
          </a:xfrm>
          <a:prstGeom prst="rect">
            <a:avLst/>
          </a:prstGeom>
        </p:spPr>
      </p:pic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1864684" y="577250"/>
            <a:ext cx="3026595" cy="6024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Incident Information Page (news feed)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898420-18D3-4B96-9ABD-8D0A97A72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84" y="1189543"/>
            <a:ext cx="2593150" cy="4677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468D2-24DB-4279-991B-7EB2B8195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66" y="1191821"/>
            <a:ext cx="2604229" cy="467247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E15B6C-6728-4B5A-A803-EAA78E1EEB5B}"/>
              </a:ext>
            </a:extLst>
          </p:cNvPr>
          <p:cNvCxnSpPr>
            <a:cxnSpLocks/>
          </p:cNvCxnSpPr>
          <p:nvPr/>
        </p:nvCxnSpPr>
        <p:spPr>
          <a:xfrm>
            <a:off x="5181782" y="3429000"/>
            <a:ext cx="1828434" cy="0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1219EC-893E-4F02-A88B-0296F7CB0149}"/>
              </a:ext>
            </a:extLst>
          </p:cNvPr>
          <p:cNvSpPr txBox="1"/>
          <p:nvPr/>
        </p:nvSpPr>
        <p:spPr>
          <a:xfrm>
            <a:off x="5436038" y="3059668"/>
            <a:ext cx="127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353760-5048-43F2-9C71-C2F54593AE34}"/>
              </a:ext>
            </a:extLst>
          </p:cNvPr>
          <p:cNvCxnSpPr>
            <a:cxnSpLocks/>
          </p:cNvCxnSpPr>
          <p:nvPr/>
        </p:nvCxnSpPr>
        <p:spPr>
          <a:xfrm flipH="1" flipV="1">
            <a:off x="1785364" y="724969"/>
            <a:ext cx="920514" cy="571986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549B30-5573-4B53-9822-C3F92C55E016}"/>
              </a:ext>
            </a:extLst>
          </p:cNvPr>
          <p:cNvSpPr txBox="1"/>
          <p:nvPr/>
        </p:nvSpPr>
        <p:spPr>
          <a:xfrm>
            <a:off x="222282" y="329398"/>
            <a:ext cx="1853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 of the report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7A6E0E-38F9-417F-8E00-A2F45100FAF5}"/>
              </a:ext>
            </a:extLst>
          </p:cNvPr>
          <p:cNvCxnSpPr>
            <a:cxnSpLocks/>
          </p:cNvCxnSpPr>
          <p:nvPr/>
        </p:nvCxnSpPr>
        <p:spPr>
          <a:xfrm flipH="1" flipV="1">
            <a:off x="1383256" y="1411156"/>
            <a:ext cx="809440" cy="221613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944D00-9147-4619-A839-30E242E01C17}"/>
              </a:ext>
            </a:extLst>
          </p:cNvPr>
          <p:cNvSpPr txBox="1"/>
          <p:nvPr/>
        </p:nvSpPr>
        <p:spPr>
          <a:xfrm>
            <a:off x="406134" y="939531"/>
            <a:ext cx="1337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incident reported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41FCA1-8AE7-480F-B93E-B81DCB9D7947}"/>
              </a:ext>
            </a:extLst>
          </p:cNvPr>
          <p:cNvCxnSpPr>
            <a:cxnSpLocks/>
          </p:cNvCxnSpPr>
          <p:nvPr/>
        </p:nvCxnSpPr>
        <p:spPr>
          <a:xfrm flipH="1">
            <a:off x="1574181" y="1921926"/>
            <a:ext cx="708389" cy="323136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1637DF-58F7-42F6-8368-A8076D2DE46C}"/>
              </a:ext>
            </a:extLst>
          </p:cNvPr>
          <p:cNvSpPr txBox="1"/>
          <p:nvPr/>
        </p:nvSpPr>
        <p:spPr>
          <a:xfrm>
            <a:off x="127376" y="2169778"/>
            <a:ext cx="1653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Icon indicates the misconduct type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DE06F8F-858F-459D-B0A7-5043264582C1}"/>
              </a:ext>
            </a:extLst>
          </p:cNvPr>
          <p:cNvCxnSpPr>
            <a:cxnSpLocks/>
          </p:cNvCxnSpPr>
          <p:nvPr/>
        </p:nvCxnSpPr>
        <p:spPr>
          <a:xfrm flipH="1">
            <a:off x="1526070" y="3147538"/>
            <a:ext cx="1020821" cy="441788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6B6411-24A8-4F95-B554-7948CEC6452E}"/>
              </a:ext>
            </a:extLst>
          </p:cNvPr>
          <p:cNvSpPr txBox="1"/>
          <p:nvPr/>
        </p:nvSpPr>
        <p:spPr>
          <a:xfrm>
            <a:off x="171066" y="3483352"/>
            <a:ext cx="161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Facts and effects on the pollution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E2F13C-9422-444D-998A-DE42B671D85B}"/>
              </a:ext>
            </a:extLst>
          </p:cNvPr>
          <p:cNvCxnSpPr>
            <a:cxnSpLocks/>
          </p:cNvCxnSpPr>
          <p:nvPr/>
        </p:nvCxnSpPr>
        <p:spPr>
          <a:xfrm flipH="1" flipV="1">
            <a:off x="1562679" y="5668457"/>
            <a:ext cx="617632" cy="39192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C41EC5-38C9-4438-AF00-89E159A717CF}"/>
              </a:ext>
            </a:extLst>
          </p:cNvPr>
          <p:cNvSpPr txBox="1"/>
          <p:nvPr/>
        </p:nvSpPr>
        <p:spPr>
          <a:xfrm>
            <a:off x="220433" y="5414804"/>
            <a:ext cx="1574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 icon. Click to return to home page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9E9F96-1FE0-4984-8089-4C6ACA67708D}"/>
              </a:ext>
            </a:extLst>
          </p:cNvPr>
          <p:cNvSpPr txBox="1"/>
          <p:nvPr/>
        </p:nvSpPr>
        <p:spPr>
          <a:xfrm>
            <a:off x="10508234" y="676796"/>
            <a:ext cx="1691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Dot: </a:t>
            </a:r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working in progress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= solved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F3B774-AD1D-4EA9-9DFF-8D702FA602D8}"/>
              </a:ext>
            </a:extLst>
          </p:cNvPr>
          <p:cNvCxnSpPr>
            <a:cxnSpLocks/>
          </p:cNvCxnSpPr>
          <p:nvPr/>
        </p:nvCxnSpPr>
        <p:spPr>
          <a:xfrm flipV="1">
            <a:off x="9279890" y="2506844"/>
            <a:ext cx="1174750" cy="12460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6B9B22-F96B-4DBD-A03C-133A96395742}"/>
              </a:ext>
            </a:extLst>
          </p:cNvPr>
          <p:cNvSpPr txBox="1"/>
          <p:nvPr/>
        </p:nvSpPr>
        <p:spPr>
          <a:xfrm>
            <a:off x="10557480" y="2240589"/>
            <a:ext cx="1642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photo that user took when submit the report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B82BC00-E108-4276-911E-ABC778B3D4D0}"/>
              </a:ext>
            </a:extLst>
          </p:cNvPr>
          <p:cNvCxnSpPr>
            <a:cxnSpLocks/>
          </p:cNvCxnSpPr>
          <p:nvPr/>
        </p:nvCxnSpPr>
        <p:spPr>
          <a:xfrm>
            <a:off x="8997696" y="4142232"/>
            <a:ext cx="1551882" cy="174011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0F1DD35-B8EC-47B4-BD17-CE5514C36280}"/>
              </a:ext>
            </a:extLst>
          </p:cNvPr>
          <p:cNvSpPr txBox="1"/>
          <p:nvPr/>
        </p:nvSpPr>
        <p:spPr>
          <a:xfrm>
            <a:off x="10617821" y="4279643"/>
            <a:ext cx="1574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 of the report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9A5F04F-84C1-40C9-878C-883782C25C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16"/>
          <a:stretch/>
        </p:blipFill>
        <p:spPr>
          <a:xfrm>
            <a:off x="7511903" y="1189543"/>
            <a:ext cx="2604229" cy="57398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02D877-6EF4-4EA9-95BB-1FD8170FFFE5}"/>
              </a:ext>
            </a:extLst>
          </p:cNvPr>
          <p:cNvCxnSpPr>
            <a:cxnSpLocks/>
          </p:cNvCxnSpPr>
          <p:nvPr/>
        </p:nvCxnSpPr>
        <p:spPr>
          <a:xfrm flipV="1">
            <a:off x="9972170" y="1010963"/>
            <a:ext cx="482470" cy="573997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7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4582701" y="577250"/>
            <a:ext cx="3026595" cy="6024153"/>
          </a:xfrm>
          <a:prstGeom prst="rect">
            <a:avLst/>
          </a:prstGeom>
        </p:spPr>
      </p:pic>
      <p:pic>
        <p:nvPicPr>
          <p:cNvPr id="8" name="Picture 7" descr="A person taking a selfie&#10;&#10;Description automatically generated">
            <a:extLst>
              <a:ext uri="{FF2B5EF4-FFF2-40B4-BE49-F238E27FC236}">
                <a16:creationId xmlns:a16="http://schemas.microsoft.com/office/drawing/2014/main" id="{94ECCF46-B951-4C17-9264-5D14A1BEE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528" y="1181072"/>
            <a:ext cx="2619112" cy="4691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Report Image 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5C19DD-F7B1-4A8C-A800-AF5F17041BBB}"/>
              </a:ext>
            </a:extLst>
          </p:cNvPr>
          <p:cNvCxnSpPr>
            <a:cxnSpLocks/>
          </p:cNvCxnSpPr>
          <p:nvPr/>
        </p:nvCxnSpPr>
        <p:spPr>
          <a:xfrm flipH="1" flipV="1">
            <a:off x="3891278" y="985520"/>
            <a:ext cx="1356997" cy="643255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119655-BFA2-4897-B012-64289162D2D3}"/>
              </a:ext>
            </a:extLst>
          </p:cNvPr>
          <p:cNvSpPr txBox="1"/>
          <p:nvPr/>
        </p:nvSpPr>
        <p:spPr>
          <a:xfrm>
            <a:off x="992939" y="392584"/>
            <a:ext cx="30265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five circles represent the five steps to complete the report.</a:t>
            </a:r>
          </a:p>
          <a:p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= currently on the page</a:t>
            </a:r>
          </a:p>
          <a:p>
            <a:r>
              <a:rPr lang="en-US" dirty="0">
                <a:solidFill>
                  <a:schemeClr val="accent3"/>
                </a:solidFill>
              </a:rPr>
              <a:t>Gray</a:t>
            </a:r>
            <a:r>
              <a:rPr lang="en-US" dirty="0"/>
              <a:t> = not yet complete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078F0-A665-4220-BC0D-E4CF916526DE}"/>
              </a:ext>
            </a:extLst>
          </p:cNvPr>
          <p:cNvCxnSpPr>
            <a:cxnSpLocks/>
          </p:cNvCxnSpPr>
          <p:nvPr/>
        </p:nvCxnSpPr>
        <p:spPr>
          <a:xfrm flipV="1">
            <a:off x="6896100" y="2421290"/>
            <a:ext cx="1211577" cy="49595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B3A0BB-66FB-40B1-9805-1531E546812E}"/>
              </a:ext>
            </a:extLst>
          </p:cNvPr>
          <p:cNvSpPr txBox="1"/>
          <p:nvPr/>
        </p:nvSpPr>
        <p:spPr>
          <a:xfrm>
            <a:off x="8051085" y="2178576"/>
            <a:ext cx="370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the front camera of the phone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BFE00-2C1C-4EBA-8A01-BF91E1594D85}"/>
              </a:ext>
            </a:extLst>
          </p:cNvPr>
          <p:cNvSpPr txBox="1"/>
          <p:nvPr/>
        </p:nvSpPr>
        <p:spPr>
          <a:xfrm>
            <a:off x="8107677" y="4049681"/>
            <a:ext cx="2668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the button to take the picture or hold the button to take the video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876CB2-91AC-4D81-BA53-159AE4B55A14}"/>
              </a:ext>
            </a:extLst>
          </p:cNvPr>
          <p:cNvCxnSpPr>
            <a:cxnSpLocks/>
          </p:cNvCxnSpPr>
          <p:nvPr/>
        </p:nvCxnSpPr>
        <p:spPr>
          <a:xfrm flipV="1">
            <a:off x="6156960" y="4511346"/>
            <a:ext cx="1894125" cy="78161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26C01D-BA71-4310-AFB7-8EB791E6615E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223761" y="5449694"/>
            <a:ext cx="1076959" cy="292738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A6E190-5D7F-456E-A220-ABF9770EC0A4}"/>
              </a:ext>
            </a:extLst>
          </p:cNvPr>
          <p:cNvSpPr txBox="1"/>
          <p:nvPr/>
        </p:nvSpPr>
        <p:spPr>
          <a:xfrm>
            <a:off x="8300720" y="5265028"/>
            <a:ext cx="266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next step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14DC48-A982-4E0D-9C3E-2D976D6BB0F4}"/>
              </a:ext>
            </a:extLst>
          </p:cNvPr>
          <p:cNvCxnSpPr>
            <a:cxnSpLocks/>
          </p:cNvCxnSpPr>
          <p:nvPr/>
        </p:nvCxnSpPr>
        <p:spPr>
          <a:xfrm flipH="1" flipV="1">
            <a:off x="4122281" y="5265028"/>
            <a:ext cx="845960" cy="411900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E9CB4-4A0B-4986-9B5B-34FF44720406}"/>
              </a:ext>
            </a:extLst>
          </p:cNvPr>
          <p:cNvSpPr txBox="1"/>
          <p:nvPr/>
        </p:nvSpPr>
        <p:spPr>
          <a:xfrm>
            <a:off x="2062804" y="4923624"/>
            <a:ext cx="217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home page</a:t>
            </a:r>
          </a:p>
        </p:txBody>
      </p:sp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827164D7-B43C-4739-8077-77602EBB4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6" y="32713"/>
            <a:ext cx="544537" cy="544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7ED85C-BF25-4389-873A-1763A9279F44}"/>
              </a:ext>
            </a:extLst>
          </p:cNvPr>
          <p:cNvSpPr txBox="1"/>
          <p:nvPr/>
        </p:nvSpPr>
        <p:spPr>
          <a:xfrm>
            <a:off x="10114723" y="-7082"/>
            <a:ext cx="2077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- 5 steps to complete the report</a:t>
            </a:r>
          </a:p>
        </p:txBody>
      </p:sp>
    </p:spTree>
    <p:extLst>
      <p:ext uri="{BB962C8B-B14F-4D97-AF65-F5344CB8AC3E}">
        <p14:creationId xmlns:p14="http://schemas.microsoft.com/office/powerpoint/2010/main" val="150146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4582701" y="577250"/>
            <a:ext cx="3026595" cy="6024153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1105B4-710A-40C0-96F8-0B5E429CA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43" y="1181073"/>
            <a:ext cx="2620498" cy="4691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Report Location Page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078F0-A665-4220-BC0D-E4CF916526DE}"/>
              </a:ext>
            </a:extLst>
          </p:cNvPr>
          <p:cNvCxnSpPr>
            <a:cxnSpLocks/>
          </p:cNvCxnSpPr>
          <p:nvPr/>
        </p:nvCxnSpPr>
        <p:spPr>
          <a:xfrm flipV="1">
            <a:off x="6696891" y="2603863"/>
            <a:ext cx="1271449" cy="1048512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B3A0BB-66FB-40B1-9805-1531E546812E}"/>
              </a:ext>
            </a:extLst>
          </p:cNvPr>
          <p:cNvSpPr txBox="1"/>
          <p:nvPr/>
        </p:nvSpPr>
        <p:spPr>
          <a:xfrm>
            <a:off x="8069716" y="2058347"/>
            <a:ext cx="3371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the district of the incident.</a:t>
            </a:r>
          </a:p>
          <a:p>
            <a:r>
              <a:rPr lang="en-US" dirty="0"/>
              <a:t>Able to scroll to select the district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14DC48-A982-4E0D-9C3E-2D976D6BB0F4}"/>
              </a:ext>
            </a:extLst>
          </p:cNvPr>
          <p:cNvCxnSpPr>
            <a:cxnSpLocks/>
          </p:cNvCxnSpPr>
          <p:nvPr/>
        </p:nvCxnSpPr>
        <p:spPr>
          <a:xfrm flipH="1" flipV="1">
            <a:off x="4223657" y="4185776"/>
            <a:ext cx="1933304" cy="1556656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7E9CB4-4A0B-4986-9B5B-34FF44720406}"/>
              </a:ext>
            </a:extLst>
          </p:cNvPr>
          <p:cNvSpPr txBox="1"/>
          <p:nvPr/>
        </p:nvSpPr>
        <p:spPr>
          <a:xfrm>
            <a:off x="2161775" y="3765384"/>
            <a:ext cx="243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 previous page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3207E7-CF78-4ACC-8D7D-9EED5C5E51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1" t="94551" r="4100"/>
          <a:stretch/>
        </p:blipFill>
        <p:spPr>
          <a:xfrm>
            <a:off x="0" y="38240"/>
            <a:ext cx="1004723" cy="449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BC7E3B-8271-455B-9F4E-E83A74F77B31}"/>
              </a:ext>
            </a:extLst>
          </p:cNvPr>
          <p:cNvSpPr txBox="1"/>
          <p:nvPr/>
        </p:nvSpPr>
        <p:spPr>
          <a:xfrm>
            <a:off x="10114723" y="-7082"/>
            <a:ext cx="2077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- Total of 9 locations</a:t>
            </a:r>
          </a:p>
        </p:txBody>
      </p:sp>
    </p:spTree>
    <p:extLst>
      <p:ext uri="{BB962C8B-B14F-4D97-AF65-F5344CB8AC3E}">
        <p14:creationId xmlns:p14="http://schemas.microsoft.com/office/powerpoint/2010/main" val="2136926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building&#10;&#10;Description automatically generated">
            <a:extLst>
              <a:ext uri="{FF2B5EF4-FFF2-40B4-BE49-F238E27FC236}">
                <a16:creationId xmlns:a16="http://schemas.microsoft.com/office/drawing/2014/main" id="{4E036635-C9FC-4AA7-A4DD-D7DD756D4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6" t="831" r="25266" b="1031"/>
          <a:stretch/>
        </p:blipFill>
        <p:spPr>
          <a:xfrm>
            <a:off x="4582701" y="577250"/>
            <a:ext cx="3026595" cy="60241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1105B4-710A-40C0-96F8-0B5E429CA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764" y="1181073"/>
            <a:ext cx="2616056" cy="46914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3D07D3-E9A1-4AA5-98B1-CB8A5D0BAF2D}"/>
              </a:ext>
            </a:extLst>
          </p:cNvPr>
          <p:cNvSpPr/>
          <p:nvPr/>
        </p:nvSpPr>
        <p:spPr>
          <a:xfrm>
            <a:off x="0" y="20791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Report Type Page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6078F0-A665-4220-BC0D-E4CF916526DE}"/>
              </a:ext>
            </a:extLst>
          </p:cNvPr>
          <p:cNvCxnSpPr>
            <a:cxnSpLocks/>
          </p:cNvCxnSpPr>
          <p:nvPr/>
        </p:nvCxnSpPr>
        <p:spPr>
          <a:xfrm flipV="1">
            <a:off x="6696891" y="2603863"/>
            <a:ext cx="1271449" cy="1048512"/>
          </a:xfrm>
          <a:prstGeom prst="straightConnector1">
            <a:avLst/>
          </a:prstGeom>
          <a:ln w="12700">
            <a:solidFill>
              <a:srgbClr val="C00000"/>
            </a:solidFill>
            <a:headEnd type="none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B3A0BB-66FB-40B1-9805-1531E546812E}"/>
              </a:ext>
            </a:extLst>
          </p:cNvPr>
          <p:cNvSpPr txBox="1"/>
          <p:nvPr/>
        </p:nvSpPr>
        <p:spPr>
          <a:xfrm>
            <a:off x="8069716" y="2058347"/>
            <a:ext cx="3143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Pick the type of the incident.</a:t>
            </a:r>
          </a:p>
          <a:p>
            <a:r>
              <a:rPr lang="en-US" dirty="0"/>
              <a:t>Able to scroll to select the type 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3207E7-CF78-4ACC-8D7D-9EED5C5E51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1" t="94551" r="4100"/>
          <a:stretch/>
        </p:blipFill>
        <p:spPr>
          <a:xfrm>
            <a:off x="0" y="38240"/>
            <a:ext cx="1004723" cy="44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0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3940</TotalTime>
  <Words>399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Cathy Hsieh</dc:creator>
  <cp:lastModifiedBy>Cathy Hsieh</cp:lastModifiedBy>
  <cp:revision>40</cp:revision>
  <dcterms:created xsi:type="dcterms:W3CDTF">2019-02-21T08:04:37Z</dcterms:created>
  <dcterms:modified xsi:type="dcterms:W3CDTF">2019-03-17T07:11:54Z</dcterms:modified>
</cp:coreProperties>
</file>