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27,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cathyatseneca/acse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P5.js – Processing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Catherine Leung</a:t>
            </a:r>
          </a:p>
          <a:p>
            <a:r>
              <a:rPr lang="en-US" dirty="0" smtClean="0"/>
              <a:t>School of ICT</a:t>
            </a:r>
            <a:endParaRPr lang="en-US" dirty="0"/>
          </a:p>
          <a:p>
            <a:r>
              <a:rPr lang="en-US" dirty="0" smtClean="0"/>
              <a:t>Seneca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Ben Fry and Casey </a:t>
            </a:r>
            <a:r>
              <a:rPr lang="en-US" sz="3600" dirty="0" err="1" smtClean="0"/>
              <a:t>Reas</a:t>
            </a:r>
            <a:endParaRPr lang="en-US" sz="3600" dirty="0" smtClean="0"/>
          </a:p>
          <a:p>
            <a:r>
              <a:rPr lang="en-US" sz="3600" dirty="0" smtClean="0"/>
              <a:t>Created around 2000</a:t>
            </a:r>
          </a:p>
          <a:p>
            <a:r>
              <a:rPr lang="en-US" sz="3600" dirty="0" smtClean="0"/>
              <a:t>Java based</a:t>
            </a:r>
          </a:p>
        </p:txBody>
      </p:sp>
    </p:spTree>
    <p:extLst>
      <p:ext uri="{BB962C8B-B14F-4D97-AF65-F5344CB8AC3E}">
        <p14:creationId xmlns:p14="http://schemas.microsoft.com/office/powerpoint/2010/main" val="422394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Processing.js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Started </a:t>
            </a:r>
            <a:r>
              <a:rPr lang="en-US" sz="3600" dirty="0"/>
              <a:t>by John </a:t>
            </a:r>
            <a:r>
              <a:rPr lang="en-US" sz="3600" dirty="0" err="1"/>
              <a:t>Resig</a:t>
            </a:r>
            <a:r>
              <a:rPr lang="en-US" sz="3600" dirty="0"/>
              <a:t> (</a:t>
            </a:r>
            <a:r>
              <a:rPr lang="en-US" sz="3600" dirty="0" err="1" smtClean="0"/>
              <a:t>Jquery</a:t>
            </a:r>
            <a:r>
              <a:rPr lang="en-US" sz="3600" dirty="0" smtClean="0"/>
              <a:t> Fame)</a:t>
            </a:r>
            <a:endParaRPr lang="en-US" sz="3600" dirty="0"/>
          </a:p>
          <a:p>
            <a:r>
              <a:rPr lang="en-US" sz="3600" dirty="0" err="1"/>
              <a:t>Transpiler</a:t>
            </a:r>
            <a:r>
              <a:rPr lang="en-US" sz="3600" dirty="0"/>
              <a:t> – translates Java into </a:t>
            </a:r>
            <a:r>
              <a:rPr lang="en-US" sz="3600" dirty="0" err="1" smtClean="0"/>
              <a:t>Javascript</a:t>
            </a:r>
            <a:endParaRPr lang="en-US" sz="3600" dirty="0"/>
          </a:p>
          <a:p>
            <a:r>
              <a:rPr lang="en-US" sz="3600" dirty="0"/>
              <a:t>Runs in browser without </a:t>
            </a:r>
            <a:r>
              <a:rPr lang="en-US" sz="3600" dirty="0" smtClean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89402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Reimagining </a:t>
            </a:r>
            <a:r>
              <a:rPr lang="en-US" sz="3600" dirty="0"/>
              <a:t>of Processing</a:t>
            </a:r>
          </a:p>
          <a:p>
            <a:r>
              <a:rPr lang="en-US" sz="3600" dirty="0"/>
              <a:t>JavaScript based</a:t>
            </a:r>
          </a:p>
          <a:p>
            <a:r>
              <a:rPr lang="en-US" sz="3600" dirty="0"/>
              <a:t>Runs in browser, plugins </a:t>
            </a:r>
            <a:r>
              <a:rPr lang="en-US" sz="3600" dirty="0" smtClean="0"/>
              <a:t>free</a:t>
            </a:r>
          </a:p>
          <a:p>
            <a:r>
              <a:rPr lang="en-US" sz="3600" smtClean="0"/>
              <a:t>p5js.org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1567" y="32634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9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Code for all demos can be found at:</a:t>
            </a:r>
          </a:p>
          <a:p>
            <a:endParaRPr lang="en-US" sz="3600" dirty="0"/>
          </a:p>
          <a:p>
            <a:r>
              <a:rPr lang="en-US" sz="3200" dirty="0" smtClean="0">
                <a:hlinkClick r:id="rId2"/>
              </a:rPr>
              <a:t>http://github.com/cathyatseneca/acse2016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To follow along on your own laptop (use chrome or </a:t>
            </a:r>
            <a:r>
              <a:rPr lang="en-US" sz="3200" dirty="0" err="1" smtClean="0"/>
              <a:t>firefox</a:t>
            </a:r>
            <a:r>
              <a:rPr lang="en-US" sz="3200" dirty="0" smtClean="0"/>
              <a:t> please):</a:t>
            </a:r>
            <a:endParaRPr lang="en-US" sz="3200" dirty="0"/>
          </a:p>
          <a:p>
            <a:r>
              <a:rPr lang="en-US" sz="3200" dirty="0" smtClean="0"/>
              <a:t>http://</a:t>
            </a:r>
            <a:r>
              <a:rPr lang="en-US" sz="3200" dirty="0" err="1" smtClean="0"/>
              <a:t>tinyurl.com</a:t>
            </a:r>
            <a:r>
              <a:rPr lang="en-US" sz="3200" dirty="0" smtClean="0"/>
              <a:t>/cathy-acse2016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482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197</TotalTime>
  <Words>104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P5.js – Processing in JavaScript</vt:lpstr>
      <vt:lpstr>Processing</vt:lpstr>
      <vt:lpstr>Processing.js</vt:lpstr>
      <vt:lpstr>P5.js</vt:lpstr>
      <vt:lpstr>Demos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P5.js – Processing in JavaScript</dc:title>
  <dc:creator>Catherine Leung</dc:creator>
  <cp:lastModifiedBy>Catherine Leung</cp:lastModifiedBy>
  <cp:revision>4</cp:revision>
  <dcterms:created xsi:type="dcterms:W3CDTF">2016-02-27T03:13:44Z</dcterms:created>
  <dcterms:modified xsi:type="dcterms:W3CDTF">2016-02-27T15:36:15Z</dcterms:modified>
</cp:coreProperties>
</file>