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aleway"/>
      <p:regular r:id="rId36"/>
      <p:bold r:id="rId37"/>
      <p:italic r:id="rId38"/>
      <p:boldItalic r:id="rId39"/>
    </p:embeddedFont>
    <p:embeddedFont>
      <p:font typeface="Raleway ExtraBold"/>
      <p:bold r:id="rId40"/>
      <p:boldItalic r:id="rId41"/>
    </p:embeddedFont>
    <p:embeddedFont>
      <p:font typeface="Raleway Light"/>
      <p:regular r:id="rId42"/>
      <p:bold r:id="rId43"/>
      <p:italic r:id="rId44"/>
      <p:boldItalic r:id="rId45"/>
    </p:embeddedFont>
    <p:embeddedFont>
      <p:font typeface="Raleway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alewayExtraBold-bold.fntdata"/><Relationship Id="rId42" Type="http://schemas.openxmlformats.org/officeDocument/2006/relationships/font" Target="fonts/RalewayLight-regular.fntdata"/><Relationship Id="rId41" Type="http://schemas.openxmlformats.org/officeDocument/2006/relationships/font" Target="fonts/RalewayExtraBold-boldItalic.fntdata"/><Relationship Id="rId44" Type="http://schemas.openxmlformats.org/officeDocument/2006/relationships/font" Target="fonts/RalewayLight-italic.fntdata"/><Relationship Id="rId43" Type="http://schemas.openxmlformats.org/officeDocument/2006/relationships/font" Target="fonts/RalewayLight-bold.fntdata"/><Relationship Id="rId46" Type="http://schemas.openxmlformats.org/officeDocument/2006/relationships/font" Target="fonts/RalewayMedium-regular.fntdata"/><Relationship Id="rId45" Type="http://schemas.openxmlformats.org/officeDocument/2006/relationships/font" Target="fonts/RalewayLigh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Medium-italic.fntdata"/><Relationship Id="rId47" Type="http://schemas.openxmlformats.org/officeDocument/2006/relationships/font" Target="fonts/RalewayMedium-bold.fntdata"/><Relationship Id="rId49" Type="http://schemas.openxmlformats.org/officeDocument/2006/relationships/font" Target="fonts/RalewayMedium-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1778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0" lvl="1" marL="1778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0" lvl="2" marL="1778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0" lvl="3" marL="1778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0" lvl="4" marL="1778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0" lvl="5" marL="1778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0" lvl="6" marL="1778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0" lvl="7" marL="1778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0" lvl="8" marL="177800" marR="0" rtl="0" algn="l">
              <a:spcBef>
                <a:spcPts val="0"/>
              </a:spcBef>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95250" lvl="0" marL="0" marR="0" rtl="0" algn="l">
              <a:spcBef>
                <a:spcPts val="0"/>
              </a:spcBef>
              <a:spcAft>
                <a:spcPts val="0"/>
              </a:spcAft>
              <a:buClr>
                <a:schemeClr val="dk2"/>
              </a:buClr>
              <a:buSzPts val="1500"/>
              <a:buFont typeface="Raleway Medium"/>
              <a:buNone/>
            </a:pPr>
            <a:r>
              <a:rPr b="0" i="0" lang="en" sz="1000" u="none" cap="none" strike="noStrike">
                <a:solidFill>
                  <a:schemeClr val="dk2"/>
                </a:solidFill>
                <a:latin typeface="Raleway Medium"/>
                <a:ea typeface="Raleway Medium"/>
                <a:cs typeface="Raleway Medium"/>
                <a:sym typeface="Raleway Medium"/>
              </a:rPr>
              <a:t>1. Each heuristic function has a score, we would add all the score to a sum. After comparing the sum of four directions(up, down, left, right), choose the best direction.</a:t>
            </a:r>
          </a:p>
          <a:p>
            <a:pPr indent="-95250" lvl="0" marL="0" marR="0" rtl="0" algn="l">
              <a:spcBef>
                <a:spcPts val="0"/>
              </a:spcBef>
              <a:spcAft>
                <a:spcPts val="0"/>
              </a:spcAft>
              <a:buClr>
                <a:schemeClr val="dk2"/>
              </a:buClr>
              <a:buSzPts val="1500"/>
              <a:buFont typeface="Raleway Medium"/>
              <a:buNone/>
            </a:pPr>
            <a:r>
              <a:rPr b="0" i="0" lang="en" sz="1000" u="none" cap="none" strike="noStrike">
                <a:solidFill>
                  <a:schemeClr val="dk2"/>
                </a:solidFill>
                <a:latin typeface="Raleway Medium"/>
                <a:ea typeface="Raleway Medium"/>
                <a:cs typeface="Raleway Medium"/>
                <a:sym typeface="Raleway Medium"/>
              </a:rPr>
              <a:t>2. So in case different heuristic functions would neutralize each other, so we define the score of each heuristic function to be positive, and our goal is to make the sum as high as possible(we don’t have infinite score)</a:t>
            </a:r>
          </a:p>
          <a:p>
            <a:pPr indent="-95250" lvl="0" marL="0" marR="0" rtl="0" algn="l">
              <a:spcBef>
                <a:spcPts val="0"/>
              </a:spcBef>
              <a:buClr>
                <a:schemeClr val="dk2"/>
              </a:buClr>
              <a:buSzPts val="1500"/>
              <a:buFont typeface="Raleway Medium"/>
              <a:buNone/>
            </a:pPr>
            <a:r>
              <a:rPr b="0" i="0" lang="en" sz="1000" u="none" cap="none" strike="noStrike">
                <a:solidFill>
                  <a:schemeClr val="dk2"/>
                </a:solidFill>
                <a:latin typeface="Raleway Medium"/>
                <a:ea typeface="Raleway Medium"/>
                <a:cs typeface="Raleway Medium"/>
                <a:sym typeface="Raleway Medium"/>
              </a:rPr>
              <a:t>3. Then we would run test program on heuristic functions and get a rough range of each one. Then assign weight on heuristic functions basing on their importance and range</a:t>
            </a:r>
            <a:r>
              <a:rPr b="0" i="0" lang="en" sz="1700" u="none" cap="none" strike="noStrike">
                <a:solidFill>
                  <a:schemeClr val="dk2"/>
                </a:solidFill>
                <a:latin typeface="Raleway Medium"/>
                <a:ea typeface="Raleway Medium"/>
                <a:cs typeface="Raleway Medium"/>
                <a:sym typeface="Raleway Medium"/>
              </a:rPr>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This is the first model we want our AI to achieve, it forms a geometric sequence with common ratio of 2. We had this heuristic function at first, to make the AI form a geometric sequence with common ratio of two. </a:t>
            </a:r>
          </a:p>
          <a:p>
            <a:pPr indent="-88900" lvl="0" marL="0" marR="0" rtl="0" algn="l">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But this is to ideal to achieve, actually it never makes a sequence like this. </a:t>
            </a:r>
          </a:p>
          <a:p>
            <a:pPr indent="-88900" lvl="0" marL="0" marR="0" rtl="0" algn="l">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It makes no contribution to the program, sometimes gives disturbance when it reaches large number like 512.</a:t>
            </a:r>
          </a:p>
          <a:p>
            <a:pPr indent="-88900" lvl="0" marL="0" marR="0" rtl="0" algn="l">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So we give it up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Left : what we want the AI to achieve, right: what it would look like without this heuristic function</a:t>
            </a:r>
          </a:p>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Smooth number: doesn’t need to be geometric sequence, but it has the trend of getting bigger or smaller at each direction</a:t>
            </a:r>
          </a:p>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ai: represents each tile of this game, b represents any of the tile that next to ai</a:t>
            </a:r>
          </a:p>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The score is the </a:t>
            </a:r>
            <a:r>
              <a:rPr b="1" i="0" lang="en" sz="1100" u="none" cap="none" strike="noStrike">
                <a:solidFill>
                  <a:schemeClr val="dk1"/>
                </a:solidFill>
                <a:latin typeface="Arial"/>
                <a:ea typeface="Arial"/>
                <a:cs typeface="Arial"/>
                <a:sym typeface="Arial"/>
              </a:rPr>
              <a:t> Reciprocal</a:t>
            </a:r>
            <a:r>
              <a:rPr b="0" i="0" lang="en" sz="1100" u="none" cap="none" strike="noStrike">
                <a:solidFill>
                  <a:schemeClr val="dk1"/>
                </a:solidFill>
                <a:latin typeface="Arial"/>
                <a:ea typeface="Arial"/>
                <a:cs typeface="Arial"/>
                <a:sym typeface="Arial"/>
              </a:rPr>
              <a:t> value of the absolute value of logai-logb </a:t>
            </a:r>
          </a:p>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Test: 10000</a:t>
            </a:r>
          </a:p>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We want the largest number to stay at one corner because if it stays at the center, the value of the tiles would be radial and this would take a lot of space.</a:t>
            </a:r>
          </a:p>
          <a:p>
            <a:pPr indent="-69850" lvl="0" marL="0" marR="0" rtl="0" algn="l">
              <a:spcBef>
                <a:spcPts val="0"/>
              </a:spcBef>
              <a:buClr>
                <a:schemeClr val="dk1"/>
              </a:buClr>
              <a:buSzPts val="1100"/>
              <a:buFont typeface="Arial"/>
              <a:buNone/>
            </a:pPr>
            <a:r>
              <a:rPr b="0" i="0" lang="en" sz="1400" u="none" cap="none" strike="noStrike">
                <a:solidFill>
                  <a:schemeClr val="dk1"/>
                </a:solidFill>
                <a:latin typeface="Arial"/>
                <a:ea typeface="Arial"/>
                <a:cs typeface="Arial"/>
                <a:sym typeface="Arial"/>
              </a:rPr>
              <a:t>Works well at beginning, but the largest number tends to move among different cortexes when reach to 512+ and die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5" name="Shape 30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5" name="Shape 32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It is obvious that it’s easier to win if there are less small numbers. </a:t>
            </a:r>
          </a:p>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How this function work: calculate the sum of the cube of logarithm divided by the number of tiles</a:t>
            </a:r>
          </a:p>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Value larger score higher</a:t>
            </a:r>
          </a:p>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对数： Logarithm</a:t>
            </a:r>
          </a:p>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9" name="Shape 33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Left: 1, right: 1 up: 1 down: 2</a:t>
            </a:r>
          </a:p>
          <a:p>
            <a:pPr indent="-69850" lvl="0" marL="0" marR="0" rtl="0" algn="l">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Merge → pair of same number </a:t>
            </a:r>
          </a:p>
          <a:p>
            <a:pPr indent="-69850" lvl="0" marL="0" marR="0" rtl="0" algn="l">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Many pairs of 2 or 4 is not good</a:t>
            </a:r>
          </a:p>
          <a:p>
            <a:pPr indent="-69850" lvl="0" marL="0" marR="0" rtl="0" algn="l">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To get 2048 needs pairs of large number </a:t>
            </a:r>
          </a:p>
          <a:p>
            <a:pPr indent="-69850" lvl="0" marL="0" marR="0" rtl="0" algn="l">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Pairs of large number get high score</a:t>
            </a:r>
          </a:p>
          <a:p>
            <a:pPr indent="-69850" lvl="0" marL="0" marR="0" rtl="0" algn="l">
              <a:spcBef>
                <a:spcPts val="0"/>
              </a:spcBef>
              <a:buClr>
                <a:schemeClr val="dk1"/>
              </a:buClr>
              <a:buSzPts val="11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3" name="Shape 35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114300" lvl="0" marL="0" marR="0" rtl="0" algn="l">
              <a:spcBef>
                <a:spcPts val="0"/>
              </a:spcBef>
              <a:spcAft>
                <a:spcPts val="0"/>
              </a:spcAft>
              <a:buClr>
                <a:srgbClr val="FFB600"/>
              </a:buClr>
              <a:buSzPts val="1800"/>
              <a:buFont typeface="Raleway Light"/>
              <a:buNone/>
            </a:pPr>
            <a:r>
              <a:rPr b="0" i="0" lang="en" sz="1200" u="none" cap="none" strike="noStrike">
                <a:solidFill>
                  <a:schemeClr val="dk2"/>
                </a:solidFill>
                <a:latin typeface="Raleway Light"/>
                <a:ea typeface="Raleway Light"/>
                <a:cs typeface="Raleway Light"/>
                <a:sym typeface="Raleway Light"/>
              </a:rPr>
              <a:t>1. Get the current state (as 4x4 matrix)</a:t>
            </a:r>
          </a:p>
          <a:p>
            <a:pPr indent="-114300" lvl="0" marL="0" marR="0" rtl="0" algn="l">
              <a:spcBef>
                <a:spcPts val="0"/>
              </a:spcBef>
              <a:spcAft>
                <a:spcPts val="0"/>
              </a:spcAft>
              <a:buClr>
                <a:srgbClr val="FFB600"/>
              </a:buClr>
              <a:buSzPts val="1800"/>
              <a:buFont typeface="Raleway Light"/>
              <a:buNone/>
            </a:pPr>
            <a:r>
              <a:rPr b="0" i="0" lang="en" sz="1200" u="none" cap="none" strike="noStrike">
                <a:solidFill>
                  <a:schemeClr val="dk2"/>
                </a:solidFill>
                <a:latin typeface="Raleway Light"/>
                <a:ea typeface="Raleway Light"/>
                <a:cs typeface="Raleway Light"/>
                <a:sym typeface="Raleway Light"/>
              </a:rPr>
              <a:t>2. Calculate the next state of four moving directions</a:t>
            </a:r>
          </a:p>
          <a:p>
            <a:pPr indent="-114300" lvl="0" marL="0" marR="0" rtl="0" algn="l">
              <a:spcBef>
                <a:spcPts val="0"/>
              </a:spcBef>
              <a:spcAft>
                <a:spcPts val="0"/>
              </a:spcAft>
              <a:buClr>
                <a:srgbClr val="FFB600"/>
              </a:buClr>
              <a:buSzPts val="1800"/>
              <a:buFont typeface="Raleway Light"/>
              <a:buNone/>
            </a:pPr>
            <a:r>
              <a:rPr b="0" i="0" lang="en" sz="1200" u="none" cap="none" strike="noStrike">
                <a:solidFill>
                  <a:schemeClr val="dk2"/>
                </a:solidFill>
                <a:latin typeface="Raleway Light"/>
                <a:ea typeface="Raleway Light"/>
                <a:cs typeface="Raleway Light"/>
                <a:sym typeface="Raleway Light"/>
              </a:rPr>
              <a:t>3. Calculate the sum of heuristic scores of four directions</a:t>
            </a:r>
          </a:p>
          <a:p>
            <a:pPr indent="-114300" lvl="0" marL="0" marR="0" rtl="0" algn="l">
              <a:spcBef>
                <a:spcPts val="0"/>
              </a:spcBef>
              <a:buClr>
                <a:srgbClr val="FFB600"/>
              </a:buClr>
              <a:buSzPts val="1800"/>
              <a:buFont typeface="Raleway Light"/>
              <a:buNone/>
            </a:pPr>
            <a:r>
              <a:rPr b="0" i="0" lang="en" sz="1200" u="none" cap="none" strike="noStrike">
                <a:solidFill>
                  <a:schemeClr val="dk2"/>
                </a:solidFill>
                <a:latin typeface="Raleway Light"/>
                <a:ea typeface="Raleway Light"/>
                <a:cs typeface="Raleway Light"/>
                <a:sym typeface="Raleway Light"/>
              </a:rPr>
              <a:t>4. Using search strategy to choose next moving direction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3" name="Shape 36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9" name="Shape 36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rgbClr val="FFB600"/>
              </a:buClr>
              <a:buSzPts val="1400"/>
              <a:buFont typeface="Raleway Light"/>
              <a:buNone/>
            </a:pPr>
            <a:r>
              <a:rPr b="0" i="0" lang="en" sz="1100" u="none" cap="none" strike="noStrike">
                <a:solidFill>
                  <a:schemeClr val="dk2"/>
                </a:solidFill>
                <a:latin typeface="Raleway Light"/>
                <a:ea typeface="Raleway Light"/>
                <a:cs typeface="Raleway Light"/>
                <a:sym typeface="Raleway Light"/>
              </a:rPr>
              <a:t>In our project, we just choose the sum heuristic function score of each direction and choose the largest score’s direction as our next move.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3" name="Shape 38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rPr b="0" i="0" lang="en" sz="1100" u="none" cap="none" strike="noStrike">
                <a:solidFill>
                  <a:schemeClr val="dk1"/>
                </a:solidFill>
                <a:latin typeface="Arial"/>
                <a:ea typeface="Arial"/>
                <a:cs typeface="Arial"/>
                <a:sym typeface="Arial"/>
              </a:rPr>
              <a:t>The best result for Greedy Search is 1024(ten twenty four)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7" name="Shape 39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1" name="Shape 41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We know that Minimax Algorithm is commonly used for 2-player gaming.</a:t>
            </a:r>
          </a:p>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Player: Move the tiles to reach 2048</a:t>
            </a:r>
          </a:p>
          <a:p>
            <a:pPr indent="-88900" lvl="0" marL="0" marR="0" rtl="0" algn="l">
              <a:spcBef>
                <a:spcPts val="0"/>
              </a:spcBef>
              <a:buClr>
                <a:schemeClr val="dk1"/>
              </a:buClr>
              <a:buSzPts val="1400"/>
              <a:buFont typeface="Arial"/>
              <a:buNone/>
            </a:pPr>
            <a:r>
              <a:rPr b="0" i="0" lang="en" sz="1100" u="none" cap="none" strike="noStrike">
                <a:solidFill>
                  <a:schemeClr val="dk1"/>
                </a:solidFill>
                <a:latin typeface="Arial"/>
                <a:ea typeface="Arial"/>
                <a:cs typeface="Arial"/>
                <a:sym typeface="Arial"/>
              </a:rPr>
              <a:t>Competitor (Computer):  Place a random tile to make the board unmovable.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5" name="Shape 42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1.Get the current state of board</a:t>
            </a:r>
          </a:p>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2.Generate the Minimax Tree with depth 3</a:t>
            </a:r>
          </a:p>
          <a:p>
            <a:pPr indent="-88900" lvl="0" marL="0" marR="0" rtl="0" algn="l">
              <a:spcBef>
                <a:spcPts val="0"/>
              </a:spcBef>
              <a:spcAft>
                <a:spcPts val="0"/>
              </a:spcAft>
              <a:buClr>
                <a:schemeClr val="dk1"/>
              </a:buClr>
              <a:buSzPts val="1400"/>
              <a:buFont typeface="Arial"/>
              <a:buNone/>
            </a:pPr>
            <a:r>
              <a:rPr b="0" i="0" lang="en" sz="1100" u="none" cap="none" strike="noStrike">
                <a:solidFill>
                  <a:schemeClr val="dk1"/>
                </a:solidFill>
                <a:latin typeface="Arial"/>
                <a:ea typeface="Arial"/>
                <a:cs typeface="Arial"/>
                <a:sym typeface="Arial"/>
              </a:rPr>
              <a:t>3. Start from the root, travel through the tree to get the leaf nodes. Find the Max/Min value of each layers.</a:t>
            </a:r>
          </a:p>
          <a:p>
            <a:pPr indent="-88900" lvl="0" marL="0" marR="0" rtl="0" algn="l">
              <a:spcBef>
                <a:spcPts val="0"/>
              </a:spcBef>
              <a:buClr>
                <a:schemeClr val="dk1"/>
              </a:buClr>
              <a:buSzPts val="1400"/>
              <a:buFont typeface="Arial"/>
              <a:buNone/>
            </a:pPr>
            <a:r>
              <a:rPr b="0" i="0" lang="en" sz="1100" u="none" cap="none" strike="noStrike">
                <a:solidFill>
                  <a:schemeClr val="dk1"/>
                </a:solidFill>
                <a:latin typeface="Arial"/>
                <a:ea typeface="Arial"/>
                <a:cs typeface="Arial"/>
                <a:sym typeface="Arial"/>
              </a:rPr>
              <a:t>4.Find the Root’s best child with maximum point, and move to that direction.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2" name="Shape 44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6" name="Shape 45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0" name="Shape 470"/>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177800" lvl="0" marL="8890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lnSpc>
                <a:spcPct val="115000"/>
              </a:lnSpc>
              <a:spcBef>
                <a:spcPts val="0"/>
              </a:spcBef>
              <a:spcAft>
                <a:spcPts val="0"/>
              </a:spcAft>
              <a:buClr>
                <a:schemeClr val="dk1"/>
              </a:buClr>
              <a:buSzPts val="1100"/>
              <a:buFont typeface="Arial"/>
              <a:buNone/>
            </a:pPr>
            <a:r>
              <a:rPr b="0" i="0" lang="en" sz="1700" u="none" cap="none" strike="noStrike">
                <a:solidFill>
                  <a:schemeClr val="dk1"/>
                </a:solidFill>
                <a:latin typeface="Arial"/>
                <a:ea typeface="Arial"/>
                <a:cs typeface="Arial"/>
                <a:sym typeface="Arial"/>
              </a:rPr>
              <a:t>（2048是啥）Four directions of movements: up, down, left, right. </a:t>
            </a:r>
          </a:p>
          <a:p>
            <a:pPr indent="-69850" lvl="0" marL="0" marR="0" rtl="0" algn="l">
              <a:lnSpc>
                <a:spcPct val="115000"/>
              </a:lnSpc>
              <a:spcBef>
                <a:spcPts val="0"/>
              </a:spcBef>
              <a:spcAft>
                <a:spcPts val="0"/>
              </a:spcAft>
              <a:buClr>
                <a:schemeClr val="dk1"/>
              </a:buClr>
              <a:buSzPts val="1100"/>
              <a:buFont typeface="Arial"/>
              <a:buNone/>
            </a:pPr>
            <a:r>
              <a:rPr b="0" i="0" lang="en" sz="1700" u="none" cap="none" strike="noStrike">
                <a:solidFill>
                  <a:schemeClr val="dk1"/>
                </a:solidFill>
                <a:latin typeface="Arial"/>
                <a:ea typeface="Arial"/>
                <a:cs typeface="Arial"/>
                <a:sym typeface="Arial"/>
              </a:rPr>
              <a:t>When you slide tiles, all the conjuncted ones would combine to a new tile. And a randomly created tile with number “2” or “4” would appear.</a:t>
            </a:r>
          </a:p>
          <a:p>
            <a:pPr indent="-69850" lvl="0" marL="0" marR="0" rtl="0" algn="l">
              <a:lnSpc>
                <a:spcPct val="115000"/>
              </a:lnSpc>
              <a:spcBef>
                <a:spcPts val="0"/>
              </a:spcBef>
              <a:spcAft>
                <a:spcPts val="0"/>
              </a:spcAft>
              <a:buClr>
                <a:schemeClr val="dk1"/>
              </a:buClr>
              <a:buSzPts val="1100"/>
              <a:buFont typeface="Arial"/>
              <a:buNone/>
            </a:pPr>
            <a:r>
              <a:rPr b="0" i="0" lang="en" sz="1700" u="none" cap="none" strike="noStrike">
                <a:solidFill>
                  <a:schemeClr val="dk1"/>
                </a:solidFill>
                <a:latin typeface="Arial"/>
                <a:ea typeface="Arial"/>
                <a:cs typeface="Arial"/>
                <a:sym typeface="Arial"/>
              </a:rPr>
              <a:t>Finally, player will either reach the number 2048 (win), or make the grid unable to slide anymore (lose). </a:t>
            </a:r>
          </a:p>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5" name="Shape 48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5" name="Shape 49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lnSpc>
                <a:spcPct val="115000"/>
              </a:lnSpc>
              <a:spcBef>
                <a:spcPts val="0"/>
              </a:spcBef>
              <a:buClr>
                <a:schemeClr val="dk1"/>
              </a:buClr>
              <a:buSzPts val="1100"/>
              <a:buFont typeface="Arial"/>
              <a:buNone/>
            </a:pPr>
            <a:r>
              <a:rPr b="0" i="0" lang="en" sz="1800" u="none" cap="none" strike="noStrike">
                <a:solidFill>
                  <a:schemeClr val="dk1"/>
                </a:solidFill>
                <a:latin typeface="Arial"/>
                <a:ea typeface="Arial"/>
                <a:cs typeface="Arial"/>
                <a:sym typeface="Arial"/>
              </a:rPr>
              <a:t>(AI要干嘛）Using feasible heuristic function, the AI can judge the current state of the grid and find an optimal solution to reach the final goal.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 name="Shape 10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spcAft>
                <a:spcPts val="0"/>
              </a:spcAft>
              <a:buClr>
                <a:srgbClr val="FFB600"/>
              </a:buClr>
              <a:buSzPts val="1400"/>
              <a:buFont typeface="Raleway Light"/>
              <a:buNone/>
            </a:pPr>
            <a:r>
              <a:rPr b="1" i="0" lang="en" sz="1500" u="none" cap="none" strike="noStrike">
                <a:solidFill>
                  <a:schemeClr val="dk2"/>
                </a:solidFill>
                <a:latin typeface="Raleway Light"/>
                <a:ea typeface="Raleway Light"/>
                <a:cs typeface="Raleway Light"/>
                <a:sym typeface="Raleway Light"/>
              </a:rPr>
              <a:t>Game Part：</a:t>
            </a:r>
          </a:p>
          <a:p>
            <a:pPr indent="-88900" lvl="0" marL="0" marR="0" rtl="0" algn="l">
              <a:spcBef>
                <a:spcPts val="0"/>
              </a:spcBef>
              <a:spcAft>
                <a:spcPts val="0"/>
              </a:spcAft>
              <a:buClr>
                <a:srgbClr val="FFB600"/>
              </a:buClr>
              <a:buSzPts val="1400"/>
              <a:buFont typeface="Raleway Light"/>
              <a:buNone/>
            </a:pPr>
            <a:r>
              <a:rPr b="0" i="0" lang="en" sz="1400" u="none" cap="none" strike="noStrike">
                <a:solidFill>
                  <a:schemeClr val="dk2"/>
                </a:solidFill>
                <a:latin typeface="Raleway Light"/>
                <a:ea typeface="Raleway Light"/>
                <a:cs typeface="Raleway Light"/>
                <a:sym typeface="Raleway Light"/>
              </a:rPr>
              <a:t>We found a Github repository of game 2048</a:t>
            </a:r>
          </a:p>
          <a:p>
            <a:pPr indent="-88900" lvl="0" marL="0" marR="0" rtl="0" algn="l">
              <a:spcBef>
                <a:spcPts val="0"/>
              </a:spcBef>
              <a:spcAft>
                <a:spcPts val="0"/>
              </a:spcAft>
              <a:buClr>
                <a:srgbClr val="FFB600"/>
              </a:buClr>
              <a:buSzPts val="1400"/>
              <a:buFont typeface="Raleway Light"/>
              <a:buNone/>
            </a:pPr>
            <a:r>
              <a:rPr b="1" i="0" lang="en" sz="1500" u="none" cap="none" strike="noStrike">
                <a:solidFill>
                  <a:schemeClr val="dk2"/>
                </a:solidFill>
                <a:latin typeface="Raleway Light"/>
                <a:ea typeface="Raleway Light"/>
                <a:cs typeface="Raleway Light"/>
                <a:sym typeface="Raleway Light"/>
              </a:rPr>
              <a:t>AI Part：</a:t>
            </a:r>
          </a:p>
          <a:p>
            <a:pPr indent="-88900" lvl="0" marL="0" marR="0" rtl="0" algn="l">
              <a:spcBef>
                <a:spcPts val="0"/>
              </a:spcBef>
              <a:spcAft>
                <a:spcPts val="0"/>
              </a:spcAft>
              <a:buClr>
                <a:srgbClr val="FFB600"/>
              </a:buClr>
              <a:buSzPts val="1400"/>
              <a:buFont typeface="Raleway Light"/>
              <a:buNone/>
            </a:pPr>
            <a:r>
              <a:rPr b="0" i="0" lang="en" sz="1300" u="none" cap="none" strike="noStrike">
                <a:solidFill>
                  <a:schemeClr val="dk2"/>
                </a:solidFill>
                <a:latin typeface="Raleway Light"/>
                <a:ea typeface="Raleway Light"/>
                <a:cs typeface="Raleway Light"/>
                <a:sym typeface="Raleway Light"/>
              </a:rPr>
              <a:t>We implemented heuristic functions to calculate scores of each state, then use a strategy to evaluate those scores and make a choice:  moving direction</a:t>
            </a:r>
          </a:p>
          <a:p>
            <a:pPr indent="-88900" lvl="0" marL="0" marR="0" rtl="0" algn="l">
              <a:spcBef>
                <a:spcPts val="0"/>
              </a:spcBef>
              <a:spcAft>
                <a:spcPts val="0"/>
              </a:spcAft>
              <a:buClr>
                <a:srgbClr val="FFB600"/>
              </a:buClr>
              <a:buSzPts val="1400"/>
              <a:buFont typeface="Raleway Light"/>
              <a:buNone/>
            </a:pPr>
            <a:r>
              <a:t/>
            </a:r>
            <a:endParaRPr b="0" i="0" sz="900" u="none" cap="none" strike="noStrike">
              <a:solidFill>
                <a:schemeClr val="dk2"/>
              </a:solidFill>
              <a:latin typeface="Raleway Light"/>
              <a:ea typeface="Raleway Light"/>
              <a:cs typeface="Raleway Light"/>
              <a:sym typeface="Raleway Light"/>
            </a:endParaRPr>
          </a:p>
          <a:p>
            <a:pPr indent="-88900" lvl="0" marL="0" marR="0" rtl="0" algn="l">
              <a:spcBef>
                <a:spcPts val="0"/>
              </a:spcBef>
              <a:spcAft>
                <a:spcPts val="0"/>
              </a:spcAft>
              <a:buClr>
                <a:srgbClr val="FFB600"/>
              </a:buClr>
              <a:buSzPts val="1400"/>
              <a:buFont typeface="Raleway Light"/>
              <a:buNone/>
            </a:pPr>
            <a:r>
              <a:t/>
            </a:r>
            <a:endParaRPr b="0" i="0" sz="1700" u="none" cap="none" strike="noStrike">
              <a:solidFill>
                <a:schemeClr val="dk2"/>
              </a:solidFill>
              <a:latin typeface="Raleway Light"/>
              <a:ea typeface="Raleway Light"/>
              <a:cs typeface="Raleway Light"/>
              <a:sym typeface="Raleway Light"/>
            </a:endParaRPr>
          </a:p>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3500" lvl="0" marL="0" marR="0" rtl="0" algn="l">
              <a:lnSpc>
                <a:spcPct val="115000"/>
              </a:lnSpc>
              <a:spcBef>
                <a:spcPts val="0"/>
              </a:spcBef>
              <a:spcAft>
                <a:spcPts val="0"/>
              </a:spcAft>
              <a:buClr>
                <a:srgbClr val="434343"/>
              </a:buClr>
              <a:buSzPts val="1000"/>
              <a:buFont typeface="Raleway ExtraBold"/>
              <a:buNone/>
            </a:pPr>
            <a:r>
              <a:rPr b="1" i="0" lang="en" sz="1200" u="none" cap="none" strike="noStrike">
                <a:solidFill>
                  <a:srgbClr val="434343"/>
                </a:solidFill>
                <a:latin typeface="Raleway ExtraBold"/>
                <a:ea typeface="Raleway ExtraBold"/>
                <a:cs typeface="Raleway ExtraBold"/>
                <a:sym typeface="Raleway ExtraBold"/>
              </a:rPr>
              <a:t>Heuristic Function</a:t>
            </a:r>
            <a:r>
              <a:rPr b="0" i="0" lang="en" sz="1200" u="none" cap="none" strike="noStrike">
                <a:solidFill>
                  <a:srgbClr val="434343"/>
                </a:solidFill>
                <a:latin typeface="Raleway ExtraBold"/>
                <a:ea typeface="Raleway ExtraBold"/>
                <a:cs typeface="Raleway ExtraBold"/>
                <a:sym typeface="Raleway ExtraBold"/>
              </a:rPr>
              <a:t>：</a:t>
            </a:r>
            <a:r>
              <a:rPr b="0" i="0" lang="en" sz="1000" u="none" cap="none" strike="noStrike">
                <a:solidFill>
                  <a:srgbClr val="434343"/>
                </a:solidFill>
                <a:latin typeface="Raleway Light"/>
                <a:ea typeface="Raleway Light"/>
                <a:cs typeface="Raleway Light"/>
                <a:sym typeface="Raleway Light"/>
              </a:rPr>
              <a:t>Design heuristic function.and calculate the score of each heuristic function for different moving  directions</a:t>
            </a:r>
          </a:p>
          <a:p>
            <a:pPr indent="-63500" lvl="0" marL="0" marR="0" rtl="0" algn="l">
              <a:lnSpc>
                <a:spcPct val="115000"/>
              </a:lnSpc>
              <a:spcBef>
                <a:spcPts val="0"/>
              </a:spcBef>
              <a:spcAft>
                <a:spcPts val="0"/>
              </a:spcAft>
              <a:buClr>
                <a:srgbClr val="434343"/>
              </a:buClr>
              <a:buSzPts val="1000"/>
              <a:buFont typeface="Raleway ExtraBold"/>
              <a:buNone/>
            </a:pPr>
            <a:r>
              <a:rPr b="1" i="0" lang="en" sz="1200" u="none" cap="none" strike="noStrike">
                <a:solidFill>
                  <a:srgbClr val="434343"/>
                </a:solidFill>
                <a:latin typeface="Raleway ExtraBold"/>
                <a:ea typeface="Raleway ExtraBold"/>
                <a:cs typeface="Raleway ExtraBold"/>
                <a:sym typeface="Raleway ExtraBold"/>
              </a:rPr>
              <a:t>Calculate the score sum</a:t>
            </a:r>
            <a:r>
              <a:rPr b="0" i="0" lang="en" sz="1200" u="none" cap="none" strike="noStrike">
                <a:solidFill>
                  <a:srgbClr val="434343"/>
                </a:solidFill>
                <a:latin typeface="Raleway ExtraBold"/>
                <a:ea typeface="Raleway ExtraBold"/>
                <a:cs typeface="Raleway ExtraBold"/>
                <a:sym typeface="Raleway ExtraBold"/>
              </a:rPr>
              <a:t>：</a:t>
            </a:r>
            <a:r>
              <a:rPr b="0" i="0" lang="en" sz="1000" u="none" cap="none" strike="noStrike">
                <a:solidFill>
                  <a:srgbClr val="434343"/>
                </a:solidFill>
                <a:latin typeface="Raleway Light"/>
                <a:ea typeface="Raleway Light"/>
                <a:cs typeface="Raleway Light"/>
                <a:sym typeface="Raleway Light"/>
              </a:rPr>
              <a:t>Calculate the heuristic score sum of different  moving directions(4 directions: up down, left, right)</a:t>
            </a:r>
          </a:p>
          <a:p>
            <a:pPr indent="-63500" lvl="0" marL="0" marR="0" rtl="0" algn="l">
              <a:lnSpc>
                <a:spcPct val="115000"/>
              </a:lnSpc>
              <a:spcBef>
                <a:spcPts val="0"/>
              </a:spcBef>
              <a:spcAft>
                <a:spcPts val="0"/>
              </a:spcAft>
              <a:buClr>
                <a:srgbClr val="434343"/>
              </a:buClr>
              <a:buSzPts val="1000"/>
              <a:buFont typeface="Raleway ExtraBold"/>
              <a:buNone/>
            </a:pPr>
            <a:r>
              <a:rPr b="1" i="0" lang="en" sz="1200" u="none" cap="none" strike="noStrike">
                <a:solidFill>
                  <a:srgbClr val="434343"/>
                </a:solidFill>
                <a:latin typeface="Raleway ExtraBold"/>
                <a:ea typeface="Raleway ExtraBold"/>
                <a:cs typeface="Raleway ExtraBold"/>
                <a:sym typeface="Raleway ExtraBold"/>
              </a:rPr>
              <a:t>Search strategy </a:t>
            </a:r>
            <a:r>
              <a:rPr b="0" i="0" lang="en" sz="1200" u="none" cap="none" strike="noStrike">
                <a:solidFill>
                  <a:srgbClr val="434343"/>
                </a:solidFill>
                <a:latin typeface="Raleway ExtraBold"/>
                <a:ea typeface="Raleway ExtraBold"/>
                <a:cs typeface="Raleway ExtraBold"/>
                <a:sym typeface="Raleway ExtraBold"/>
              </a:rPr>
              <a:t>：</a:t>
            </a:r>
            <a:r>
              <a:rPr b="0" i="0" lang="en" sz="1000" u="none" cap="none" strike="noStrike">
                <a:solidFill>
                  <a:srgbClr val="434343"/>
                </a:solidFill>
                <a:latin typeface="Raleway Light"/>
                <a:ea typeface="Raleway Light"/>
                <a:cs typeface="Raleway Light"/>
                <a:sym typeface="Raleway Light"/>
              </a:rPr>
              <a:t>Using search strategy to choose a best direction</a:t>
            </a:r>
            <a:r>
              <a:rPr b="0" i="0" lang="en" sz="1600" u="none" cap="none" strike="noStrike">
                <a:solidFill>
                  <a:schemeClr val="dk1"/>
                </a:solidFill>
                <a:latin typeface="Arial"/>
                <a:ea typeface="Arial"/>
                <a:cs typeface="Arial"/>
                <a:sym typeface="Arial"/>
              </a:rPr>
              <a:t> </a:t>
            </a:r>
            <a:r>
              <a:rPr b="0" i="0" lang="en" sz="1000" u="none" cap="none" strike="noStrike">
                <a:solidFill>
                  <a:srgbClr val="434343"/>
                </a:solidFill>
                <a:latin typeface="Raleway Light"/>
                <a:ea typeface="Raleway Light"/>
                <a:cs typeface="Raleway Light"/>
                <a:sym typeface="Raleway Light"/>
              </a:rPr>
              <a:t>Search strategy: Greedy/MiniMax</a:t>
            </a:r>
          </a:p>
          <a:p>
            <a:pPr indent="-63500" lvl="0" marL="0" marR="0" rtl="0" algn="l">
              <a:lnSpc>
                <a:spcPct val="115000"/>
              </a:lnSpc>
              <a:spcBef>
                <a:spcPts val="0"/>
              </a:spcBef>
              <a:spcAft>
                <a:spcPts val="0"/>
              </a:spcAft>
              <a:buClr>
                <a:srgbClr val="434343"/>
              </a:buClr>
              <a:buSzPts val="1000"/>
              <a:buFont typeface="Raleway ExtraBold"/>
              <a:buNone/>
            </a:pPr>
            <a:r>
              <a:rPr b="1" i="0" lang="en" sz="1200" u="none" cap="none" strike="noStrike">
                <a:solidFill>
                  <a:srgbClr val="434343"/>
                </a:solidFill>
                <a:latin typeface="Raleway ExtraBold"/>
                <a:ea typeface="Raleway ExtraBold"/>
                <a:cs typeface="Raleway ExtraBold"/>
                <a:sym typeface="Raleway ExtraBold"/>
              </a:rPr>
              <a:t>Return direction</a:t>
            </a:r>
            <a:r>
              <a:rPr b="0" i="0" lang="en" sz="1200" u="none" cap="none" strike="noStrike">
                <a:solidFill>
                  <a:srgbClr val="434343"/>
                </a:solidFill>
                <a:latin typeface="Raleway ExtraBold"/>
                <a:ea typeface="Raleway ExtraBold"/>
                <a:cs typeface="Raleway ExtraBold"/>
                <a:sym typeface="Raleway ExtraBold"/>
              </a:rPr>
              <a:t>：</a:t>
            </a:r>
            <a:r>
              <a:rPr b="0" i="0" lang="en" sz="1000" u="none" cap="none" strike="noStrike">
                <a:solidFill>
                  <a:srgbClr val="434343"/>
                </a:solidFill>
                <a:latin typeface="Raleway Light"/>
                <a:ea typeface="Raleway Light"/>
                <a:cs typeface="Raleway Light"/>
                <a:sym typeface="Raleway Light"/>
              </a:rPr>
              <a:t>Return the best direction to game and make a move</a:t>
            </a:r>
          </a:p>
          <a:p>
            <a:pPr indent="-63500" lvl="0" marL="0" marR="0" rtl="0" algn="ctr">
              <a:lnSpc>
                <a:spcPct val="115000"/>
              </a:lnSpc>
              <a:spcBef>
                <a:spcPts val="0"/>
              </a:spcBef>
              <a:spcAft>
                <a:spcPts val="0"/>
              </a:spcAft>
              <a:buClr>
                <a:srgbClr val="434343"/>
              </a:buClr>
              <a:buSzPts val="1000"/>
              <a:buFont typeface="Raleway ExtraBold"/>
              <a:buNone/>
            </a:pPr>
            <a:r>
              <a:t/>
            </a:r>
            <a:endParaRPr b="0" i="0" sz="1000" u="none" cap="none" strike="noStrike">
              <a:solidFill>
                <a:srgbClr val="434343"/>
              </a:solidFill>
              <a:latin typeface="Raleway ExtraBold"/>
              <a:ea typeface="Raleway ExtraBold"/>
              <a:cs typeface="Raleway ExtraBold"/>
              <a:sym typeface="Raleway ExtraBold"/>
            </a:endParaRPr>
          </a:p>
          <a:p>
            <a:pPr indent="-63500" lvl="0" marL="0" marR="0" rtl="0" algn="ctr">
              <a:lnSpc>
                <a:spcPct val="115000"/>
              </a:lnSpc>
              <a:spcBef>
                <a:spcPts val="0"/>
              </a:spcBef>
              <a:buClr>
                <a:srgbClr val="434343"/>
              </a:buClr>
              <a:buSzPts val="1000"/>
              <a:buFont typeface="Raleway ExtraBold"/>
              <a:buNone/>
            </a:pPr>
            <a:r>
              <a:t/>
            </a:r>
            <a:endParaRPr b="0" i="0" sz="800" u="none" cap="none" strike="noStrike">
              <a:solidFill>
                <a:srgbClr val="434343"/>
              </a:solidFill>
              <a:latin typeface="Raleway Light"/>
              <a:ea typeface="Raleway Light"/>
              <a:cs typeface="Raleway Light"/>
              <a:sym typeface="Raleway 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88900" lvl="0" marL="0" marR="0" rtl="0" algn="l">
              <a:spcBef>
                <a:spcPts val="0"/>
              </a:spcBef>
              <a:buClr>
                <a:schemeClr val="dk1"/>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p:bg>
      <p:bgPr>
        <a:solidFill>
          <a:srgbClr val="FFB600"/>
        </a:solidFill>
      </p:bgPr>
    </p:bg>
    <p:spTree>
      <p:nvGrpSpPr>
        <p:cNvPr id="9" name="Shape 9"/>
        <p:cNvGrpSpPr/>
        <p:nvPr/>
      </p:nvGrpSpPr>
      <p:grpSpPr>
        <a:xfrm>
          <a:off x="0" y="0"/>
          <a:ext cx="0" cy="0"/>
          <a:chOff x="0" y="0"/>
          <a:chExt cx="0" cy="0"/>
        </a:xfrm>
      </p:grpSpPr>
      <p:sp>
        <p:nvSpPr>
          <p:cNvPr id="10" name="Shape 10"/>
          <p:cNvSpPr/>
          <p:nvPr/>
        </p:nvSpPr>
        <p:spPr>
          <a:xfrm>
            <a:off x="390735" y="379877"/>
            <a:ext cx="8362529" cy="4383746"/>
          </a:xfrm>
          <a:custGeom>
            <a:pathLst>
              <a:path extrusionOk="0" fill="none" h="120000" w="12000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cap="flat" cmpd="sng" w="19050">
            <a:solidFill>
              <a:srgbClr val="FFFFFF"/>
            </a:solidFill>
            <a:prstDash val="dot"/>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ph type="ctrTitle"/>
          </p:nvPr>
        </p:nvSpPr>
        <p:spPr>
          <a:xfrm>
            <a:off x="685800" y="3287213"/>
            <a:ext cx="7772400" cy="11598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FFFFFF"/>
              </a:buClr>
              <a:buSzPts val="6000"/>
              <a:buFont typeface="Raleway ExtraBold"/>
              <a:buNone/>
              <a:defRPr b="0" i="0" sz="6000" u="none" cap="none" strike="noStrike">
                <a:solidFill>
                  <a:srgbClr val="FFFFFF"/>
                </a:solidFill>
                <a:latin typeface="Raleway ExtraBold"/>
                <a:ea typeface="Raleway ExtraBold"/>
                <a:cs typeface="Raleway ExtraBold"/>
                <a:sym typeface="Raleway ExtraBold"/>
              </a:defRPr>
            </a:lvl1pPr>
            <a:lvl2pPr indent="0" lvl="1">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2pPr>
            <a:lvl3pPr indent="0" lvl="2">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3pPr>
            <a:lvl4pPr indent="0" lvl="3">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4pPr>
            <a:lvl5pPr indent="0" lvl="4">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5pPr>
            <a:lvl6pPr indent="0" lvl="5">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6pPr>
            <a:lvl7pPr indent="0" lvl="6">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7pPr>
            <a:lvl8pPr indent="0" lvl="7">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8pPr>
            <a:lvl9pPr indent="0" lvl="8">
              <a:spcBef>
                <a:spcPts val="0"/>
              </a:spcBef>
              <a:buClr>
                <a:srgbClr val="FFFFFF"/>
              </a:buClr>
              <a:buSzPts val="6000"/>
              <a:buFont typeface="Raleway ExtraBold"/>
              <a:buNone/>
              <a:defRPr sz="6000">
                <a:solidFill>
                  <a:srgbClr val="FFFFFF"/>
                </a:solidFill>
                <a:latin typeface="Raleway ExtraBold"/>
                <a:ea typeface="Raleway ExtraBold"/>
                <a:cs typeface="Raleway ExtraBold"/>
                <a:sym typeface="Raleway Extra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bg>
      <p:bgPr>
        <a:solidFill>
          <a:srgbClr val="FFB600"/>
        </a:solidFill>
      </p:bgPr>
    </p:bg>
    <p:spTree>
      <p:nvGrpSpPr>
        <p:cNvPr id="48" name="Shape 48"/>
        <p:cNvGrpSpPr/>
        <p:nvPr/>
      </p:nvGrpSpPr>
      <p:grpSpPr>
        <a:xfrm>
          <a:off x="0" y="0"/>
          <a:ext cx="0" cy="0"/>
          <a:chOff x="0" y="0"/>
          <a:chExt cx="0" cy="0"/>
        </a:xfrm>
      </p:grpSpPr>
      <p:sp>
        <p:nvSpPr>
          <p:cNvPr id="49" name="Shape 49"/>
          <p:cNvSpPr/>
          <p:nvPr/>
        </p:nvSpPr>
        <p:spPr>
          <a:xfrm flipH="1">
            <a:off x="390735" y="379877"/>
            <a:ext cx="8362529" cy="4383746"/>
          </a:xfrm>
          <a:custGeom>
            <a:pathLst>
              <a:path extrusionOk="0" fill="none" h="120000" w="12000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cap="flat" cmpd="sng" w="19050">
            <a:solidFill>
              <a:srgbClr val="434343"/>
            </a:solidFill>
            <a:prstDash val="dot"/>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Shape 50"/>
          <p:cNvSpPr txBox="1"/>
          <p:nvPr>
            <p:ph idx="1" type="body"/>
          </p:nvPr>
        </p:nvSpPr>
        <p:spPr>
          <a:xfrm>
            <a:off x="1757200" y="2161800"/>
            <a:ext cx="5629800" cy="819900"/>
          </a:xfrm>
          <a:prstGeom prst="rect">
            <a:avLst/>
          </a:prstGeom>
          <a:noFill/>
          <a:ln>
            <a:noFill/>
          </a:ln>
        </p:spPr>
        <p:txBody>
          <a:bodyPr anchorCtr="0" anchor="ctr" bIns="91425" lIns="91425" rIns="91425" wrap="square" tIns="91425"/>
          <a:lstStyle>
            <a:lvl1pPr indent="0" lvl="0" marL="381000" marR="0" rtl="0" algn="ctr">
              <a:lnSpc>
                <a:spcPct val="100000"/>
              </a:lnSpc>
              <a:spcBef>
                <a:spcPts val="0"/>
              </a:spcBef>
              <a:spcAft>
                <a:spcPts val="0"/>
              </a:spcAft>
              <a:buClr>
                <a:srgbClr val="434343"/>
              </a:buClr>
              <a:buSzPts val="3000"/>
              <a:buFont typeface="Raleway Light"/>
              <a:buChar char="●"/>
              <a:defRPr b="0" i="1" sz="3000" u="none" cap="none" strike="noStrike">
                <a:solidFill>
                  <a:srgbClr val="434343"/>
                </a:solidFill>
                <a:latin typeface="Raleway Light"/>
                <a:ea typeface="Raleway Light"/>
                <a:cs typeface="Raleway Light"/>
                <a:sym typeface="Raleway Light"/>
              </a:defRPr>
            </a:lvl1pPr>
            <a:lvl2pPr indent="0" lvl="1" marL="381000" marR="0" rtl="0" algn="ctr">
              <a:lnSpc>
                <a:spcPct val="100000"/>
              </a:lnSpc>
              <a:spcBef>
                <a:spcPts val="0"/>
              </a:spcBef>
              <a:spcAft>
                <a:spcPts val="0"/>
              </a:spcAft>
              <a:buClr>
                <a:srgbClr val="434343"/>
              </a:buClr>
              <a:buSzPts val="3000"/>
              <a:buFont typeface="Raleway Light"/>
              <a:buChar char="○"/>
              <a:defRPr b="0" i="1" sz="3000" u="none" cap="none" strike="noStrike">
                <a:solidFill>
                  <a:srgbClr val="434343"/>
                </a:solidFill>
                <a:latin typeface="Raleway Light"/>
                <a:ea typeface="Raleway Light"/>
                <a:cs typeface="Raleway Light"/>
                <a:sym typeface="Raleway Light"/>
              </a:defRPr>
            </a:lvl2pPr>
            <a:lvl3pPr indent="0" lvl="2" marL="381000" marR="0" rtl="0" algn="ctr">
              <a:lnSpc>
                <a:spcPct val="100000"/>
              </a:lnSpc>
              <a:spcBef>
                <a:spcPts val="0"/>
              </a:spcBef>
              <a:spcAft>
                <a:spcPts val="0"/>
              </a:spcAft>
              <a:buClr>
                <a:srgbClr val="434343"/>
              </a:buClr>
              <a:buSzPts val="3000"/>
              <a:buFont typeface="Raleway Light"/>
              <a:buChar char="■"/>
              <a:defRPr b="0" i="1" sz="3000" u="none" cap="none" strike="noStrike">
                <a:solidFill>
                  <a:srgbClr val="434343"/>
                </a:solidFill>
                <a:latin typeface="Raleway Light"/>
                <a:ea typeface="Raleway Light"/>
                <a:cs typeface="Raleway Light"/>
                <a:sym typeface="Raleway Light"/>
              </a:defRPr>
            </a:lvl3pPr>
            <a:lvl4pPr indent="0" lvl="3" marL="381000" marR="0" rtl="0" algn="ctr">
              <a:lnSpc>
                <a:spcPct val="100000"/>
              </a:lnSpc>
              <a:spcBef>
                <a:spcPts val="0"/>
              </a:spcBef>
              <a:spcAft>
                <a:spcPts val="0"/>
              </a:spcAft>
              <a:buClr>
                <a:srgbClr val="434343"/>
              </a:buClr>
              <a:buSzPts val="3000"/>
              <a:buFont typeface="Raleway Light"/>
              <a:buChar char="●"/>
              <a:defRPr b="0" i="1" sz="3000" u="none" cap="none" strike="noStrike">
                <a:solidFill>
                  <a:srgbClr val="434343"/>
                </a:solidFill>
                <a:latin typeface="Raleway Light"/>
                <a:ea typeface="Raleway Light"/>
                <a:cs typeface="Raleway Light"/>
                <a:sym typeface="Raleway Light"/>
              </a:defRPr>
            </a:lvl4pPr>
            <a:lvl5pPr indent="0" lvl="4" marL="381000" marR="0" rtl="0" algn="ctr">
              <a:lnSpc>
                <a:spcPct val="100000"/>
              </a:lnSpc>
              <a:spcBef>
                <a:spcPts val="0"/>
              </a:spcBef>
              <a:spcAft>
                <a:spcPts val="0"/>
              </a:spcAft>
              <a:buClr>
                <a:srgbClr val="434343"/>
              </a:buClr>
              <a:buSzPts val="3000"/>
              <a:buFont typeface="Raleway Light"/>
              <a:buChar char="○"/>
              <a:defRPr b="0" i="1" sz="3000" u="none" cap="none" strike="noStrike">
                <a:solidFill>
                  <a:srgbClr val="434343"/>
                </a:solidFill>
                <a:latin typeface="Raleway Light"/>
                <a:ea typeface="Raleway Light"/>
                <a:cs typeface="Raleway Light"/>
                <a:sym typeface="Raleway Light"/>
              </a:defRPr>
            </a:lvl5pPr>
            <a:lvl6pPr indent="0" lvl="5" marL="381000" marR="0" rtl="0" algn="ctr">
              <a:lnSpc>
                <a:spcPct val="100000"/>
              </a:lnSpc>
              <a:spcBef>
                <a:spcPts val="0"/>
              </a:spcBef>
              <a:spcAft>
                <a:spcPts val="0"/>
              </a:spcAft>
              <a:buClr>
                <a:srgbClr val="434343"/>
              </a:buClr>
              <a:buSzPts val="3000"/>
              <a:buFont typeface="Raleway Light"/>
              <a:buChar char="■"/>
              <a:defRPr b="0" i="1" sz="3000" u="none" cap="none" strike="noStrike">
                <a:solidFill>
                  <a:srgbClr val="434343"/>
                </a:solidFill>
                <a:latin typeface="Raleway Light"/>
                <a:ea typeface="Raleway Light"/>
                <a:cs typeface="Raleway Light"/>
                <a:sym typeface="Raleway Light"/>
              </a:defRPr>
            </a:lvl6pPr>
            <a:lvl7pPr indent="0" lvl="6" marL="381000" marR="0" rtl="0" algn="ctr">
              <a:lnSpc>
                <a:spcPct val="100000"/>
              </a:lnSpc>
              <a:spcBef>
                <a:spcPts val="0"/>
              </a:spcBef>
              <a:spcAft>
                <a:spcPts val="0"/>
              </a:spcAft>
              <a:buClr>
                <a:srgbClr val="434343"/>
              </a:buClr>
              <a:buSzPts val="3000"/>
              <a:buFont typeface="Raleway Light"/>
              <a:buChar char="●"/>
              <a:defRPr b="0" i="1" sz="3000" u="none" cap="none" strike="noStrike">
                <a:solidFill>
                  <a:srgbClr val="434343"/>
                </a:solidFill>
                <a:latin typeface="Raleway Light"/>
                <a:ea typeface="Raleway Light"/>
                <a:cs typeface="Raleway Light"/>
                <a:sym typeface="Raleway Light"/>
              </a:defRPr>
            </a:lvl7pPr>
            <a:lvl8pPr indent="0" lvl="7" marL="381000" marR="0" rtl="0" algn="ctr">
              <a:lnSpc>
                <a:spcPct val="100000"/>
              </a:lnSpc>
              <a:spcBef>
                <a:spcPts val="0"/>
              </a:spcBef>
              <a:spcAft>
                <a:spcPts val="0"/>
              </a:spcAft>
              <a:buClr>
                <a:srgbClr val="434343"/>
              </a:buClr>
              <a:buSzPts val="3000"/>
              <a:buFont typeface="Raleway Light"/>
              <a:buChar char="○"/>
              <a:defRPr b="0" i="1" sz="3000" u="none" cap="none" strike="noStrike">
                <a:solidFill>
                  <a:srgbClr val="434343"/>
                </a:solidFill>
                <a:latin typeface="Raleway Light"/>
                <a:ea typeface="Raleway Light"/>
                <a:cs typeface="Raleway Light"/>
                <a:sym typeface="Raleway Light"/>
              </a:defRPr>
            </a:lvl8pPr>
            <a:lvl9pPr indent="0" lvl="8" marL="381000" marR="0" rtl="0" algn="ctr">
              <a:lnSpc>
                <a:spcPct val="100000"/>
              </a:lnSpc>
              <a:spcBef>
                <a:spcPts val="0"/>
              </a:spcBef>
              <a:spcAft>
                <a:spcPts val="0"/>
              </a:spcAft>
              <a:buClr>
                <a:srgbClr val="434343"/>
              </a:buClr>
              <a:buSzPts val="3000"/>
              <a:buFont typeface="Raleway Light"/>
              <a:buChar char="■"/>
              <a:defRPr b="0" i="1" sz="3000" u="none" cap="none" strike="noStrike">
                <a:solidFill>
                  <a:srgbClr val="434343"/>
                </a:solidFill>
                <a:latin typeface="Raleway Light"/>
                <a:ea typeface="Raleway Light"/>
                <a:cs typeface="Raleway Light"/>
                <a:sym typeface="Raleway Light"/>
              </a:defRPr>
            </a:lvl9pPr>
          </a:lstStyle>
          <a:p/>
        </p:txBody>
      </p:sp>
      <p:sp>
        <p:nvSpPr>
          <p:cNvPr id="51" name="Shape 51"/>
          <p:cNvSpPr txBox="1"/>
          <p:nvPr/>
        </p:nvSpPr>
        <p:spPr>
          <a:xfrm>
            <a:off x="205550" y="75075"/>
            <a:ext cx="799500" cy="653700"/>
          </a:xfrm>
          <a:prstGeom prst="rect">
            <a:avLst/>
          </a:prstGeom>
          <a:noFill/>
          <a:ln>
            <a:noFill/>
          </a:ln>
        </p:spPr>
        <p:txBody>
          <a:bodyPr anchorCtr="0" anchor="t" bIns="91425" lIns="91425" rIns="91425" wrap="square" tIns="91425">
            <a:noAutofit/>
          </a:bodyPr>
          <a:lstStyle/>
          <a:p>
            <a:pPr indent="-762000" lvl="0" marL="0" marR="0" rtl="0" algn="ctr">
              <a:lnSpc>
                <a:spcPct val="100000"/>
              </a:lnSpc>
              <a:spcBef>
                <a:spcPts val="0"/>
              </a:spcBef>
              <a:spcAft>
                <a:spcPts val="0"/>
              </a:spcAft>
              <a:buClr>
                <a:srgbClr val="434343"/>
              </a:buClr>
              <a:buSzPts val="12000"/>
              <a:buFont typeface="Raleway"/>
              <a:buNone/>
            </a:pPr>
            <a:r>
              <a:rPr b="1" i="0" lang="en" sz="12000" u="none" cap="none" strike="noStrike">
                <a:solidFill>
                  <a:srgbClr val="434343"/>
                </a:solidFill>
                <a:latin typeface="Raleway"/>
                <a:ea typeface="Raleway"/>
                <a:cs typeface="Raleway"/>
                <a:sym typeface="Raleway"/>
              </a:rPr>
              <a:t>“</a:t>
            </a:r>
          </a:p>
        </p:txBody>
      </p:sp>
      <p:sp>
        <p:nvSpPr>
          <p:cNvPr id="52" name="Shape 52"/>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ubtitle">
    <p:bg>
      <p:bgPr>
        <a:solidFill>
          <a:srgbClr val="FFB600"/>
        </a:solidFill>
      </p:bgPr>
    </p:bg>
    <p:spTree>
      <p:nvGrpSpPr>
        <p:cNvPr id="12" name="Shape 12"/>
        <p:cNvGrpSpPr/>
        <p:nvPr/>
      </p:nvGrpSpPr>
      <p:grpSpPr>
        <a:xfrm>
          <a:off x="0" y="0"/>
          <a:ext cx="0" cy="0"/>
          <a:chOff x="0" y="0"/>
          <a:chExt cx="0" cy="0"/>
        </a:xfrm>
      </p:grpSpPr>
      <p:sp>
        <p:nvSpPr>
          <p:cNvPr id="13" name="Shape 13"/>
          <p:cNvSpPr/>
          <p:nvPr/>
        </p:nvSpPr>
        <p:spPr>
          <a:xfrm>
            <a:off x="390735" y="379877"/>
            <a:ext cx="8362529" cy="4383746"/>
          </a:xfrm>
          <a:custGeom>
            <a:pathLst>
              <a:path extrusionOk="0" fill="none" h="120000" w="12000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cap="flat" cmpd="sng" w="19050">
            <a:solidFill>
              <a:srgbClr val="434343"/>
            </a:solidFill>
            <a:prstDash val="dot"/>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txBox="1"/>
          <p:nvPr>
            <p:ph type="ctrTitle"/>
          </p:nvPr>
        </p:nvSpPr>
        <p:spPr>
          <a:xfrm>
            <a:off x="685800" y="2726342"/>
            <a:ext cx="7772400" cy="11598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434343"/>
              </a:buClr>
              <a:buSzPts val="4800"/>
              <a:buFont typeface="Raleway ExtraBold"/>
              <a:buNone/>
              <a:defRPr b="0" i="0" sz="4800" u="none" cap="none" strike="noStrike">
                <a:solidFill>
                  <a:srgbClr val="434343"/>
                </a:solidFill>
                <a:latin typeface="Raleway ExtraBold"/>
                <a:ea typeface="Raleway ExtraBold"/>
                <a:cs typeface="Raleway ExtraBold"/>
                <a:sym typeface="Raleway ExtraBold"/>
              </a:defRPr>
            </a:lvl1pPr>
            <a:lvl2pPr indent="0" lvl="1" rtl="0">
              <a:spcBef>
                <a:spcPts val="0"/>
              </a:spcBef>
              <a:buClr>
                <a:srgbClr val="434343"/>
              </a:buClr>
              <a:buSzPts val="4800"/>
              <a:buFont typeface="Raleway ExtraBold"/>
              <a:buNone/>
              <a:defRPr sz="4800">
                <a:solidFill>
                  <a:srgbClr val="434343"/>
                </a:solidFill>
                <a:latin typeface="Raleway ExtraBold"/>
                <a:ea typeface="Raleway ExtraBold"/>
                <a:cs typeface="Raleway ExtraBold"/>
                <a:sym typeface="Raleway ExtraBold"/>
              </a:defRPr>
            </a:lvl2pPr>
            <a:lvl3pPr indent="0" lvl="2" rtl="0">
              <a:spcBef>
                <a:spcPts val="0"/>
              </a:spcBef>
              <a:buClr>
                <a:srgbClr val="434343"/>
              </a:buClr>
              <a:buSzPts val="4800"/>
              <a:buFont typeface="Raleway ExtraBold"/>
              <a:buNone/>
              <a:defRPr sz="4800">
                <a:solidFill>
                  <a:srgbClr val="434343"/>
                </a:solidFill>
                <a:latin typeface="Raleway ExtraBold"/>
                <a:ea typeface="Raleway ExtraBold"/>
                <a:cs typeface="Raleway ExtraBold"/>
                <a:sym typeface="Raleway ExtraBold"/>
              </a:defRPr>
            </a:lvl3pPr>
            <a:lvl4pPr indent="0" lvl="3" rtl="0">
              <a:spcBef>
                <a:spcPts val="0"/>
              </a:spcBef>
              <a:buClr>
                <a:srgbClr val="434343"/>
              </a:buClr>
              <a:buSzPts val="4800"/>
              <a:buFont typeface="Raleway ExtraBold"/>
              <a:buNone/>
              <a:defRPr sz="4800">
                <a:solidFill>
                  <a:srgbClr val="434343"/>
                </a:solidFill>
                <a:latin typeface="Raleway ExtraBold"/>
                <a:ea typeface="Raleway ExtraBold"/>
                <a:cs typeface="Raleway ExtraBold"/>
                <a:sym typeface="Raleway ExtraBold"/>
              </a:defRPr>
            </a:lvl4pPr>
            <a:lvl5pPr indent="0" lvl="4" rtl="0">
              <a:spcBef>
                <a:spcPts val="0"/>
              </a:spcBef>
              <a:buClr>
                <a:srgbClr val="434343"/>
              </a:buClr>
              <a:buSzPts val="4800"/>
              <a:buFont typeface="Raleway ExtraBold"/>
              <a:buNone/>
              <a:defRPr sz="4800">
                <a:solidFill>
                  <a:srgbClr val="434343"/>
                </a:solidFill>
                <a:latin typeface="Raleway ExtraBold"/>
                <a:ea typeface="Raleway ExtraBold"/>
                <a:cs typeface="Raleway ExtraBold"/>
                <a:sym typeface="Raleway ExtraBold"/>
              </a:defRPr>
            </a:lvl5pPr>
            <a:lvl6pPr indent="0" lvl="5" rtl="0">
              <a:spcBef>
                <a:spcPts val="0"/>
              </a:spcBef>
              <a:buClr>
                <a:srgbClr val="434343"/>
              </a:buClr>
              <a:buSzPts val="4800"/>
              <a:buFont typeface="Raleway ExtraBold"/>
              <a:buNone/>
              <a:defRPr sz="4800">
                <a:solidFill>
                  <a:srgbClr val="434343"/>
                </a:solidFill>
                <a:latin typeface="Raleway ExtraBold"/>
                <a:ea typeface="Raleway ExtraBold"/>
                <a:cs typeface="Raleway ExtraBold"/>
                <a:sym typeface="Raleway ExtraBold"/>
              </a:defRPr>
            </a:lvl6pPr>
            <a:lvl7pPr indent="0" lvl="6" rtl="0">
              <a:spcBef>
                <a:spcPts val="0"/>
              </a:spcBef>
              <a:buClr>
                <a:srgbClr val="434343"/>
              </a:buClr>
              <a:buSzPts val="4800"/>
              <a:buFont typeface="Raleway ExtraBold"/>
              <a:buNone/>
              <a:defRPr sz="4800">
                <a:solidFill>
                  <a:srgbClr val="434343"/>
                </a:solidFill>
                <a:latin typeface="Raleway ExtraBold"/>
                <a:ea typeface="Raleway ExtraBold"/>
                <a:cs typeface="Raleway ExtraBold"/>
                <a:sym typeface="Raleway ExtraBold"/>
              </a:defRPr>
            </a:lvl7pPr>
            <a:lvl8pPr indent="0" lvl="7" rtl="0">
              <a:spcBef>
                <a:spcPts val="0"/>
              </a:spcBef>
              <a:buClr>
                <a:srgbClr val="434343"/>
              </a:buClr>
              <a:buSzPts val="4800"/>
              <a:buFont typeface="Raleway ExtraBold"/>
              <a:buNone/>
              <a:defRPr sz="4800">
                <a:solidFill>
                  <a:srgbClr val="434343"/>
                </a:solidFill>
                <a:latin typeface="Raleway ExtraBold"/>
                <a:ea typeface="Raleway ExtraBold"/>
                <a:cs typeface="Raleway ExtraBold"/>
                <a:sym typeface="Raleway ExtraBold"/>
              </a:defRPr>
            </a:lvl8pPr>
            <a:lvl9pPr indent="0" lvl="8" rtl="0">
              <a:spcBef>
                <a:spcPts val="0"/>
              </a:spcBef>
              <a:buClr>
                <a:srgbClr val="434343"/>
              </a:buClr>
              <a:buSzPts val="4800"/>
              <a:buFont typeface="Raleway ExtraBold"/>
              <a:buNone/>
              <a:defRPr sz="4800">
                <a:solidFill>
                  <a:srgbClr val="434343"/>
                </a:solidFill>
                <a:latin typeface="Raleway ExtraBold"/>
                <a:ea typeface="Raleway ExtraBold"/>
                <a:cs typeface="Raleway ExtraBold"/>
                <a:sym typeface="Raleway ExtraBold"/>
              </a:defRPr>
            </a:lvl9pPr>
          </a:lstStyle>
          <a:p/>
        </p:txBody>
      </p:sp>
      <p:sp>
        <p:nvSpPr>
          <p:cNvPr id="15" name="Shape 15"/>
          <p:cNvSpPr txBox="1"/>
          <p:nvPr>
            <p:ph idx="1" type="subTitle"/>
          </p:nvPr>
        </p:nvSpPr>
        <p:spPr>
          <a:xfrm>
            <a:off x="685800" y="3830653"/>
            <a:ext cx="7772400" cy="7848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FFFFFF"/>
              </a:buClr>
              <a:buSzPts val="1800"/>
              <a:buFont typeface="Raleway Light"/>
              <a:buNone/>
              <a:defRPr b="0" i="0" sz="1800" u="none" cap="none" strike="noStrike">
                <a:solidFill>
                  <a:srgbClr val="FFFFFF"/>
                </a:solidFill>
                <a:latin typeface="Raleway Light"/>
                <a:ea typeface="Raleway Light"/>
                <a:cs typeface="Raleway Light"/>
                <a:sym typeface="Raleway Light"/>
              </a:defRPr>
            </a:lvl1pPr>
            <a:lvl2pPr indent="0" lvl="1" marL="0" marR="0" rtl="0" algn="l">
              <a:lnSpc>
                <a:spcPct val="100000"/>
              </a:lnSpc>
              <a:spcBef>
                <a:spcPts val="0"/>
              </a:spcBef>
              <a:spcAft>
                <a:spcPts val="0"/>
              </a:spcAft>
              <a:buClr>
                <a:srgbClr val="FFFFFF"/>
              </a:buClr>
              <a:buSzPts val="3000"/>
              <a:buFont typeface="Raleway Light"/>
              <a:buNone/>
              <a:defRPr b="0" i="0" sz="3000" u="none" cap="none" strike="noStrike">
                <a:solidFill>
                  <a:srgbClr val="FFFFFF"/>
                </a:solidFill>
                <a:latin typeface="Raleway Light"/>
                <a:ea typeface="Raleway Light"/>
                <a:cs typeface="Raleway Light"/>
                <a:sym typeface="Raleway Light"/>
              </a:defRPr>
            </a:lvl2pPr>
            <a:lvl3pPr indent="0" lvl="2" marL="0" marR="0" rtl="0" algn="l">
              <a:lnSpc>
                <a:spcPct val="100000"/>
              </a:lnSpc>
              <a:spcBef>
                <a:spcPts val="0"/>
              </a:spcBef>
              <a:spcAft>
                <a:spcPts val="0"/>
              </a:spcAft>
              <a:buClr>
                <a:srgbClr val="FFFFFF"/>
              </a:buClr>
              <a:buSzPts val="3000"/>
              <a:buFont typeface="Raleway Light"/>
              <a:buNone/>
              <a:defRPr b="0" i="0" sz="3000" u="none" cap="none" strike="noStrike">
                <a:solidFill>
                  <a:srgbClr val="FFFFFF"/>
                </a:solidFill>
                <a:latin typeface="Raleway Light"/>
                <a:ea typeface="Raleway Light"/>
                <a:cs typeface="Raleway Light"/>
                <a:sym typeface="Raleway Light"/>
              </a:defRPr>
            </a:lvl3pPr>
            <a:lvl4pPr indent="0" lvl="3" marL="0" marR="0" rtl="0" algn="l">
              <a:lnSpc>
                <a:spcPct val="100000"/>
              </a:lnSpc>
              <a:spcBef>
                <a:spcPts val="0"/>
              </a:spcBef>
              <a:spcAft>
                <a:spcPts val="0"/>
              </a:spcAft>
              <a:buClr>
                <a:srgbClr val="FFFFFF"/>
              </a:buClr>
              <a:buSzPts val="3000"/>
              <a:buFont typeface="Raleway Light"/>
              <a:buNone/>
              <a:defRPr b="0" i="0" sz="3000" u="none" cap="none" strike="noStrike">
                <a:solidFill>
                  <a:srgbClr val="FFFFFF"/>
                </a:solidFill>
                <a:latin typeface="Raleway Light"/>
                <a:ea typeface="Raleway Light"/>
                <a:cs typeface="Raleway Light"/>
                <a:sym typeface="Raleway Light"/>
              </a:defRPr>
            </a:lvl4pPr>
            <a:lvl5pPr indent="0" lvl="4" marL="0" marR="0" rtl="0" algn="l">
              <a:lnSpc>
                <a:spcPct val="100000"/>
              </a:lnSpc>
              <a:spcBef>
                <a:spcPts val="0"/>
              </a:spcBef>
              <a:spcAft>
                <a:spcPts val="0"/>
              </a:spcAft>
              <a:buClr>
                <a:srgbClr val="FFFFFF"/>
              </a:buClr>
              <a:buSzPts val="3000"/>
              <a:buFont typeface="Raleway Light"/>
              <a:buNone/>
              <a:defRPr b="0" i="0" sz="3000" u="none" cap="none" strike="noStrike">
                <a:solidFill>
                  <a:srgbClr val="FFFFFF"/>
                </a:solidFill>
                <a:latin typeface="Raleway Light"/>
                <a:ea typeface="Raleway Light"/>
                <a:cs typeface="Raleway Light"/>
                <a:sym typeface="Raleway Light"/>
              </a:defRPr>
            </a:lvl5pPr>
            <a:lvl6pPr indent="0" lvl="5" marL="0" marR="0" rtl="0" algn="l">
              <a:lnSpc>
                <a:spcPct val="100000"/>
              </a:lnSpc>
              <a:spcBef>
                <a:spcPts val="0"/>
              </a:spcBef>
              <a:spcAft>
                <a:spcPts val="0"/>
              </a:spcAft>
              <a:buClr>
                <a:srgbClr val="FFFFFF"/>
              </a:buClr>
              <a:buSzPts val="3000"/>
              <a:buFont typeface="Raleway Light"/>
              <a:buNone/>
              <a:defRPr b="0" i="0" sz="3000" u="none" cap="none" strike="noStrike">
                <a:solidFill>
                  <a:srgbClr val="FFFFFF"/>
                </a:solidFill>
                <a:latin typeface="Raleway Light"/>
                <a:ea typeface="Raleway Light"/>
                <a:cs typeface="Raleway Light"/>
                <a:sym typeface="Raleway Light"/>
              </a:defRPr>
            </a:lvl6pPr>
            <a:lvl7pPr indent="0" lvl="6" marL="0" marR="0" rtl="0" algn="l">
              <a:lnSpc>
                <a:spcPct val="100000"/>
              </a:lnSpc>
              <a:spcBef>
                <a:spcPts val="0"/>
              </a:spcBef>
              <a:spcAft>
                <a:spcPts val="0"/>
              </a:spcAft>
              <a:buClr>
                <a:srgbClr val="FFFFFF"/>
              </a:buClr>
              <a:buSzPts val="3000"/>
              <a:buFont typeface="Raleway Light"/>
              <a:buNone/>
              <a:defRPr b="0" i="0" sz="3000" u="none" cap="none" strike="noStrike">
                <a:solidFill>
                  <a:srgbClr val="FFFFFF"/>
                </a:solidFill>
                <a:latin typeface="Raleway Light"/>
                <a:ea typeface="Raleway Light"/>
                <a:cs typeface="Raleway Light"/>
                <a:sym typeface="Raleway Light"/>
              </a:defRPr>
            </a:lvl7pPr>
            <a:lvl8pPr indent="0" lvl="7" marL="0" marR="0" rtl="0" algn="l">
              <a:lnSpc>
                <a:spcPct val="100000"/>
              </a:lnSpc>
              <a:spcBef>
                <a:spcPts val="0"/>
              </a:spcBef>
              <a:spcAft>
                <a:spcPts val="0"/>
              </a:spcAft>
              <a:buClr>
                <a:srgbClr val="FFFFFF"/>
              </a:buClr>
              <a:buSzPts val="3000"/>
              <a:buFont typeface="Raleway Light"/>
              <a:buNone/>
              <a:defRPr b="0" i="0" sz="3000" u="none" cap="none" strike="noStrike">
                <a:solidFill>
                  <a:srgbClr val="FFFFFF"/>
                </a:solidFill>
                <a:latin typeface="Raleway Light"/>
                <a:ea typeface="Raleway Light"/>
                <a:cs typeface="Raleway Light"/>
                <a:sym typeface="Raleway Light"/>
              </a:defRPr>
            </a:lvl8pPr>
            <a:lvl9pPr indent="0" lvl="8" marL="0" marR="0" rtl="0" algn="l">
              <a:lnSpc>
                <a:spcPct val="100000"/>
              </a:lnSpc>
              <a:spcBef>
                <a:spcPts val="0"/>
              </a:spcBef>
              <a:spcAft>
                <a:spcPts val="0"/>
              </a:spcAft>
              <a:buClr>
                <a:srgbClr val="FFFFFF"/>
              </a:buClr>
              <a:buSzPts val="3000"/>
              <a:buFont typeface="Raleway Light"/>
              <a:buNone/>
              <a:defRPr b="0" i="0" sz="3000" u="none" cap="none" strike="noStrike">
                <a:solidFill>
                  <a:srgbClr val="FFFFFF"/>
                </a:solidFill>
                <a:latin typeface="Raleway Light"/>
                <a:ea typeface="Raleway Light"/>
                <a:cs typeface="Raleway Light"/>
                <a:sym typeface="Raleway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1 column">
    <p:spTree>
      <p:nvGrpSpPr>
        <p:cNvPr id="16" name="Shape 16"/>
        <p:cNvGrpSpPr/>
        <p:nvPr/>
      </p:nvGrpSpPr>
      <p:grpSpPr>
        <a:xfrm>
          <a:off x="0" y="0"/>
          <a:ext cx="0" cy="0"/>
          <a:chOff x="0" y="0"/>
          <a:chExt cx="0" cy="0"/>
        </a:xfrm>
      </p:grpSpPr>
      <p:sp>
        <p:nvSpPr>
          <p:cNvPr id="17" name="Shape 17"/>
          <p:cNvSpPr/>
          <p:nvPr/>
        </p:nvSpPr>
        <p:spPr>
          <a:xfrm>
            <a:off x="390735" y="379877"/>
            <a:ext cx="8362529" cy="4383746"/>
          </a:xfrm>
          <a:custGeom>
            <a:pathLst>
              <a:path extrusionOk="0" fill="none" h="120000" w="12000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cap="flat" cmpd="sng" w="19050">
            <a:solidFill>
              <a:srgbClr val="FFB600"/>
            </a:solidFill>
            <a:prstDash val="dot"/>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Shape 18"/>
          <p:cNvSpPr txBox="1"/>
          <p:nvPr>
            <p:ph type="title"/>
          </p:nvPr>
        </p:nvSpPr>
        <p:spPr>
          <a:xfrm>
            <a:off x="922000" y="891775"/>
            <a:ext cx="6866100"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1pPr>
            <a:lvl2pPr indent="0" lvl="1">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indent="0" lvl="2">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indent="0" lvl="3">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indent="0" lvl="4">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indent="0" lvl="5">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indent="0" lvl="6">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indent="0" lvl="7">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indent="0" lvl="8">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p:txBody>
      </p:sp>
      <p:sp>
        <p:nvSpPr>
          <p:cNvPr id="19" name="Shape 19"/>
          <p:cNvSpPr txBox="1"/>
          <p:nvPr>
            <p:ph idx="1" type="body"/>
          </p:nvPr>
        </p:nvSpPr>
        <p:spPr>
          <a:xfrm>
            <a:off x="922000" y="1885951"/>
            <a:ext cx="6866100" cy="2366100"/>
          </a:xfrm>
          <a:prstGeom prst="rect">
            <a:avLst/>
          </a:prstGeom>
          <a:noFill/>
          <a:ln>
            <a:noFill/>
          </a:ln>
        </p:spPr>
        <p:txBody>
          <a:bodyPr anchorCtr="0" anchor="t" bIns="91425" lIns="91425" rIns="91425" wrap="square" tIns="91425"/>
          <a:lstStyle>
            <a:lvl1pPr indent="0" lvl="0" marL="228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1pPr>
            <a:lvl2pPr indent="0" lvl="1" marL="228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2pPr>
            <a:lvl3pPr indent="0" lvl="2" marL="228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3pPr>
            <a:lvl4pPr indent="0" lvl="3"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4pPr>
            <a:lvl5pPr indent="0" lvl="4"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5pPr>
            <a:lvl6pPr indent="0" lvl="5"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6pPr>
            <a:lvl7pPr indent="0" lvl="6"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7pPr>
            <a:lvl8pPr indent="0" lvl="7"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8pPr>
            <a:lvl9pPr indent="0" lvl="8"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9pPr>
          </a:lstStyle>
          <a:p/>
        </p:txBody>
      </p:sp>
      <p:sp>
        <p:nvSpPr>
          <p:cNvPr id="20" name="Shape 20"/>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FFB600"/>
              </a:buClr>
              <a:buSzPts val="1400"/>
              <a:buFont typeface="Arial"/>
              <a:buNone/>
            </a:pPr>
            <a:fld id="{00000000-1234-1234-1234-123412341234}" type="slidenum">
              <a:rPr b="0" i="0" lang="en" sz="1400" u="none" cap="none" strike="noStrike">
                <a:solidFill>
                  <a:srgbClr val="FFB6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1" name="Shape 21"/>
        <p:cNvGrpSpPr/>
        <p:nvPr/>
      </p:nvGrpSpPr>
      <p:grpSpPr>
        <a:xfrm>
          <a:off x="0" y="0"/>
          <a:ext cx="0" cy="0"/>
          <a:chOff x="0" y="0"/>
          <a:chExt cx="0" cy="0"/>
        </a:xfrm>
      </p:grpSpPr>
      <p:sp>
        <p:nvSpPr>
          <p:cNvPr id="22" name="Shape 22"/>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23" name="Shape 23"/>
          <p:cNvSpPr/>
          <p:nvPr/>
        </p:nvSpPr>
        <p:spPr>
          <a:xfrm>
            <a:off x="390735" y="379877"/>
            <a:ext cx="8362529" cy="4383746"/>
          </a:xfrm>
          <a:custGeom>
            <a:pathLst>
              <a:path extrusionOk="0" fill="none" h="120000" w="12000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cap="flat" cmpd="sng" w="19050">
            <a:solidFill>
              <a:srgbClr val="FFB600"/>
            </a:solidFill>
            <a:prstDash val="dot"/>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 3 columns">
    <p:spTree>
      <p:nvGrpSpPr>
        <p:cNvPr id="24" name="Shape 24"/>
        <p:cNvGrpSpPr/>
        <p:nvPr/>
      </p:nvGrpSpPr>
      <p:grpSpPr>
        <a:xfrm>
          <a:off x="0" y="0"/>
          <a:ext cx="0" cy="0"/>
          <a:chOff x="0" y="0"/>
          <a:chExt cx="0" cy="0"/>
        </a:xfrm>
      </p:grpSpPr>
      <p:sp>
        <p:nvSpPr>
          <p:cNvPr id="25" name="Shape 25"/>
          <p:cNvSpPr/>
          <p:nvPr/>
        </p:nvSpPr>
        <p:spPr>
          <a:xfrm>
            <a:off x="390735" y="379877"/>
            <a:ext cx="8362529" cy="4383746"/>
          </a:xfrm>
          <a:custGeom>
            <a:pathLst>
              <a:path extrusionOk="0" fill="none" h="120000" w="12000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cap="flat" cmpd="sng" w="19050">
            <a:solidFill>
              <a:srgbClr val="FFB600"/>
            </a:solidFill>
            <a:prstDash val="dot"/>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txBox="1"/>
          <p:nvPr>
            <p:ph type="title"/>
          </p:nvPr>
        </p:nvSpPr>
        <p:spPr>
          <a:xfrm>
            <a:off x="922000" y="891775"/>
            <a:ext cx="6866100"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1pPr>
            <a:lvl2pPr indent="0" lvl="1" rtl="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indent="0" lvl="2" rtl="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indent="0" lvl="3" rtl="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indent="0" lvl="4" rtl="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indent="0" lvl="5" rtl="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indent="0" lvl="6" rtl="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indent="0" lvl="7" rtl="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indent="0" lvl="8" rtl="0">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p:txBody>
      </p:sp>
      <p:sp>
        <p:nvSpPr>
          <p:cNvPr id="27" name="Shape 27"/>
          <p:cNvSpPr txBox="1"/>
          <p:nvPr>
            <p:ph idx="1" type="body"/>
          </p:nvPr>
        </p:nvSpPr>
        <p:spPr>
          <a:xfrm>
            <a:off x="922000" y="1930500"/>
            <a:ext cx="2332200" cy="2919000"/>
          </a:xfrm>
          <a:prstGeom prst="rect">
            <a:avLst/>
          </a:prstGeom>
          <a:noFill/>
          <a:ln>
            <a:noFill/>
          </a:ln>
        </p:spPr>
        <p:txBody>
          <a:bodyPr anchorCtr="0" anchor="t" bIns="91425" lIns="91425" rIns="91425" wrap="square" tIns="91425"/>
          <a:lstStyle>
            <a:lvl1pPr indent="0" lvl="0" marL="177800" marR="0" rtl="0" algn="l">
              <a:lnSpc>
                <a:spcPct val="100000"/>
              </a:lnSpc>
              <a:spcBef>
                <a:spcPts val="0"/>
              </a:spcBef>
              <a:spcAft>
                <a:spcPts val="0"/>
              </a:spcAft>
              <a:buClr>
                <a:srgbClr val="FFB600"/>
              </a:buClr>
              <a:buSzPts val="1400"/>
              <a:buFont typeface="Raleway Light"/>
              <a:buChar char="●"/>
              <a:defRPr b="0" i="0" sz="1400" u="none" cap="none" strike="noStrike">
                <a:solidFill>
                  <a:srgbClr val="666666"/>
                </a:solidFill>
                <a:latin typeface="Raleway Light"/>
                <a:ea typeface="Raleway Light"/>
                <a:cs typeface="Raleway Light"/>
                <a:sym typeface="Raleway Light"/>
              </a:defRPr>
            </a:lvl1pPr>
            <a:lvl2pPr indent="0" lvl="1" marL="177800" marR="0" rtl="0" algn="l">
              <a:lnSpc>
                <a:spcPct val="100000"/>
              </a:lnSpc>
              <a:spcBef>
                <a:spcPts val="0"/>
              </a:spcBef>
              <a:spcAft>
                <a:spcPts val="0"/>
              </a:spcAft>
              <a:buClr>
                <a:srgbClr val="FFB600"/>
              </a:buClr>
              <a:buSzPts val="1400"/>
              <a:buFont typeface="Raleway Light"/>
              <a:buChar char="○"/>
              <a:defRPr b="0" i="0" sz="1400" u="none" cap="none" strike="noStrike">
                <a:solidFill>
                  <a:srgbClr val="666666"/>
                </a:solidFill>
                <a:latin typeface="Raleway Light"/>
                <a:ea typeface="Raleway Light"/>
                <a:cs typeface="Raleway Light"/>
                <a:sym typeface="Raleway Light"/>
              </a:defRPr>
            </a:lvl2pPr>
            <a:lvl3pPr indent="0" lvl="2" marL="177800" marR="0" rtl="0" algn="l">
              <a:lnSpc>
                <a:spcPct val="100000"/>
              </a:lnSpc>
              <a:spcBef>
                <a:spcPts val="0"/>
              </a:spcBef>
              <a:spcAft>
                <a:spcPts val="0"/>
              </a:spcAft>
              <a:buClr>
                <a:srgbClr val="FFB600"/>
              </a:buClr>
              <a:buSzPts val="1400"/>
              <a:buFont typeface="Raleway Light"/>
              <a:buChar char="■"/>
              <a:defRPr b="0" i="0" sz="1400" u="none" cap="none" strike="noStrike">
                <a:solidFill>
                  <a:srgbClr val="666666"/>
                </a:solidFill>
                <a:latin typeface="Raleway Light"/>
                <a:ea typeface="Raleway Light"/>
                <a:cs typeface="Raleway Light"/>
                <a:sym typeface="Raleway Light"/>
              </a:defRPr>
            </a:lvl3pPr>
            <a:lvl4pPr indent="0" lvl="3"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4pPr>
            <a:lvl5pPr indent="0" lvl="4"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5pPr>
            <a:lvl6pPr indent="0" lvl="5"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6pPr>
            <a:lvl7pPr indent="0" lvl="6"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7pPr>
            <a:lvl8pPr indent="0" lvl="7"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8pPr>
            <a:lvl9pPr indent="0" lvl="8"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9pPr>
          </a:lstStyle>
          <a:p/>
        </p:txBody>
      </p:sp>
      <p:sp>
        <p:nvSpPr>
          <p:cNvPr id="28" name="Shape 28"/>
          <p:cNvSpPr txBox="1"/>
          <p:nvPr>
            <p:ph idx="2" type="body"/>
          </p:nvPr>
        </p:nvSpPr>
        <p:spPr>
          <a:xfrm>
            <a:off x="3373778" y="1930500"/>
            <a:ext cx="2332200" cy="2919000"/>
          </a:xfrm>
          <a:prstGeom prst="rect">
            <a:avLst/>
          </a:prstGeom>
          <a:noFill/>
          <a:ln>
            <a:noFill/>
          </a:ln>
        </p:spPr>
        <p:txBody>
          <a:bodyPr anchorCtr="0" anchor="t" bIns="91425" lIns="91425" rIns="91425" wrap="square" tIns="91425"/>
          <a:lstStyle>
            <a:lvl1pPr indent="0" lvl="0" marL="177800" marR="0" rtl="0" algn="l">
              <a:lnSpc>
                <a:spcPct val="100000"/>
              </a:lnSpc>
              <a:spcBef>
                <a:spcPts val="0"/>
              </a:spcBef>
              <a:spcAft>
                <a:spcPts val="0"/>
              </a:spcAft>
              <a:buClr>
                <a:srgbClr val="FFB600"/>
              </a:buClr>
              <a:buSzPts val="1400"/>
              <a:buFont typeface="Raleway Light"/>
              <a:buChar char="●"/>
              <a:defRPr b="0" i="0" sz="1400" u="none" cap="none" strike="noStrike">
                <a:solidFill>
                  <a:srgbClr val="666666"/>
                </a:solidFill>
                <a:latin typeface="Raleway Light"/>
                <a:ea typeface="Raleway Light"/>
                <a:cs typeface="Raleway Light"/>
                <a:sym typeface="Raleway Light"/>
              </a:defRPr>
            </a:lvl1pPr>
            <a:lvl2pPr indent="0" lvl="1" marL="177800" marR="0" rtl="0" algn="l">
              <a:lnSpc>
                <a:spcPct val="100000"/>
              </a:lnSpc>
              <a:spcBef>
                <a:spcPts val="0"/>
              </a:spcBef>
              <a:spcAft>
                <a:spcPts val="0"/>
              </a:spcAft>
              <a:buClr>
                <a:srgbClr val="FFB600"/>
              </a:buClr>
              <a:buSzPts val="1400"/>
              <a:buFont typeface="Raleway Light"/>
              <a:buChar char="○"/>
              <a:defRPr b="0" i="0" sz="1400" u="none" cap="none" strike="noStrike">
                <a:solidFill>
                  <a:srgbClr val="666666"/>
                </a:solidFill>
                <a:latin typeface="Raleway Light"/>
                <a:ea typeface="Raleway Light"/>
                <a:cs typeface="Raleway Light"/>
                <a:sym typeface="Raleway Light"/>
              </a:defRPr>
            </a:lvl2pPr>
            <a:lvl3pPr indent="0" lvl="2" marL="177800" marR="0" rtl="0" algn="l">
              <a:lnSpc>
                <a:spcPct val="100000"/>
              </a:lnSpc>
              <a:spcBef>
                <a:spcPts val="0"/>
              </a:spcBef>
              <a:spcAft>
                <a:spcPts val="0"/>
              </a:spcAft>
              <a:buClr>
                <a:srgbClr val="FFB600"/>
              </a:buClr>
              <a:buSzPts val="1400"/>
              <a:buFont typeface="Raleway Light"/>
              <a:buChar char="■"/>
              <a:defRPr b="0" i="0" sz="1400" u="none" cap="none" strike="noStrike">
                <a:solidFill>
                  <a:srgbClr val="666666"/>
                </a:solidFill>
                <a:latin typeface="Raleway Light"/>
                <a:ea typeface="Raleway Light"/>
                <a:cs typeface="Raleway Light"/>
                <a:sym typeface="Raleway Light"/>
              </a:defRPr>
            </a:lvl3pPr>
            <a:lvl4pPr indent="0" lvl="3"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4pPr>
            <a:lvl5pPr indent="0" lvl="4"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5pPr>
            <a:lvl6pPr indent="0" lvl="5"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6pPr>
            <a:lvl7pPr indent="0" lvl="6"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7pPr>
            <a:lvl8pPr indent="0" lvl="7"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8pPr>
            <a:lvl9pPr indent="0" lvl="8"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9pPr>
          </a:lstStyle>
          <a:p/>
        </p:txBody>
      </p:sp>
      <p:sp>
        <p:nvSpPr>
          <p:cNvPr id="29" name="Shape 29"/>
          <p:cNvSpPr txBox="1"/>
          <p:nvPr>
            <p:ph idx="3" type="body"/>
          </p:nvPr>
        </p:nvSpPr>
        <p:spPr>
          <a:xfrm>
            <a:off x="5825557" y="1930500"/>
            <a:ext cx="2332200" cy="2919000"/>
          </a:xfrm>
          <a:prstGeom prst="rect">
            <a:avLst/>
          </a:prstGeom>
          <a:noFill/>
          <a:ln>
            <a:noFill/>
          </a:ln>
        </p:spPr>
        <p:txBody>
          <a:bodyPr anchorCtr="0" anchor="t" bIns="91425" lIns="91425" rIns="91425" wrap="square" tIns="91425"/>
          <a:lstStyle>
            <a:lvl1pPr indent="0" lvl="0" marL="177800" marR="0" rtl="0" algn="l">
              <a:lnSpc>
                <a:spcPct val="100000"/>
              </a:lnSpc>
              <a:spcBef>
                <a:spcPts val="0"/>
              </a:spcBef>
              <a:spcAft>
                <a:spcPts val="0"/>
              </a:spcAft>
              <a:buClr>
                <a:srgbClr val="FFB600"/>
              </a:buClr>
              <a:buSzPts val="1400"/>
              <a:buFont typeface="Raleway Light"/>
              <a:buChar char="●"/>
              <a:defRPr b="0" i="0" sz="1400" u="none" cap="none" strike="noStrike">
                <a:solidFill>
                  <a:srgbClr val="666666"/>
                </a:solidFill>
                <a:latin typeface="Raleway Light"/>
                <a:ea typeface="Raleway Light"/>
                <a:cs typeface="Raleway Light"/>
                <a:sym typeface="Raleway Light"/>
              </a:defRPr>
            </a:lvl1pPr>
            <a:lvl2pPr indent="0" lvl="1" marL="177800" marR="0" rtl="0" algn="l">
              <a:lnSpc>
                <a:spcPct val="100000"/>
              </a:lnSpc>
              <a:spcBef>
                <a:spcPts val="0"/>
              </a:spcBef>
              <a:spcAft>
                <a:spcPts val="0"/>
              </a:spcAft>
              <a:buClr>
                <a:srgbClr val="FFB600"/>
              </a:buClr>
              <a:buSzPts val="1400"/>
              <a:buFont typeface="Raleway Light"/>
              <a:buChar char="○"/>
              <a:defRPr b="0" i="0" sz="1400" u="none" cap="none" strike="noStrike">
                <a:solidFill>
                  <a:srgbClr val="666666"/>
                </a:solidFill>
                <a:latin typeface="Raleway Light"/>
                <a:ea typeface="Raleway Light"/>
                <a:cs typeface="Raleway Light"/>
                <a:sym typeface="Raleway Light"/>
              </a:defRPr>
            </a:lvl2pPr>
            <a:lvl3pPr indent="0" lvl="2" marL="177800" marR="0" rtl="0" algn="l">
              <a:lnSpc>
                <a:spcPct val="100000"/>
              </a:lnSpc>
              <a:spcBef>
                <a:spcPts val="0"/>
              </a:spcBef>
              <a:spcAft>
                <a:spcPts val="0"/>
              </a:spcAft>
              <a:buClr>
                <a:srgbClr val="FFB600"/>
              </a:buClr>
              <a:buSzPts val="1400"/>
              <a:buFont typeface="Raleway Light"/>
              <a:buChar char="■"/>
              <a:defRPr b="0" i="0" sz="1400" u="none" cap="none" strike="noStrike">
                <a:solidFill>
                  <a:srgbClr val="666666"/>
                </a:solidFill>
                <a:latin typeface="Raleway Light"/>
                <a:ea typeface="Raleway Light"/>
                <a:cs typeface="Raleway Light"/>
                <a:sym typeface="Raleway Light"/>
              </a:defRPr>
            </a:lvl3pPr>
            <a:lvl4pPr indent="0" lvl="3"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4pPr>
            <a:lvl5pPr indent="0" lvl="4"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5pPr>
            <a:lvl6pPr indent="0" lvl="5"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6pPr>
            <a:lvl7pPr indent="0" lvl="6"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7pPr>
            <a:lvl8pPr indent="0" lvl="7"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8pPr>
            <a:lvl9pPr indent="0" lvl="8" marL="177800" marR="0" rtl="0" algn="l">
              <a:lnSpc>
                <a:spcPct val="100000"/>
              </a:lnSpc>
              <a:spcBef>
                <a:spcPts val="0"/>
              </a:spcBef>
              <a:spcAft>
                <a:spcPts val="0"/>
              </a:spcAft>
              <a:buClr>
                <a:srgbClr val="666666"/>
              </a:buClr>
              <a:buSzPts val="1400"/>
              <a:buFont typeface="Raleway Light"/>
              <a:buChar char="■"/>
              <a:defRPr b="0" i="0" sz="1400" u="none" cap="none" strike="noStrike">
                <a:solidFill>
                  <a:srgbClr val="666666"/>
                </a:solidFill>
                <a:latin typeface="Raleway Light"/>
                <a:ea typeface="Raleway Light"/>
                <a:cs typeface="Raleway Light"/>
                <a:sym typeface="Raleway Light"/>
              </a:defRPr>
            </a:lvl9pPr>
          </a:lstStyle>
          <a:p/>
        </p:txBody>
      </p:sp>
      <p:sp>
        <p:nvSpPr>
          <p:cNvPr id="30" name="Shape 30"/>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p:nvPr/>
        </p:nvSpPr>
        <p:spPr>
          <a:xfrm>
            <a:off x="390735" y="379877"/>
            <a:ext cx="8362529" cy="4383746"/>
          </a:xfrm>
          <a:custGeom>
            <a:pathLst>
              <a:path extrusionOk="0" fill="none" h="120000" w="12000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cap="flat" cmpd="sng" w="19050">
            <a:solidFill>
              <a:srgbClr val="FFB600"/>
            </a:solidFill>
            <a:prstDash val="dot"/>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txBox="1"/>
          <p:nvPr>
            <p:ph type="title"/>
          </p:nvPr>
        </p:nvSpPr>
        <p:spPr>
          <a:xfrm>
            <a:off x="922000" y="891775"/>
            <a:ext cx="6866100"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1pPr>
            <a:lvl2pPr indent="0" lvl="1">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indent="0" lvl="2">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indent="0" lvl="3">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indent="0" lvl="4">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indent="0" lvl="5">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indent="0" lvl="6">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indent="0" lvl="7">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indent="0" lvl="8">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p:txBody>
      </p:sp>
      <p:sp>
        <p:nvSpPr>
          <p:cNvPr id="34" name="Shape 34"/>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colored">
    <p:bg>
      <p:bgPr>
        <a:solidFill>
          <a:srgbClr val="FFB600"/>
        </a:solidFill>
      </p:bgPr>
    </p:bg>
    <p:spTree>
      <p:nvGrpSpPr>
        <p:cNvPr id="35" name="Shape 35"/>
        <p:cNvGrpSpPr/>
        <p:nvPr/>
      </p:nvGrpSpPr>
      <p:grpSpPr>
        <a:xfrm>
          <a:off x="0" y="0"/>
          <a:ext cx="0" cy="0"/>
          <a:chOff x="0" y="0"/>
          <a:chExt cx="0" cy="0"/>
        </a:xfrm>
      </p:grpSpPr>
      <p:sp>
        <p:nvSpPr>
          <p:cNvPr id="36" name="Shape 36"/>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7" name="Shape 37"/>
          <p:cNvSpPr/>
          <p:nvPr/>
        </p:nvSpPr>
        <p:spPr>
          <a:xfrm>
            <a:off x="390735" y="379877"/>
            <a:ext cx="8362529" cy="4383746"/>
          </a:xfrm>
          <a:custGeom>
            <a:pathLst>
              <a:path extrusionOk="0" fill="none" h="120000" w="12000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cap="flat" cmpd="sng" w="19050">
            <a:solidFill>
              <a:srgbClr val="FFFFFF"/>
            </a:solidFill>
            <a:prstDash val="dot"/>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 2 columns">
    <p:spTree>
      <p:nvGrpSpPr>
        <p:cNvPr id="38" name="Shape 38"/>
        <p:cNvGrpSpPr/>
        <p:nvPr/>
      </p:nvGrpSpPr>
      <p:grpSpPr>
        <a:xfrm>
          <a:off x="0" y="0"/>
          <a:ext cx="0" cy="0"/>
          <a:chOff x="0" y="0"/>
          <a:chExt cx="0" cy="0"/>
        </a:xfrm>
      </p:grpSpPr>
      <p:sp>
        <p:nvSpPr>
          <p:cNvPr id="39" name="Shape 39"/>
          <p:cNvSpPr/>
          <p:nvPr/>
        </p:nvSpPr>
        <p:spPr>
          <a:xfrm>
            <a:off x="390735" y="379877"/>
            <a:ext cx="8362529" cy="4383746"/>
          </a:xfrm>
          <a:custGeom>
            <a:pathLst>
              <a:path extrusionOk="0" fill="none" h="120000" w="12000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cap="flat" cmpd="sng" w="19050">
            <a:solidFill>
              <a:srgbClr val="FFB600"/>
            </a:solidFill>
            <a:prstDash val="dot"/>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txBox="1"/>
          <p:nvPr>
            <p:ph type="title"/>
          </p:nvPr>
        </p:nvSpPr>
        <p:spPr>
          <a:xfrm>
            <a:off x="922000" y="891775"/>
            <a:ext cx="6866100"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1pPr>
            <a:lvl2pPr indent="0" lvl="1">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indent="0" lvl="2">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indent="0" lvl="3">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indent="0" lvl="4">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indent="0" lvl="5">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indent="0" lvl="6">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indent="0" lvl="7">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indent="0" lvl="8">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p:txBody>
      </p:sp>
      <p:sp>
        <p:nvSpPr>
          <p:cNvPr id="41" name="Shape 41"/>
          <p:cNvSpPr txBox="1"/>
          <p:nvPr>
            <p:ph idx="1" type="body"/>
          </p:nvPr>
        </p:nvSpPr>
        <p:spPr>
          <a:xfrm>
            <a:off x="922000" y="1887378"/>
            <a:ext cx="3543300" cy="3027600"/>
          </a:xfrm>
          <a:prstGeom prst="rect">
            <a:avLst/>
          </a:prstGeom>
          <a:noFill/>
          <a:ln>
            <a:noFill/>
          </a:ln>
        </p:spPr>
        <p:txBody>
          <a:bodyPr anchorCtr="0" anchor="t" bIns="91425" lIns="91425" rIns="91425" wrap="square" tIns="91425"/>
          <a:lstStyle>
            <a:lvl1pPr indent="0" lvl="0" marL="228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1pPr>
            <a:lvl2pPr indent="0" lvl="1" marL="228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2pPr>
            <a:lvl3pPr indent="0" lvl="2" marL="228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3pPr>
            <a:lvl4pPr indent="0" lvl="3"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4pPr>
            <a:lvl5pPr indent="0" lvl="4"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5pPr>
            <a:lvl6pPr indent="0" lvl="5"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6pPr>
            <a:lvl7pPr indent="0" lvl="6"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7pPr>
            <a:lvl8pPr indent="0" lvl="7"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8pPr>
            <a:lvl9pPr indent="0" lvl="8"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9pPr>
          </a:lstStyle>
          <a:p/>
        </p:txBody>
      </p:sp>
      <p:sp>
        <p:nvSpPr>
          <p:cNvPr id="42" name="Shape 42"/>
          <p:cNvSpPr txBox="1"/>
          <p:nvPr>
            <p:ph idx="2" type="body"/>
          </p:nvPr>
        </p:nvSpPr>
        <p:spPr>
          <a:xfrm>
            <a:off x="4678687" y="1887378"/>
            <a:ext cx="3543300" cy="3027600"/>
          </a:xfrm>
          <a:prstGeom prst="rect">
            <a:avLst/>
          </a:prstGeom>
          <a:noFill/>
          <a:ln>
            <a:noFill/>
          </a:ln>
        </p:spPr>
        <p:txBody>
          <a:bodyPr anchorCtr="0" anchor="t" bIns="91425" lIns="91425" rIns="91425" wrap="square" tIns="91425"/>
          <a:lstStyle>
            <a:lvl1pPr indent="0" lvl="0" marL="228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1pPr>
            <a:lvl2pPr indent="0" lvl="1" marL="228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2pPr>
            <a:lvl3pPr indent="0" lvl="2" marL="228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3pPr>
            <a:lvl4pPr indent="0" lvl="3"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4pPr>
            <a:lvl5pPr indent="0" lvl="4"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5pPr>
            <a:lvl6pPr indent="0" lvl="5"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6pPr>
            <a:lvl7pPr indent="0" lvl="6"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7pPr>
            <a:lvl8pPr indent="0" lvl="7"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8pPr>
            <a:lvl9pPr indent="0" lvl="8" marL="228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9pPr>
          </a:lstStyle>
          <a:p/>
        </p:txBody>
      </p:sp>
      <p:sp>
        <p:nvSpPr>
          <p:cNvPr id="43" name="Shape 43"/>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4" name="Shape 44"/>
        <p:cNvGrpSpPr/>
        <p:nvPr/>
      </p:nvGrpSpPr>
      <p:grpSpPr>
        <a:xfrm>
          <a:off x="0" y="0"/>
          <a:ext cx="0" cy="0"/>
          <a:chOff x="0" y="0"/>
          <a:chExt cx="0" cy="0"/>
        </a:xfrm>
      </p:grpSpPr>
      <p:sp>
        <p:nvSpPr>
          <p:cNvPr id="45" name="Shape 45"/>
          <p:cNvSpPr/>
          <p:nvPr/>
        </p:nvSpPr>
        <p:spPr>
          <a:xfrm>
            <a:off x="390735" y="379877"/>
            <a:ext cx="8362529" cy="4383746"/>
          </a:xfrm>
          <a:custGeom>
            <a:pathLst>
              <a:path extrusionOk="0" fill="none" h="120000" w="120000">
                <a:moveTo>
                  <a:pt x="106287" y="0"/>
                </a:moveTo>
                <a:lnTo>
                  <a:pt x="5556" y="0"/>
                </a:lnTo>
                <a:lnTo>
                  <a:pt x="5556" y="0"/>
                </a:lnTo>
                <a:lnTo>
                  <a:pt x="4970" y="48"/>
                </a:lnTo>
                <a:lnTo>
                  <a:pt x="4435" y="194"/>
                </a:lnTo>
                <a:lnTo>
                  <a:pt x="3899" y="486"/>
                </a:lnTo>
                <a:lnTo>
                  <a:pt x="3390" y="826"/>
                </a:lnTo>
                <a:lnTo>
                  <a:pt x="2905" y="1264"/>
                </a:lnTo>
                <a:lnTo>
                  <a:pt x="2447" y="1799"/>
                </a:lnTo>
                <a:lnTo>
                  <a:pt x="2013" y="2430"/>
                </a:lnTo>
                <a:lnTo>
                  <a:pt x="1631" y="3111"/>
                </a:lnTo>
                <a:lnTo>
                  <a:pt x="1274" y="3841"/>
                </a:lnTo>
                <a:lnTo>
                  <a:pt x="943" y="4667"/>
                </a:lnTo>
                <a:lnTo>
                  <a:pt x="662" y="5543"/>
                </a:lnTo>
                <a:lnTo>
                  <a:pt x="433" y="6467"/>
                </a:lnTo>
                <a:lnTo>
                  <a:pt x="255" y="7439"/>
                </a:lnTo>
                <a:lnTo>
                  <a:pt x="102" y="8460"/>
                </a:lnTo>
                <a:lnTo>
                  <a:pt x="25" y="9481"/>
                </a:lnTo>
                <a:lnTo>
                  <a:pt x="0" y="10599"/>
                </a:lnTo>
                <a:lnTo>
                  <a:pt x="0" y="109400"/>
                </a:lnTo>
                <a:lnTo>
                  <a:pt x="0" y="109400"/>
                </a:lnTo>
                <a:lnTo>
                  <a:pt x="25" y="110518"/>
                </a:lnTo>
                <a:lnTo>
                  <a:pt x="102" y="111539"/>
                </a:lnTo>
                <a:lnTo>
                  <a:pt x="255" y="112560"/>
                </a:lnTo>
                <a:lnTo>
                  <a:pt x="433" y="113532"/>
                </a:lnTo>
                <a:lnTo>
                  <a:pt x="662" y="114456"/>
                </a:lnTo>
                <a:lnTo>
                  <a:pt x="943" y="115332"/>
                </a:lnTo>
                <a:lnTo>
                  <a:pt x="1274" y="116158"/>
                </a:lnTo>
                <a:lnTo>
                  <a:pt x="1631" y="116888"/>
                </a:lnTo>
                <a:lnTo>
                  <a:pt x="2013" y="117569"/>
                </a:lnTo>
                <a:lnTo>
                  <a:pt x="2447" y="118200"/>
                </a:lnTo>
                <a:lnTo>
                  <a:pt x="2905" y="118735"/>
                </a:lnTo>
                <a:lnTo>
                  <a:pt x="3390" y="119173"/>
                </a:lnTo>
                <a:lnTo>
                  <a:pt x="3899" y="119513"/>
                </a:lnTo>
                <a:lnTo>
                  <a:pt x="4435" y="119805"/>
                </a:lnTo>
                <a:lnTo>
                  <a:pt x="4970" y="119951"/>
                </a:lnTo>
                <a:lnTo>
                  <a:pt x="5556" y="120000"/>
                </a:lnTo>
                <a:lnTo>
                  <a:pt x="114443" y="120000"/>
                </a:lnTo>
                <a:lnTo>
                  <a:pt x="114443" y="120000"/>
                </a:lnTo>
                <a:lnTo>
                  <a:pt x="115029" y="119951"/>
                </a:lnTo>
                <a:lnTo>
                  <a:pt x="115564" y="119805"/>
                </a:lnTo>
                <a:lnTo>
                  <a:pt x="116100" y="119513"/>
                </a:lnTo>
                <a:lnTo>
                  <a:pt x="116609" y="119173"/>
                </a:lnTo>
                <a:lnTo>
                  <a:pt x="117094" y="118735"/>
                </a:lnTo>
                <a:lnTo>
                  <a:pt x="117552" y="118200"/>
                </a:lnTo>
                <a:lnTo>
                  <a:pt x="117986" y="117569"/>
                </a:lnTo>
                <a:lnTo>
                  <a:pt x="118368" y="116888"/>
                </a:lnTo>
                <a:lnTo>
                  <a:pt x="118725" y="116158"/>
                </a:lnTo>
                <a:lnTo>
                  <a:pt x="119056" y="115332"/>
                </a:lnTo>
                <a:lnTo>
                  <a:pt x="119337" y="114456"/>
                </a:lnTo>
                <a:lnTo>
                  <a:pt x="119566" y="113532"/>
                </a:lnTo>
                <a:lnTo>
                  <a:pt x="119744" y="112560"/>
                </a:lnTo>
                <a:lnTo>
                  <a:pt x="119897" y="111539"/>
                </a:lnTo>
                <a:lnTo>
                  <a:pt x="119974" y="110518"/>
                </a:lnTo>
                <a:lnTo>
                  <a:pt x="120000" y="109400"/>
                </a:lnTo>
                <a:lnTo>
                  <a:pt x="120000" y="26158"/>
                </a:lnTo>
              </a:path>
            </a:pathLst>
          </a:custGeom>
          <a:noFill/>
          <a:ln cap="flat" cmpd="sng" w="19050">
            <a:solidFill>
              <a:srgbClr val="FFB600"/>
            </a:solidFill>
            <a:prstDash val="dot"/>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Shape 46"/>
          <p:cNvSpPr txBox="1"/>
          <p:nvPr>
            <p:ph idx="1" type="body"/>
          </p:nvPr>
        </p:nvSpPr>
        <p:spPr>
          <a:xfrm>
            <a:off x="457200" y="4253909"/>
            <a:ext cx="8229600" cy="519600"/>
          </a:xfrm>
          <a:prstGeom prst="rect">
            <a:avLst/>
          </a:prstGeom>
          <a:noFill/>
          <a:ln>
            <a:noFill/>
          </a:ln>
        </p:spPr>
        <p:txBody>
          <a:bodyPr anchorCtr="0" anchor="t" bIns="91425" lIns="91425" rIns="91425" wrap="square" tIns="91425"/>
          <a:lstStyle>
            <a:lvl1pPr indent="0" lvl="0" marL="0" marR="0" rtl="0" algn="ctr">
              <a:lnSpc>
                <a:spcPct val="100000"/>
              </a:lnSpc>
              <a:spcBef>
                <a:spcPts val="360"/>
              </a:spcBef>
              <a:spcAft>
                <a:spcPts val="0"/>
              </a:spcAft>
              <a:buClr>
                <a:srgbClr val="FFB600"/>
              </a:buClr>
              <a:buSzPts val="1400"/>
              <a:buFont typeface="Raleway Light"/>
              <a:buNone/>
              <a:defRPr b="0" i="0" sz="1400" u="none" cap="none" strike="noStrike">
                <a:solidFill>
                  <a:srgbClr val="666666"/>
                </a:solidFill>
                <a:latin typeface="Raleway Light"/>
                <a:ea typeface="Raleway Light"/>
                <a:cs typeface="Raleway Light"/>
                <a:sym typeface="Raleway Light"/>
              </a:defRPr>
            </a:lvl1pPr>
            <a:lvl2pPr indent="0" lvl="1" marL="228600" marR="0" rtl="0" algn="l">
              <a:lnSpc>
                <a:spcPct val="100000"/>
              </a:lnSpc>
              <a:spcBef>
                <a:spcPts val="48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2pPr>
            <a:lvl3pPr indent="0" lvl="2" marL="228600" marR="0" rtl="0" algn="l">
              <a:lnSpc>
                <a:spcPct val="100000"/>
              </a:lnSpc>
              <a:spcBef>
                <a:spcPts val="48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3pPr>
            <a:lvl4pPr indent="0" lvl="3"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4pPr>
            <a:lvl5pPr indent="0" lvl="4"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5pPr>
            <a:lvl6pPr indent="0" lvl="5"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6pPr>
            <a:lvl7pPr indent="0" lvl="6"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7pPr>
            <a:lvl8pPr indent="0" lvl="7"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8pPr>
            <a:lvl9pPr indent="0" lvl="8"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9pPr>
          </a:lstStyle>
          <a:p/>
        </p:txBody>
      </p:sp>
      <p:sp>
        <p:nvSpPr>
          <p:cNvPr id="47" name="Shape 47"/>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922000" y="891775"/>
            <a:ext cx="6866100" cy="857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1pPr>
            <a:lvl2pPr indent="0" lvl="1">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indent="0" lvl="2">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indent="0" lvl="3">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indent="0" lvl="4">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indent="0" lvl="5">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indent="0" lvl="6">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indent="0" lvl="7">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indent="0" lvl="8">
              <a:spcBef>
                <a:spcPts val="0"/>
              </a:spcBef>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p:txBody>
      </p:sp>
      <p:sp>
        <p:nvSpPr>
          <p:cNvPr id="7" name="Shape 7"/>
          <p:cNvSpPr txBox="1"/>
          <p:nvPr>
            <p:ph idx="1" type="body"/>
          </p:nvPr>
        </p:nvSpPr>
        <p:spPr>
          <a:xfrm>
            <a:off x="922000" y="1885951"/>
            <a:ext cx="6866100" cy="2366100"/>
          </a:xfrm>
          <a:prstGeom prst="rect">
            <a:avLst/>
          </a:prstGeom>
          <a:noFill/>
          <a:ln>
            <a:noFill/>
          </a:ln>
        </p:spPr>
        <p:txBody>
          <a:bodyPr anchorCtr="0" anchor="t" bIns="91425" lIns="91425" rIns="91425" wrap="square" tIns="91425"/>
          <a:lstStyle>
            <a:lvl1pPr indent="0" lvl="0" marL="228600" marR="0" rtl="0" algn="l">
              <a:lnSpc>
                <a:spcPct val="100000"/>
              </a:lnSpc>
              <a:spcBef>
                <a:spcPts val="60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1pPr>
            <a:lvl2pPr indent="0" lvl="1" marL="228600" marR="0" rtl="0" algn="l">
              <a:lnSpc>
                <a:spcPct val="100000"/>
              </a:lnSpc>
              <a:spcBef>
                <a:spcPts val="48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2pPr>
            <a:lvl3pPr indent="0" lvl="2" marL="228600" marR="0" rtl="0" algn="l">
              <a:lnSpc>
                <a:spcPct val="100000"/>
              </a:lnSpc>
              <a:spcBef>
                <a:spcPts val="48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3pPr>
            <a:lvl4pPr indent="0" lvl="3"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4pPr>
            <a:lvl5pPr indent="0" lvl="4"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5pPr>
            <a:lvl6pPr indent="0" lvl="5"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6pPr>
            <a:lvl7pPr indent="0" lvl="6"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7pPr>
            <a:lvl8pPr indent="0" lvl="7"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8pPr>
            <a:lvl9pPr indent="0" lvl="8" marL="228600" marR="0" rtl="0" algn="l">
              <a:lnSpc>
                <a:spcPct val="100000"/>
              </a:lnSpc>
              <a:spcBef>
                <a:spcPts val="36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9pPr>
          </a:lstStyle>
          <a:p/>
        </p:txBody>
      </p:sp>
      <p:sp>
        <p:nvSpPr>
          <p:cNvPr id="8" name="Shape 8"/>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2550" lvl="0" marL="0" marR="0" rtl="0" algn="ctr">
              <a:lnSpc>
                <a:spcPct val="100000"/>
              </a:lnSpc>
              <a:spcBef>
                <a:spcPts val="0"/>
              </a:spcBef>
              <a:spcAft>
                <a:spcPts val="0"/>
              </a:spcAft>
              <a:buClr>
                <a:srgbClr val="FFB600"/>
              </a:buClr>
              <a:buSzPts val="1300"/>
              <a:buFont typeface="Raleway ExtraBold"/>
              <a:buNone/>
            </a:pPr>
            <a:fld id="{00000000-1234-1234-1234-123412341234}" type="slidenum">
              <a:rPr b="0" i="0" lang="en" sz="1300" u="none" cap="none" strike="noStrike">
                <a:solidFill>
                  <a:srgbClr val="FFB600"/>
                </a:solidFill>
                <a:latin typeface="Raleway ExtraBold"/>
                <a:ea typeface="Raleway ExtraBold"/>
                <a:cs typeface="Raleway ExtraBold"/>
                <a:sym typeface="Raleway ExtraBold"/>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12.png"/><Relationship Id="rId6" Type="http://schemas.openxmlformats.org/officeDocument/2006/relationships/image" Target="../media/image3.png"/><Relationship Id="rId7"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11.jpg"/><Relationship Id="rId5" Type="http://schemas.openxmlformats.org/officeDocument/2006/relationships/image" Target="../media/image14.png"/><Relationship Id="rId6" Type="http://schemas.openxmlformats.org/officeDocument/2006/relationships/image" Target="../media/image21.png"/><Relationship Id="rId7"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17.jpg"/><Relationship Id="rId5" Type="http://schemas.openxmlformats.org/officeDocument/2006/relationships/image" Target="../media/image16.png"/><Relationship Id="rId6"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5.png"/><Relationship Id="rId6" Type="http://schemas.openxmlformats.org/officeDocument/2006/relationships/image" Target="../media/image32.png"/><Relationship Id="rId7"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jpg"/><Relationship Id="rId4" Type="http://schemas.openxmlformats.org/officeDocument/2006/relationships/image" Target="../media/image31.jpg"/><Relationship Id="rId5" Type="http://schemas.openxmlformats.org/officeDocument/2006/relationships/image" Target="../media/image24.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9.jpg"/><Relationship Id="rId4" Type="http://schemas.openxmlformats.org/officeDocument/2006/relationships/image" Target="../media/image27.png"/><Relationship Id="rId5" Type="http://schemas.openxmlformats.org/officeDocument/2006/relationships/image" Target="../media/image33.png"/><Relationship Id="rId6"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en.wikipedia.org/wiki/Algorithmic_paradigm" TargetMode="External"/><Relationship Id="rId4" Type="http://schemas.openxmlformats.org/officeDocument/2006/relationships/hyperlink" Target="https://en.wikipedia.org/wiki/Problem_solving" TargetMode="External"/><Relationship Id="rId5" Type="http://schemas.openxmlformats.org/officeDocument/2006/relationships/hyperlink" Target="https://en.wikipedia.org/wiki/Heuristic_(computer_science)" TargetMode="External"/><Relationship Id="rId6" Type="http://schemas.openxmlformats.org/officeDocument/2006/relationships/hyperlink" Target="https://en.wikipedia.org/wiki/Global_optimu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en.wikipedia.org/wiki/Decision_theory" TargetMode="External"/><Relationship Id="rId4" Type="http://schemas.openxmlformats.org/officeDocument/2006/relationships/hyperlink" Target="https://en.wikipedia.org/wiki/Game_theory" TargetMode="External"/><Relationship Id="rId5" Type="http://schemas.openxmlformats.org/officeDocument/2006/relationships/hyperlink" Target="https://en.wikipedia.org/wiki/Statistics" TargetMode="External"/><Relationship Id="rId6" Type="http://schemas.openxmlformats.org/officeDocument/2006/relationships/hyperlink" Target="https://en.wikipedia.org/wiki/Philosophy" TargetMode="External"/><Relationship Id="rId7" Type="http://schemas.openxmlformats.org/officeDocument/2006/relationships/hyperlink" Target="https://en.wikipedia.org/wiki/Loss_func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github.com/bulenkov/2048" TargetMode="External"/><Relationship Id="rId4" Type="http://schemas.openxmlformats.org/officeDocument/2006/relationships/hyperlink" Target="https://stackoverflow.com/questions/22342854/what-is-the-optimal-algorithm-for-the-game-2048" TargetMode="External"/><Relationship Id="rId5" Type="http://schemas.openxmlformats.org/officeDocument/2006/relationships/hyperlink" Target="http://blog.codinglabs.org/articles/2048-ai-analysis.html" TargetMode="External"/><Relationship Id="rId6" Type="http://schemas.openxmlformats.org/officeDocument/2006/relationships/hyperlink" Target="http://m.blog.csdn.net/baixiaozhe/article/details/5187249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github.com/qinzhez/SUCourseProject204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ctrTitle"/>
          </p:nvPr>
        </p:nvSpPr>
        <p:spPr>
          <a:xfrm>
            <a:off x="685800" y="1605688"/>
            <a:ext cx="7772400" cy="1159800"/>
          </a:xfrm>
          <a:prstGeom prst="rect">
            <a:avLst/>
          </a:prstGeom>
          <a:noFill/>
          <a:ln>
            <a:noFill/>
          </a:ln>
        </p:spPr>
        <p:txBody>
          <a:bodyPr anchorCtr="0" anchor="b" bIns="91425" lIns="91425" rIns="91425" wrap="square" tIns="91425">
            <a:noAutofit/>
          </a:bodyPr>
          <a:lstStyle/>
          <a:p>
            <a:pPr indent="-381000" lvl="0" marL="0" marR="0" rtl="0" algn="l">
              <a:lnSpc>
                <a:spcPct val="100000"/>
              </a:lnSpc>
              <a:spcBef>
                <a:spcPts val="0"/>
              </a:spcBef>
              <a:spcAft>
                <a:spcPts val="0"/>
              </a:spcAft>
              <a:buClr>
                <a:srgbClr val="FFFFFF"/>
              </a:buClr>
              <a:buSzPts val="6000"/>
              <a:buFont typeface="Raleway ExtraBold"/>
              <a:buNone/>
            </a:pPr>
            <a:r>
              <a:rPr b="0" i="0" lang="en" sz="6000" u="none" cap="none" strike="noStrike">
                <a:solidFill>
                  <a:srgbClr val="FFFFFF"/>
                </a:solidFill>
                <a:latin typeface="Raleway ExtraBold"/>
                <a:ea typeface="Raleway ExtraBold"/>
                <a:cs typeface="Raleway ExtraBold"/>
                <a:sym typeface="Raleway ExtraBold"/>
              </a:rPr>
              <a:t>Go for 2048!</a:t>
            </a:r>
          </a:p>
        </p:txBody>
      </p:sp>
      <p:grpSp>
        <p:nvGrpSpPr>
          <p:cNvPr id="58" name="Shape 58"/>
          <p:cNvGrpSpPr/>
          <p:nvPr/>
        </p:nvGrpSpPr>
        <p:grpSpPr>
          <a:xfrm>
            <a:off x="7864658" y="371176"/>
            <a:ext cx="896264" cy="896314"/>
            <a:chOff x="570875" y="4322250"/>
            <a:chExt cx="443300" cy="443325"/>
          </a:xfrm>
        </p:grpSpPr>
        <p:sp>
          <p:nvSpPr>
            <p:cNvPr id="59" name="Shape 59"/>
            <p:cNvSpPr/>
            <p:nvPr/>
          </p:nvSpPr>
          <p:spPr>
            <a:xfrm>
              <a:off x="570875" y="4322250"/>
              <a:ext cx="443300" cy="443325"/>
            </a:xfrm>
            <a:custGeom>
              <a:pathLst>
                <a:path extrusionOk="0" h="120000" w="120000">
                  <a:moveTo>
                    <a:pt x="88592" y="18352"/>
                  </a:moveTo>
                  <a:lnTo>
                    <a:pt x="89912" y="18514"/>
                  </a:lnTo>
                  <a:lnTo>
                    <a:pt x="91400" y="18846"/>
                  </a:lnTo>
                  <a:lnTo>
                    <a:pt x="92727" y="19340"/>
                  </a:lnTo>
                  <a:lnTo>
                    <a:pt x="93884" y="20003"/>
                  </a:lnTo>
                  <a:lnTo>
                    <a:pt x="95204" y="20666"/>
                  </a:lnTo>
                  <a:lnTo>
                    <a:pt x="96361" y="21492"/>
                  </a:lnTo>
                  <a:lnTo>
                    <a:pt x="97518" y="22486"/>
                  </a:lnTo>
                  <a:lnTo>
                    <a:pt x="98506" y="23637"/>
                  </a:lnTo>
                  <a:lnTo>
                    <a:pt x="99339" y="24794"/>
                  </a:lnTo>
                  <a:lnTo>
                    <a:pt x="99995" y="26120"/>
                  </a:lnTo>
                  <a:lnTo>
                    <a:pt x="100658" y="27277"/>
                  </a:lnTo>
                  <a:lnTo>
                    <a:pt x="101152" y="28597"/>
                  </a:lnTo>
                  <a:lnTo>
                    <a:pt x="101484" y="30086"/>
                  </a:lnTo>
                  <a:lnTo>
                    <a:pt x="101653" y="31405"/>
                  </a:lnTo>
                  <a:lnTo>
                    <a:pt x="101653" y="32894"/>
                  </a:lnTo>
                  <a:lnTo>
                    <a:pt x="101653" y="34220"/>
                  </a:lnTo>
                  <a:lnTo>
                    <a:pt x="101484" y="35540"/>
                  </a:lnTo>
                  <a:lnTo>
                    <a:pt x="101152" y="37029"/>
                  </a:lnTo>
                  <a:lnTo>
                    <a:pt x="100658" y="38348"/>
                  </a:lnTo>
                  <a:lnTo>
                    <a:pt x="99995" y="39506"/>
                  </a:lnTo>
                  <a:lnTo>
                    <a:pt x="99339" y="40825"/>
                  </a:lnTo>
                  <a:lnTo>
                    <a:pt x="98506" y="41982"/>
                  </a:lnTo>
                  <a:lnTo>
                    <a:pt x="97518" y="43139"/>
                  </a:lnTo>
                  <a:lnTo>
                    <a:pt x="90906" y="49588"/>
                  </a:lnTo>
                  <a:lnTo>
                    <a:pt x="90081" y="50252"/>
                  </a:lnTo>
                  <a:lnTo>
                    <a:pt x="89255" y="50746"/>
                  </a:lnTo>
                  <a:lnTo>
                    <a:pt x="88260" y="51077"/>
                  </a:lnTo>
                  <a:lnTo>
                    <a:pt x="87103" y="51240"/>
                  </a:lnTo>
                  <a:lnTo>
                    <a:pt x="86115" y="51077"/>
                  </a:lnTo>
                  <a:lnTo>
                    <a:pt x="85120" y="50746"/>
                  </a:lnTo>
                  <a:lnTo>
                    <a:pt x="84295" y="50252"/>
                  </a:lnTo>
                  <a:lnTo>
                    <a:pt x="83469" y="49588"/>
                  </a:lnTo>
                  <a:lnTo>
                    <a:pt x="70415" y="36528"/>
                  </a:lnTo>
                  <a:lnTo>
                    <a:pt x="69751" y="35702"/>
                  </a:lnTo>
                  <a:lnTo>
                    <a:pt x="69257" y="34877"/>
                  </a:lnTo>
                  <a:lnTo>
                    <a:pt x="68926" y="33889"/>
                  </a:lnTo>
                  <a:lnTo>
                    <a:pt x="68757" y="32894"/>
                  </a:lnTo>
                  <a:lnTo>
                    <a:pt x="68926" y="31737"/>
                  </a:lnTo>
                  <a:lnTo>
                    <a:pt x="69257" y="30749"/>
                  </a:lnTo>
                  <a:lnTo>
                    <a:pt x="69751" y="29923"/>
                  </a:lnTo>
                  <a:lnTo>
                    <a:pt x="70415" y="29091"/>
                  </a:lnTo>
                  <a:lnTo>
                    <a:pt x="76857" y="22486"/>
                  </a:lnTo>
                  <a:lnTo>
                    <a:pt x="78014" y="21492"/>
                  </a:lnTo>
                  <a:lnTo>
                    <a:pt x="79172" y="20666"/>
                  </a:lnTo>
                  <a:lnTo>
                    <a:pt x="80491" y="20003"/>
                  </a:lnTo>
                  <a:lnTo>
                    <a:pt x="81648" y="19340"/>
                  </a:lnTo>
                  <a:lnTo>
                    <a:pt x="82975" y="18846"/>
                  </a:lnTo>
                  <a:lnTo>
                    <a:pt x="84464" y="18514"/>
                  </a:lnTo>
                  <a:lnTo>
                    <a:pt x="85783" y="18352"/>
                  </a:lnTo>
                  <a:close/>
                  <a:moveTo>
                    <a:pt x="56690" y="60003"/>
                  </a:moveTo>
                  <a:lnTo>
                    <a:pt x="57353" y="60165"/>
                  </a:lnTo>
                  <a:lnTo>
                    <a:pt x="57847" y="60328"/>
                  </a:lnTo>
                  <a:lnTo>
                    <a:pt x="58511" y="60659"/>
                  </a:lnTo>
                  <a:lnTo>
                    <a:pt x="59005" y="60991"/>
                  </a:lnTo>
                  <a:lnTo>
                    <a:pt x="59336" y="61485"/>
                  </a:lnTo>
                  <a:lnTo>
                    <a:pt x="59668" y="62148"/>
                  </a:lnTo>
                  <a:lnTo>
                    <a:pt x="59830" y="62642"/>
                  </a:lnTo>
                  <a:lnTo>
                    <a:pt x="60000" y="63305"/>
                  </a:lnTo>
                  <a:lnTo>
                    <a:pt x="59830" y="63968"/>
                  </a:lnTo>
                  <a:lnTo>
                    <a:pt x="59668" y="64625"/>
                  </a:lnTo>
                  <a:lnTo>
                    <a:pt x="59336" y="65126"/>
                  </a:lnTo>
                  <a:lnTo>
                    <a:pt x="59005" y="65620"/>
                  </a:lnTo>
                  <a:lnTo>
                    <a:pt x="41815" y="82808"/>
                  </a:lnTo>
                  <a:lnTo>
                    <a:pt x="41321" y="83302"/>
                  </a:lnTo>
                  <a:lnTo>
                    <a:pt x="40827" y="83633"/>
                  </a:lnTo>
                  <a:lnTo>
                    <a:pt x="40164" y="83796"/>
                  </a:lnTo>
                  <a:lnTo>
                    <a:pt x="38845" y="83796"/>
                  </a:lnTo>
                  <a:lnTo>
                    <a:pt x="38181" y="83633"/>
                  </a:lnTo>
                  <a:lnTo>
                    <a:pt x="37687" y="83302"/>
                  </a:lnTo>
                  <a:lnTo>
                    <a:pt x="37193" y="82808"/>
                  </a:lnTo>
                  <a:lnTo>
                    <a:pt x="36692" y="82314"/>
                  </a:lnTo>
                  <a:lnTo>
                    <a:pt x="36361" y="81813"/>
                  </a:lnTo>
                  <a:lnTo>
                    <a:pt x="36198" y="81157"/>
                  </a:lnTo>
                  <a:lnTo>
                    <a:pt x="36198" y="80493"/>
                  </a:lnTo>
                  <a:lnTo>
                    <a:pt x="36198" y="79830"/>
                  </a:lnTo>
                  <a:lnTo>
                    <a:pt x="36361" y="79174"/>
                  </a:lnTo>
                  <a:lnTo>
                    <a:pt x="36692" y="78673"/>
                  </a:lnTo>
                  <a:lnTo>
                    <a:pt x="37193" y="78179"/>
                  </a:lnTo>
                  <a:lnTo>
                    <a:pt x="54383" y="60991"/>
                  </a:lnTo>
                  <a:lnTo>
                    <a:pt x="54877" y="60659"/>
                  </a:lnTo>
                  <a:lnTo>
                    <a:pt x="55371" y="60328"/>
                  </a:lnTo>
                  <a:lnTo>
                    <a:pt x="56034" y="60165"/>
                  </a:lnTo>
                  <a:lnTo>
                    <a:pt x="56690" y="60003"/>
                  </a:lnTo>
                  <a:close/>
                  <a:moveTo>
                    <a:pt x="100327" y="6"/>
                  </a:moveTo>
                  <a:lnTo>
                    <a:pt x="96692" y="169"/>
                  </a:lnTo>
                  <a:lnTo>
                    <a:pt x="93058" y="338"/>
                  </a:lnTo>
                  <a:lnTo>
                    <a:pt x="89418" y="832"/>
                  </a:lnTo>
                  <a:lnTo>
                    <a:pt x="85783" y="1657"/>
                  </a:lnTo>
                  <a:lnTo>
                    <a:pt x="82312" y="2483"/>
                  </a:lnTo>
                  <a:lnTo>
                    <a:pt x="79009" y="3640"/>
                  </a:lnTo>
                  <a:lnTo>
                    <a:pt x="76032" y="5129"/>
                  </a:lnTo>
                  <a:lnTo>
                    <a:pt x="74543" y="5792"/>
                  </a:lnTo>
                  <a:lnTo>
                    <a:pt x="73385" y="6780"/>
                  </a:lnTo>
                  <a:lnTo>
                    <a:pt x="72066" y="7606"/>
                  </a:lnTo>
                  <a:lnTo>
                    <a:pt x="71071" y="8600"/>
                  </a:lnTo>
                  <a:lnTo>
                    <a:pt x="37518" y="42151"/>
                  </a:lnTo>
                  <a:lnTo>
                    <a:pt x="2646" y="42151"/>
                  </a:lnTo>
                  <a:lnTo>
                    <a:pt x="1658" y="42314"/>
                  </a:lnTo>
                  <a:lnTo>
                    <a:pt x="994" y="42483"/>
                  </a:lnTo>
                  <a:lnTo>
                    <a:pt x="331" y="42815"/>
                  </a:lnTo>
                  <a:lnTo>
                    <a:pt x="0" y="43309"/>
                  </a:lnTo>
                  <a:lnTo>
                    <a:pt x="0" y="43803"/>
                  </a:lnTo>
                  <a:lnTo>
                    <a:pt x="169" y="44466"/>
                  </a:lnTo>
                  <a:lnTo>
                    <a:pt x="500" y="45122"/>
                  </a:lnTo>
                  <a:lnTo>
                    <a:pt x="1157" y="45954"/>
                  </a:lnTo>
                  <a:lnTo>
                    <a:pt x="17520" y="62148"/>
                  </a:lnTo>
                  <a:lnTo>
                    <a:pt x="15375" y="64300"/>
                  </a:lnTo>
                  <a:lnTo>
                    <a:pt x="6449" y="65951"/>
                  </a:lnTo>
                  <a:lnTo>
                    <a:pt x="5454" y="66283"/>
                  </a:lnTo>
                  <a:lnTo>
                    <a:pt x="4628" y="66608"/>
                  </a:lnTo>
                  <a:lnTo>
                    <a:pt x="4134" y="67271"/>
                  </a:lnTo>
                  <a:lnTo>
                    <a:pt x="3803" y="67765"/>
                  </a:lnTo>
                  <a:lnTo>
                    <a:pt x="3803" y="68428"/>
                  </a:lnTo>
                  <a:lnTo>
                    <a:pt x="3965" y="69253"/>
                  </a:lnTo>
                  <a:lnTo>
                    <a:pt x="4297" y="69917"/>
                  </a:lnTo>
                  <a:lnTo>
                    <a:pt x="4960" y="70742"/>
                  </a:lnTo>
                  <a:lnTo>
                    <a:pt x="49253" y="115032"/>
                  </a:lnTo>
                  <a:lnTo>
                    <a:pt x="50085" y="115696"/>
                  </a:lnTo>
                  <a:lnTo>
                    <a:pt x="50742" y="116027"/>
                  </a:lnTo>
                  <a:lnTo>
                    <a:pt x="51567" y="116190"/>
                  </a:lnTo>
                  <a:lnTo>
                    <a:pt x="52230" y="116190"/>
                  </a:lnTo>
                  <a:lnTo>
                    <a:pt x="52725" y="115865"/>
                  </a:lnTo>
                  <a:lnTo>
                    <a:pt x="53388" y="115364"/>
                  </a:lnTo>
                  <a:lnTo>
                    <a:pt x="53719" y="114538"/>
                  </a:lnTo>
                  <a:lnTo>
                    <a:pt x="54051" y="113551"/>
                  </a:lnTo>
                  <a:lnTo>
                    <a:pt x="55702" y="104625"/>
                  </a:lnTo>
                  <a:lnTo>
                    <a:pt x="57847" y="102473"/>
                  </a:lnTo>
                  <a:lnTo>
                    <a:pt x="74049" y="118836"/>
                  </a:lnTo>
                  <a:lnTo>
                    <a:pt x="74874" y="119499"/>
                  </a:lnTo>
                  <a:lnTo>
                    <a:pt x="75538" y="119830"/>
                  </a:lnTo>
                  <a:lnTo>
                    <a:pt x="76194" y="119993"/>
                  </a:lnTo>
                  <a:lnTo>
                    <a:pt x="76695" y="119993"/>
                  </a:lnTo>
                  <a:lnTo>
                    <a:pt x="77189" y="119661"/>
                  </a:lnTo>
                  <a:lnTo>
                    <a:pt x="77520" y="119005"/>
                  </a:lnTo>
                  <a:lnTo>
                    <a:pt x="77683" y="118342"/>
                  </a:lnTo>
                  <a:lnTo>
                    <a:pt x="77852" y="117347"/>
                  </a:lnTo>
                  <a:lnTo>
                    <a:pt x="77852" y="82476"/>
                  </a:lnTo>
                  <a:lnTo>
                    <a:pt x="111398" y="48925"/>
                  </a:lnTo>
                  <a:lnTo>
                    <a:pt x="112393" y="47937"/>
                  </a:lnTo>
                  <a:lnTo>
                    <a:pt x="113219" y="46611"/>
                  </a:lnTo>
                  <a:lnTo>
                    <a:pt x="114213" y="45291"/>
                  </a:lnTo>
                  <a:lnTo>
                    <a:pt x="114870" y="43972"/>
                  </a:lnTo>
                  <a:lnTo>
                    <a:pt x="116359" y="40994"/>
                  </a:lnTo>
                  <a:lnTo>
                    <a:pt x="117516" y="37685"/>
                  </a:lnTo>
                  <a:lnTo>
                    <a:pt x="118341" y="34220"/>
                  </a:lnTo>
                  <a:lnTo>
                    <a:pt x="119167" y="30580"/>
                  </a:lnTo>
                  <a:lnTo>
                    <a:pt x="119668" y="26946"/>
                  </a:lnTo>
                  <a:lnTo>
                    <a:pt x="119830" y="23312"/>
                  </a:lnTo>
                  <a:lnTo>
                    <a:pt x="119993" y="19671"/>
                  </a:lnTo>
                  <a:lnTo>
                    <a:pt x="119993" y="16369"/>
                  </a:lnTo>
                  <a:lnTo>
                    <a:pt x="119830" y="13229"/>
                  </a:lnTo>
                  <a:lnTo>
                    <a:pt x="119499" y="10252"/>
                  </a:lnTo>
                  <a:lnTo>
                    <a:pt x="119005" y="7775"/>
                  </a:lnTo>
                  <a:lnTo>
                    <a:pt x="118511" y="5623"/>
                  </a:lnTo>
                  <a:lnTo>
                    <a:pt x="117847" y="3972"/>
                  </a:lnTo>
                  <a:lnTo>
                    <a:pt x="117353" y="3309"/>
                  </a:lnTo>
                  <a:lnTo>
                    <a:pt x="117022" y="2984"/>
                  </a:lnTo>
                  <a:lnTo>
                    <a:pt x="116690" y="2652"/>
                  </a:lnTo>
                  <a:lnTo>
                    <a:pt x="116027" y="2151"/>
                  </a:lnTo>
                  <a:lnTo>
                    <a:pt x="114376" y="1495"/>
                  </a:lnTo>
                  <a:lnTo>
                    <a:pt x="112230" y="1001"/>
                  </a:lnTo>
                  <a:lnTo>
                    <a:pt x="109747" y="500"/>
                  </a:lnTo>
                  <a:lnTo>
                    <a:pt x="106776" y="169"/>
                  </a:lnTo>
                  <a:lnTo>
                    <a:pt x="103636" y="6"/>
                  </a:lnTo>
                  <a:close/>
                </a:path>
              </a:pathLst>
            </a:custGeom>
            <a:solidFill>
              <a:srgbClr val="FFFFFF"/>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a:off x="597725" y="4665400"/>
              <a:ext cx="73300" cy="73300"/>
            </a:xfrm>
            <a:custGeom>
              <a:pathLst>
                <a:path extrusionOk="0" h="120000" w="120000">
                  <a:moveTo>
                    <a:pt x="83001" y="40"/>
                  </a:moveTo>
                  <a:lnTo>
                    <a:pt x="76002" y="1023"/>
                  </a:lnTo>
                  <a:lnTo>
                    <a:pt x="69004" y="3028"/>
                  </a:lnTo>
                  <a:lnTo>
                    <a:pt x="62005" y="6016"/>
                  </a:lnTo>
                  <a:lnTo>
                    <a:pt x="56030" y="11009"/>
                  </a:lnTo>
                  <a:lnTo>
                    <a:pt x="50013" y="20013"/>
                  </a:lnTo>
                  <a:lnTo>
                    <a:pt x="41009" y="34010"/>
                  </a:lnTo>
                  <a:lnTo>
                    <a:pt x="23042" y="71009"/>
                  </a:lnTo>
                  <a:lnTo>
                    <a:pt x="7039" y="104979"/>
                  </a:lnTo>
                  <a:lnTo>
                    <a:pt x="40" y="120000"/>
                  </a:lnTo>
                  <a:lnTo>
                    <a:pt x="40" y="120000"/>
                  </a:lnTo>
                  <a:lnTo>
                    <a:pt x="15020" y="113001"/>
                  </a:lnTo>
                  <a:lnTo>
                    <a:pt x="49031" y="96998"/>
                  </a:lnTo>
                  <a:lnTo>
                    <a:pt x="85989" y="78990"/>
                  </a:lnTo>
                  <a:lnTo>
                    <a:pt x="99986" y="69986"/>
                  </a:lnTo>
                  <a:lnTo>
                    <a:pt x="108990" y="64010"/>
                  </a:lnTo>
                  <a:lnTo>
                    <a:pt x="113983" y="57994"/>
                  </a:lnTo>
                  <a:lnTo>
                    <a:pt x="116971" y="50995"/>
                  </a:lnTo>
                  <a:lnTo>
                    <a:pt x="118976" y="43997"/>
                  </a:lnTo>
                  <a:lnTo>
                    <a:pt x="120000" y="36998"/>
                  </a:lnTo>
                  <a:lnTo>
                    <a:pt x="118976" y="30000"/>
                  </a:lnTo>
                  <a:lnTo>
                    <a:pt x="116971" y="23001"/>
                  </a:lnTo>
                  <a:lnTo>
                    <a:pt x="113983" y="17025"/>
                  </a:lnTo>
                  <a:lnTo>
                    <a:pt x="108990" y="11009"/>
                  </a:lnTo>
                  <a:lnTo>
                    <a:pt x="103015" y="6016"/>
                  </a:lnTo>
                  <a:lnTo>
                    <a:pt x="96998" y="3028"/>
                  </a:lnTo>
                  <a:lnTo>
                    <a:pt x="90000" y="1023"/>
                  </a:lnTo>
                  <a:lnTo>
                    <a:pt x="83001" y="40"/>
                  </a:lnTo>
                  <a:close/>
                </a:path>
              </a:pathLst>
            </a:custGeom>
            <a:solidFill>
              <a:srgbClr val="FFFFFF"/>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a:off x="654525" y="4708150"/>
              <a:ext cx="47025" cy="47025"/>
            </a:xfrm>
            <a:custGeom>
              <a:pathLst>
                <a:path extrusionOk="0" h="120000" w="120000">
                  <a:moveTo>
                    <a:pt x="71706" y="0"/>
                  </a:moveTo>
                  <a:lnTo>
                    <a:pt x="62328" y="1594"/>
                  </a:lnTo>
                  <a:lnTo>
                    <a:pt x="53014" y="4720"/>
                  </a:lnTo>
                  <a:lnTo>
                    <a:pt x="45231" y="9377"/>
                  </a:lnTo>
                  <a:lnTo>
                    <a:pt x="37384" y="15629"/>
                  </a:lnTo>
                  <a:lnTo>
                    <a:pt x="29601" y="24944"/>
                  </a:lnTo>
                  <a:lnTo>
                    <a:pt x="23413" y="38979"/>
                  </a:lnTo>
                  <a:lnTo>
                    <a:pt x="17161" y="56140"/>
                  </a:lnTo>
                  <a:lnTo>
                    <a:pt x="10909" y="74832"/>
                  </a:lnTo>
                  <a:lnTo>
                    <a:pt x="3125" y="107559"/>
                  </a:lnTo>
                  <a:lnTo>
                    <a:pt x="0" y="120000"/>
                  </a:lnTo>
                  <a:lnTo>
                    <a:pt x="0" y="120000"/>
                  </a:lnTo>
                  <a:lnTo>
                    <a:pt x="14035" y="118468"/>
                  </a:lnTo>
                  <a:lnTo>
                    <a:pt x="46762" y="109090"/>
                  </a:lnTo>
                  <a:lnTo>
                    <a:pt x="63923" y="104433"/>
                  </a:lnTo>
                  <a:lnTo>
                    <a:pt x="81020" y="98181"/>
                  </a:lnTo>
                  <a:lnTo>
                    <a:pt x="96650" y="90398"/>
                  </a:lnTo>
                  <a:lnTo>
                    <a:pt x="105964" y="84146"/>
                  </a:lnTo>
                  <a:lnTo>
                    <a:pt x="112216" y="76363"/>
                  </a:lnTo>
                  <a:lnTo>
                    <a:pt x="116874" y="67049"/>
                  </a:lnTo>
                  <a:lnTo>
                    <a:pt x="120000" y="59202"/>
                  </a:lnTo>
                  <a:lnTo>
                    <a:pt x="120000" y="49888"/>
                  </a:lnTo>
                  <a:lnTo>
                    <a:pt x="120000" y="40510"/>
                  </a:lnTo>
                  <a:lnTo>
                    <a:pt x="116874" y="31196"/>
                  </a:lnTo>
                  <a:lnTo>
                    <a:pt x="112216" y="23413"/>
                  </a:lnTo>
                  <a:lnTo>
                    <a:pt x="105964" y="15629"/>
                  </a:lnTo>
                  <a:lnTo>
                    <a:pt x="98181" y="9377"/>
                  </a:lnTo>
                  <a:lnTo>
                    <a:pt x="90398" y="4720"/>
                  </a:lnTo>
                  <a:lnTo>
                    <a:pt x="81020" y="1594"/>
                  </a:lnTo>
                  <a:lnTo>
                    <a:pt x="71706" y="0"/>
                  </a:lnTo>
                  <a:close/>
                </a:path>
              </a:pathLst>
            </a:custGeom>
            <a:solidFill>
              <a:srgbClr val="FFFFFF"/>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a:off x="581250" y="4634875"/>
              <a:ext cx="47050" cy="47050"/>
            </a:xfrm>
            <a:custGeom>
              <a:pathLst>
                <a:path extrusionOk="0" h="120000" w="120000">
                  <a:moveTo>
                    <a:pt x="60765" y="63"/>
                  </a:moveTo>
                  <a:lnTo>
                    <a:pt x="52986" y="3124"/>
                  </a:lnTo>
                  <a:lnTo>
                    <a:pt x="43613" y="7842"/>
                  </a:lnTo>
                  <a:lnTo>
                    <a:pt x="35834" y="14027"/>
                  </a:lnTo>
                  <a:lnTo>
                    <a:pt x="29649" y="23400"/>
                  </a:lnTo>
                  <a:lnTo>
                    <a:pt x="21806" y="38958"/>
                  </a:lnTo>
                  <a:lnTo>
                    <a:pt x="15621" y="56110"/>
                  </a:lnTo>
                  <a:lnTo>
                    <a:pt x="10903" y="73198"/>
                  </a:lnTo>
                  <a:lnTo>
                    <a:pt x="1594" y="105908"/>
                  </a:lnTo>
                  <a:lnTo>
                    <a:pt x="63" y="119936"/>
                  </a:lnTo>
                  <a:lnTo>
                    <a:pt x="12497" y="116811"/>
                  </a:lnTo>
                  <a:lnTo>
                    <a:pt x="45207" y="109032"/>
                  </a:lnTo>
                  <a:lnTo>
                    <a:pt x="63889" y="102848"/>
                  </a:lnTo>
                  <a:lnTo>
                    <a:pt x="81041" y="96599"/>
                  </a:lnTo>
                  <a:lnTo>
                    <a:pt x="95005" y="90350"/>
                  </a:lnTo>
                  <a:lnTo>
                    <a:pt x="104378" y="82571"/>
                  </a:lnTo>
                  <a:lnTo>
                    <a:pt x="110626" y="74792"/>
                  </a:lnTo>
                  <a:lnTo>
                    <a:pt x="115281" y="67013"/>
                  </a:lnTo>
                  <a:lnTo>
                    <a:pt x="118405" y="57640"/>
                  </a:lnTo>
                  <a:lnTo>
                    <a:pt x="119936" y="48331"/>
                  </a:lnTo>
                  <a:lnTo>
                    <a:pt x="118405" y="38958"/>
                  </a:lnTo>
                  <a:lnTo>
                    <a:pt x="115281" y="29649"/>
                  </a:lnTo>
                  <a:lnTo>
                    <a:pt x="110626" y="21870"/>
                  </a:lnTo>
                  <a:lnTo>
                    <a:pt x="104378" y="14027"/>
                  </a:lnTo>
                  <a:lnTo>
                    <a:pt x="96599" y="7842"/>
                  </a:lnTo>
                  <a:lnTo>
                    <a:pt x="88820" y="3124"/>
                  </a:lnTo>
                  <a:lnTo>
                    <a:pt x="79447" y="63"/>
                  </a:lnTo>
                  <a:close/>
                </a:path>
              </a:pathLst>
            </a:custGeom>
            <a:solidFill>
              <a:srgbClr val="FFFFFF"/>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Shape 63"/>
          <p:cNvSpPr txBox="1"/>
          <p:nvPr/>
        </p:nvSpPr>
        <p:spPr>
          <a:xfrm>
            <a:off x="5341500" y="3264150"/>
            <a:ext cx="3116700" cy="1388400"/>
          </a:xfrm>
          <a:prstGeom prst="rect">
            <a:avLst/>
          </a:prstGeom>
          <a:noFill/>
          <a:ln>
            <a:noFill/>
          </a:ln>
        </p:spPr>
        <p:txBody>
          <a:bodyPr anchorCtr="0" anchor="t" bIns="91425" lIns="91425" rIns="91425" wrap="square" tIns="91425">
            <a:noAutofit/>
          </a:bodyPr>
          <a:lstStyle/>
          <a:p>
            <a:pPr indent="-12700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Lyu, Zimeng       G, M002</a:t>
            </a:r>
          </a:p>
          <a:p>
            <a:pPr indent="-12700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Zeng, Xiangde   UG</a:t>
            </a:r>
          </a:p>
          <a:p>
            <a:pPr indent="-12700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Zhang, Qinzhe   G, M002</a:t>
            </a:r>
          </a:p>
          <a:p>
            <a:pPr indent="-127000" lvl="0" marL="0" marR="0" rtl="0" algn="l">
              <a:lnSpc>
                <a:spcPct val="100000"/>
              </a:lnSpc>
              <a:spcBef>
                <a:spcPts val="0"/>
              </a:spcBef>
              <a:spcAft>
                <a:spcPts val="0"/>
              </a:spcAft>
              <a:buClr>
                <a:srgbClr val="FFFFFF"/>
              </a:buClr>
              <a:buSzPts val="2000"/>
              <a:buFont typeface="Arial"/>
              <a:buNone/>
            </a:pPr>
            <a:r>
              <a:rPr b="0" i="0" lang="en" sz="2000" u="none" cap="none" strike="noStrike">
                <a:solidFill>
                  <a:srgbClr val="FFFFFF"/>
                </a:solidFill>
                <a:latin typeface="Arial"/>
                <a:ea typeface="Arial"/>
                <a:cs typeface="Arial"/>
                <a:sym typeface="Arial"/>
              </a:rPr>
              <a:t>Zhang, Tianyu    G, M002</a:t>
            </a:r>
          </a:p>
          <a:p>
            <a:pPr indent="-127000" lvl="0" marL="0" marR="0" rtl="0" algn="l">
              <a:lnSpc>
                <a:spcPct val="100000"/>
              </a:lnSpc>
              <a:spcBef>
                <a:spcPts val="0"/>
              </a:spcBef>
              <a:spcAft>
                <a:spcPts val="0"/>
              </a:spcAft>
              <a:buClr>
                <a:srgbClr val="FFFFFF"/>
              </a:buClr>
              <a:buSzPts val="20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922000" y="891775"/>
            <a:ext cx="2520300" cy="31836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3600" u="none" cap="none" strike="noStrike">
                <a:solidFill>
                  <a:srgbClr val="434343"/>
                </a:solidFill>
                <a:latin typeface="Raleway ExtraBold"/>
                <a:ea typeface="Raleway ExtraBold"/>
                <a:cs typeface="Raleway ExtraBold"/>
                <a:sym typeface="Raleway ExtraBold"/>
              </a:rPr>
              <a:t>What  </a:t>
            </a:r>
            <a:r>
              <a:rPr b="0" i="0" lang="en" sz="3600" u="none" cap="none" strike="noStrike">
                <a:solidFill>
                  <a:srgbClr val="FFB600"/>
                </a:solidFill>
                <a:latin typeface="Raleway ExtraBold"/>
                <a:ea typeface="Raleway ExtraBold"/>
                <a:cs typeface="Raleway ExtraBold"/>
                <a:sym typeface="Raleway ExtraBold"/>
              </a:rPr>
              <a:t>heuristic</a:t>
            </a:r>
            <a:r>
              <a:rPr b="0" i="0" lang="en" sz="3600" u="none" cap="none" strike="noStrike">
                <a:solidFill>
                  <a:srgbClr val="434343"/>
                </a:solidFill>
                <a:latin typeface="Raleway ExtraBold"/>
                <a:ea typeface="Raleway ExtraBold"/>
                <a:cs typeface="Raleway ExtraBold"/>
                <a:sym typeface="Raleway ExtraBold"/>
              </a:rPr>
              <a:t> functions do we want?</a:t>
            </a:r>
          </a:p>
        </p:txBody>
      </p:sp>
      <p:sp>
        <p:nvSpPr>
          <p:cNvPr id="172" name="Shape 172"/>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173" name="Shape 173"/>
          <p:cNvGrpSpPr/>
          <p:nvPr/>
        </p:nvGrpSpPr>
        <p:grpSpPr>
          <a:xfrm>
            <a:off x="3703041" y="600903"/>
            <a:ext cx="4036590" cy="3941675"/>
            <a:chOff x="2256566" y="677103"/>
            <a:chExt cx="4036590" cy="3941675"/>
          </a:xfrm>
        </p:grpSpPr>
        <p:sp>
          <p:nvSpPr>
            <p:cNvPr id="174" name="Shape 174"/>
            <p:cNvSpPr/>
            <p:nvPr/>
          </p:nvSpPr>
          <p:spPr>
            <a:xfrm rot="-6597333">
              <a:off x="4296826" y="3950027"/>
              <a:ext cx="586303" cy="586303"/>
            </a:xfrm>
            <a:prstGeom prst="ellipse">
              <a:avLst/>
            </a:prstGeom>
            <a:solidFill>
              <a:srgbClr val="FFF2CC"/>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75" name="Shape 175"/>
            <p:cNvSpPr/>
            <p:nvPr/>
          </p:nvSpPr>
          <p:spPr>
            <a:xfrm rot="-6599386">
              <a:off x="2318596" y="1407533"/>
              <a:ext cx="440541" cy="440541"/>
            </a:xfrm>
            <a:prstGeom prst="ellipse">
              <a:avLst/>
            </a:prstGeom>
            <a:solidFill>
              <a:srgbClr val="FFF2CC"/>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76" name="Shape 176"/>
            <p:cNvSpPr/>
            <p:nvPr/>
          </p:nvSpPr>
          <p:spPr>
            <a:xfrm rot="-6598839">
              <a:off x="2887641" y="2346984"/>
              <a:ext cx="1199287" cy="1199287"/>
            </a:xfrm>
            <a:prstGeom prst="ellipse">
              <a:avLst/>
            </a:prstGeom>
            <a:solidFill>
              <a:srgbClr val="FFE599"/>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77" name="Shape 177"/>
            <p:cNvSpPr/>
            <p:nvPr/>
          </p:nvSpPr>
          <p:spPr>
            <a:xfrm rot="-6598620">
              <a:off x="4374916" y="913763"/>
              <a:ext cx="1681581" cy="1681581"/>
            </a:xfrm>
            <a:prstGeom prst="ellipse">
              <a:avLst/>
            </a:prstGeom>
            <a:solidFill>
              <a:srgbClr val="FFE599"/>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78" name="Shape 178"/>
            <p:cNvSpPr/>
            <p:nvPr/>
          </p:nvSpPr>
          <p:spPr>
            <a:xfrm rot="-6597866">
              <a:off x="2661829" y="2208216"/>
              <a:ext cx="629106" cy="629106"/>
            </a:xfrm>
            <a:prstGeom prst="ellipse">
              <a:avLst/>
            </a:pr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79" name="Shape 179"/>
            <p:cNvSpPr/>
            <p:nvPr/>
          </p:nvSpPr>
          <p:spPr>
            <a:xfrm rot="-6597701">
              <a:off x="3267625" y="1113818"/>
              <a:ext cx="274172" cy="274172"/>
            </a:xfrm>
            <a:prstGeom prst="ellipse">
              <a:avLst/>
            </a:prstGeom>
            <a:solidFill>
              <a:srgbClr val="FFE599"/>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grpSp>
      <p:grpSp>
        <p:nvGrpSpPr>
          <p:cNvPr id="180" name="Shape 180"/>
          <p:cNvGrpSpPr/>
          <p:nvPr/>
        </p:nvGrpSpPr>
        <p:grpSpPr>
          <a:xfrm>
            <a:off x="5893669" y="1739566"/>
            <a:ext cx="2440200" cy="2440200"/>
            <a:chOff x="4447194" y="1815766"/>
            <a:chExt cx="2440200" cy="2440200"/>
          </a:xfrm>
        </p:grpSpPr>
        <p:sp>
          <p:nvSpPr>
            <p:cNvPr id="181" name="Shape 181"/>
            <p:cNvSpPr/>
            <p:nvPr/>
          </p:nvSpPr>
          <p:spPr>
            <a:xfrm>
              <a:off x="4447194" y="1815766"/>
              <a:ext cx="2440200" cy="2440200"/>
            </a:xfrm>
            <a:prstGeom prst="ellipse">
              <a:avLst/>
            </a:prstGeom>
            <a:solidFill>
              <a:srgbClr val="FFB600"/>
            </a:solidFill>
            <a:ln>
              <a:noFill/>
            </a:ln>
            <a:effectLst>
              <a:outerShdw blurRad="228600" rotWithShape="0" algn="tl" dir="5400000" dist="50800">
                <a:srgbClr val="000000">
                  <a:alpha val="53333"/>
                </a:srgbClr>
              </a:outerShdw>
            </a:effectLst>
          </p:spPr>
          <p:txBody>
            <a:bodyPr anchorCtr="0" anchor="ctr" bIns="91425" lIns="91425" rIns="91425" wrap="square" tIns="91425">
              <a:noAutofit/>
            </a:bodyPr>
            <a:lstStyle/>
            <a:p>
              <a:pPr indent="-5715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695C"/>
                </a:solidFill>
                <a:latin typeface="Raleway Light"/>
                <a:ea typeface="Raleway Light"/>
                <a:cs typeface="Raleway Light"/>
                <a:sym typeface="Raleway Light"/>
              </a:endParaRPr>
            </a:p>
          </p:txBody>
        </p:sp>
        <p:sp>
          <p:nvSpPr>
            <p:cNvPr id="182" name="Shape 182"/>
            <p:cNvSpPr txBox="1"/>
            <p:nvPr/>
          </p:nvSpPr>
          <p:spPr>
            <a:xfrm>
              <a:off x="4735950" y="2504275"/>
              <a:ext cx="1862700" cy="1163400"/>
            </a:xfrm>
            <a:prstGeom prst="rect">
              <a:avLst/>
            </a:prstGeom>
            <a:noFill/>
            <a:ln>
              <a:noFill/>
            </a:ln>
          </p:spPr>
          <p:txBody>
            <a:bodyPr anchorCtr="0" anchor="ctr" bIns="91425" lIns="91425" rIns="91425" wrap="square" tIns="91425">
              <a:noAutofit/>
            </a:bodyPr>
            <a:lstStyle/>
            <a:p>
              <a:pPr indent="-76200" lvl="0" marL="0" marR="0" rtl="0" algn="ctr">
                <a:lnSpc>
                  <a:spcPct val="100000"/>
                </a:lnSpc>
                <a:spcBef>
                  <a:spcPts val="0"/>
                </a:spcBef>
                <a:spcAft>
                  <a:spcPts val="0"/>
                </a:spcAft>
                <a:buClr>
                  <a:srgbClr val="FFFFFF"/>
                </a:buClr>
                <a:buSzPts val="1200"/>
                <a:buFont typeface="Raleway Light"/>
                <a:buNone/>
              </a:pPr>
              <a:r>
                <a:rPr b="0" i="0" lang="en" sz="1800" u="none" cap="none" strike="noStrike">
                  <a:solidFill>
                    <a:srgbClr val="FFFFFF"/>
                  </a:solidFill>
                  <a:latin typeface="Raleway Light"/>
                  <a:ea typeface="Raleway Light"/>
                  <a:cs typeface="Raleway Light"/>
                  <a:sym typeface="Raleway Light"/>
                </a:rPr>
                <a:t>The largest numbers at the corner</a:t>
              </a:r>
            </a:p>
          </p:txBody>
        </p:sp>
      </p:grpSp>
      <p:grpSp>
        <p:nvGrpSpPr>
          <p:cNvPr id="183" name="Shape 183"/>
          <p:cNvGrpSpPr/>
          <p:nvPr/>
        </p:nvGrpSpPr>
        <p:grpSpPr>
          <a:xfrm>
            <a:off x="5013412" y="1297853"/>
            <a:ext cx="1423800" cy="1423800"/>
            <a:chOff x="3490737" y="1374053"/>
            <a:chExt cx="1423800" cy="1423800"/>
          </a:xfrm>
        </p:grpSpPr>
        <p:sp>
          <p:nvSpPr>
            <p:cNvPr id="184" name="Shape 184"/>
            <p:cNvSpPr/>
            <p:nvPr/>
          </p:nvSpPr>
          <p:spPr>
            <a:xfrm>
              <a:off x="3490737" y="1374053"/>
              <a:ext cx="1423800" cy="1423800"/>
            </a:xfrm>
            <a:prstGeom prst="ellipse">
              <a:avLst/>
            </a:prstGeom>
            <a:solidFill>
              <a:srgbClr val="F1C232"/>
            </a:solidFill>
            <a:ln>
              <a:noFill/>
            </a:ln>
            <a:effectLst>
              <a:outerShdw blurRad="228600" rotWithShape="0" algn="tl" dir="5400000" dist="50800">
                <a:srgbClr val="000000">
                  <a:alpha val="53333"/>
                </a:srgbClr>
              </a:outerShdw>
            </a:effectLst>
          </p:spPr>
          <p:txBody>
            <a:bodyPr anchorCtr="0" anchor="ctr" bIns="91425" lIns="91425" rIns="91425" wrap="square" tIns="91425">
              <a:noAutofit/>
            </a:bodyPr>
            <a:lstStyle/>
            <a:p>
              <a:pPr indent="-5715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695C"/>
                </a:solidFill>
                <a:latin typeface="Raleway Light"/>
                <a:ea typeface="Raleway Light"/>
                <a:cs typeface="Raleway Light"/>
                <a:sym typeface="Raleway Light"/>
              </a:endParaRPr>
            </a:p>
          </p:txBody>
        </p:sp>
        <p:sp>
          <p:nvSpPr>
            <p:cNvPr id="185" name="Shape 185"/>
            <p:cNvSpPr txBox="1"/>
            <p:nvPr/>
          </p:nvSpPr>
          <p:spPr>
            <a:xfrm>
              <a:off x="3718754" y="1613603"/>
              <a:ext cx="967800" cy="944700"/>
            </a:xfrm>
            <a:prstGeom prst="rect">
              <a:avLst/>
            </a:prstGeom>
            <a:noFill/>
            <a:ln>
              <a:noFill/>
            </a:ln>
          </p:spPr>
          <p:txBody>
            <a:bodyPr anchorCtr="0" anchor="ctr" bIns="91425" lIns="91425" rIns="91425" wrap="square" tIns="91425">
              <a:noAutofit/>
            </a:bodyPr>
            <a:lstStyle/>
            <a:p>
              <a:pPr indent="-63500" lvl="0" marL="0" marR="0" rtl="0" algn="ctr">
                <a:lnSpc>
                  <a:spcPct val="100000"/>
                </a:lnSpc>
                <a:spcBef>
                  <a:spcPts val="0"/>
                </a:spcBef>
                <a:spcAft>
                  <a:spcPts val="0"/>
                </a:spcAft>
                <a:buClr>
                  <a:srgbClr val="FFFFFF"/>
                </a:buClr>
                <a:buSzPts val="1000"/>
                <a:buFont typeface="Raleway Light"/>
                <a:buNone/>
              </a:pPr>
              <a:r>
                <a:rPr b="0" i="0" lang="en" sz="1400" u="none" cap="none" strike="noStrike">
                  <a:solidFill>
                    <a:srgbClr val="FFFFFF"/>
                  </a:solidFill>
                  <a:latin typeface="Raleway Light"/>
                  <a:ea typeface="Raleway Light"/>
                  <a:cs typeface="Raleway Light"/>
                  <a:sym typeface="Raleway Light"/>
                </a:rPr>
                <a:t>Combine the same numbers</a:t>
              </a:r>
            </a:p>
          </p:txBody>
        </p:sp>
      </p:grpSp>
      <p:grpSp>
        <p:nvGrpSpPr>
          <p:cNvPr id="186" name="Shape 186"/>
          <p:cNvGrpSpPr/>
          <p:nvPr/>
        </p:nvGrpSpPr>
        <p:grpSpPr>
          <a:xfrm>
            <a:off x="4672228" y="2862089"/>
            <a:ext cx="1498800" cy="1498800"/>
            <a:chOff x="644203" y="3718814"/>
            <a:chExt cx="1498800" cy="1498800"/>
          </a:xfrm>
        </p:grpSpPr>
        <p:sp>
          <p:nvSpPr>
            <p:cNvPr id="187" name="Shape 187"/>
            <p:cNvSpPr/>
            <p:nvPr/>
          </p:nvSpPr>
          <p:spPr>
            <a:xfrm>
              <a:off x="644203" y="3718814"/>
              <a:ext cx="1498800" cy="1498800"/>
            </a:xfrm>
            <a:prstGeom prst="ellipse">
              <a:avLst/>
            </a:prstGeom>
            <a:solidFill>
              <a:srgbClr val="F1C232"/>
            </a:solidFill>
            <a:ln>
              <a:noFill/>
            </a:ln>
            <a:effectLst>
              <a:outerShdw blurRad="228600" rotWithShape="0" algn="tl" dir="5400000" dist="50800">
                <a:srgbClr val="000000">
                  <a:alpha val="53333"/>
                </a:srgbClr>
              </a:outerShdw>
            </a:effectLst>
          </p:spPr>
          <p:txBody>
            <a:bodyPr anchorCtr="0" anchor="ctr" bIns="91425" lIns="91425" rIns="91425" wrap="square" tIns="91425">
              <a:noAutofit/>
            </a:bodyPr>
            <a:lstStyle/>
            <a:p>
              <a:pPr indent="-5715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695C"/>
                </a:solidFill>
                <a:latin typeface="Raleway Light"/>
                <a:ea typeface="Raleway Light"/>
                <a:cs typeface="Raleway Light"/>
                <a:sym typeface="Raleway Light"/>
              </a:endParaRPr>
            </a:p>
          </p:txBody>
        </p:sp>
        <p:sp>
          <p:nvSpPr>
            <p:cNvPr id="188" name="Shape 188"/>
            <p:cNvSpPr txBox="1"/>
            <p:nvPr/>
          </p:nvSpPr>
          <p:spPr>
            <a:xfrm>
              <a:off x="856976" y="3995875"/>
              <a:ext cx="1073400" cy="944700"/>
            </a:xfrm>
            <a:prstGeom prst="rect">
              <a:avLst/>
            </a:prstGeom>
            <a:noFill/>
            <a:ln>
              <a:noFill/>
            </a:ln>
          </p:spPr>
          <p:txBody>
            <a:bodyPr anchorCtr="0" anchor="ctr" bIns="91425" lIns="91425" rIns="91425" wrap="square" tIns="91425">
              <a:noAutofit/>
            </a:bodyPr>
            <a:lstStyle/>
            <a:p>
              <a:pPr indent="-63500" lvl="0" marL="0" marR="0" rtl="0" algn="ctr">
                <a:lnSpc>
                  <a:spcPct val="100000"/>
                </a:lnSpc>
                <a:spcBef>
                  <a:spcPts val="0"/>
                </a:spcBef>
                <a:spcAft>
                  <a:spcPts val="0"/>
                </a:spcAft>
                <a:buClr>
                  <a:srgbClr val="FFFFFF"/>
                </a:buClr>
                <a:buSzPts val="1000"/>
                <a:buFont typeface="Raleway Light"/>
                <a:buNone/>
              </a:pPr>
              <a:r>
                <a:rPr b="0" i="0" lang="en" sz="1400" u="none" cap="none" strike="noStrike">
                  <a:solidFill>
                    <a:srgbClr val="FFFFFF"/>
                  </a:solidFill>
                  <a:latin typeface="Raleway Light"/>
                  <a:ea typeface="Raleway Light"/>
                  <a:cs typeface="Raleway Light"/>
                  <a:sym typeface="Raleway Light"/>
                </a:rPr>
                <a:t>The AI can form a geometric sequence</a:t>
              </a:r>
            </a:p>
          </p:txBody>
        </p:sp>
      </p:grpSp>
      <p:grpSp>
        <p:nvGrpSpPr>
          <p:cNvPr id="189" name="Shape 189"/>
          <p:cNvGrpSpPr/>
          <p:nvPr/>
        </p:nvGrpSpPr>
        <p:grpSpPr>
          <a:xfrm>
            <a:off x="7334059" y="1114293"/>
            <a:ext cx="1030262" cy="1030262"/>
            <a:chOff x="3490737" y="1374053"/>
            <a:chExt cx="1423800" cy="1423800"/>
          </a:xfrm>
        </p:grpSpPr>
        <p:sp>
          <p:nvSpPr>
            <p:cNvPr id="190" name="Shape 190"/>
            <p:cNvSpPr/>
            <p:nvPr/>
          </p:nvSpPr>
          <p:spPr>
            <a:xfrm>
              <a:off x="3490737" y="1374053"/>
              <a:ext cx="1423800" cy="1423800"/>
            </a:xfrm>
            <a:prstGeom prst="ellipse">
              <a:avLst/>
            </a:prstGeom>
            <a:solidFill>
              <a:srgbClr val="F1C232"/>
            </a:solidFill>
            <a:ln>
              <a:noFill/>
            </a:ln>
            <a:effectLst>
              <a:outerShdw blurRad="228600" rotWithShape="0" algn="tl" dir="5400000" dist="50800">
                <a:srgbClr val="000000">
                  <a:alpha val="53333"/>
                </a:srgbClr>
              </a:outerShdw>
            </a:effectLst>
          </p:spPr>
          <p:txBody>
            <a:bodyPr anchorCtr="0" anchor="ctr" bIns="91425" lIns="91425" rIns="91425" wrap="square" tIns="91425">
              <a:noAutofit/>
            </a:bodyPr>
            <a:lstStyle/>
            <a:p>
              <a:pPr indent="-5715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695C"/>
                </a:solidFill>
                <a:latin typeface="Raleway Light"/>
                <a:ea typeface="Raleway Light"/>
                <a:cs typeface="Raleway Light"/>
                <a:sym typeface="Raleway Light"/>
              </a:endParaRPr>
            </a:p>
          </p:txBody>
        </p:sp>
        <p:sp>
          <p:nvSpPr>
            <p:cNvPr id="191" name="Shape 191"/>
            <p:cNvSpPr txBox="1"/>
            <p:nvPr/>
          </p:nvSpPr>
          <p:spPr>
            <a:xfrm>
              <a:off x="3718754" y="1613603"/>
              <a:ext cx="967800" cy="944700"/>
            </a:xfrm>
            <a:prstGeom prst="rect">
              <a:avLst/>
            </a:prstGeom>
            <a:noFill/>
            <a:ln>
              <a:noFill/>
            </a:ln>
          </p:spPr>
          <p:txBody>
            <a:bodyPr anchorCtr="0" anchor="ctr" bIns="91425" lIns="91425" rIns="91425" wrap="square" tIns="91425">
              <a:noAutofit/>
            </a:bodyPr>
            <a:lstStyle/>
            <a:p>
              <a:pPr indent="-63500" lvl="0" marL="0" marR="0" rtl="0" algn="ctr">
                <a:lnSpc>
                  <a:spcPct val="100000"/>
                </a:lnSpc>
                <a:spcBef>
                  <a:spcPts val="0"/>
                </a:spcBef>
                <a:spcAft>
                  <a:spcPts val="0"/>
                </a:spcAft>
                <a:buClr>
                  <a:srgbClr val="FFFFFF"/>
                </a:buClr>
                <a:buSzPts val="1000"/>
                <a:buFont typeface="Raleway Light"/>
                <a:buNone/>
              </a:pPr>
              <a:r>
                <a:rPr b="0" i="0" lang="en" sz="1100" u="none" cap="none" strike="noStrike">
                  <a:solidFill>
                    <a:srgbClr val="FFFFFF"/>
                  </a:solidFill>
                  <a:latin typeface="Raleway Light"/>
                  <a:ea typeface="Raleway Light"/>
                  <a:cs typeface="Raleway Light"/>
                  <a:sym typeface="Raleway Light"/>
                </a:rPr>
                <a:t>Get large number</a:t>
              </a:r>
            </a:p>
          </p:txBody>
        </p:sp>
      </p:grpSp>
      <p:grpSp>
        <p:nvGrpSpPr>
          <p:cNvPr id="192" name="Shape 192"/>
          <p:cNvGrpSpPr/>
          <p:nvPr/>
        </p:nvGrpSpPr>
        <p:grpSpPr>
          <a:xfrm>
            <a:off x="8152038" y="369832"/>
            <a:ext cx="602425" cy="641836"/>
            <a:chOff x="5970800" y="1619250"/>
            <a:chExt cx="428650" cy="456725"/>
          </a:xfrm>
        </p:grpSpPr>
        <p:sp>
          <p:nvSpPr>
            <p:cNvPr id="193" name="Shape 193"/>
            <p:cNvSpPr/>
            <p:nvPr/>
          </p:nvSpPr>
          <p:spPr>
            <a:xfrm>
              <a:off x="5970800" y="1674200"/>
              <a:ext cx="377975" cy="377950"/>
            </a:xfrm>
            <a:custGeom>
              <a:pathLst>
                <a:path extrusionOk="0" h="120000" w="120000">
                  <a:moveTo>
                    <a:pt x="56995" y="0"/>
                  </a:moveTo>
                  <a:lnTo>
                    <a:pt x="53892" y="388"/>
                  </a:lnTo>
                  <a:lnTo>
                    <a:pt x="50987" y="777"/>
                  </a:lnTo>
                  <a:lnTo>
                    <a:pt x="48082" y="1166"/>
                  </a:lnTo>
                  <a:lnTo>
                    <a:pt x="45169" y="1936"/>
                  </a:lnTo>
                  <a:lnTo>
                    <a:pt x="42264" y="2714"/>
                  </a:lnTo>
                  <a:lnTo>
                    <a:pt x="39550" y="3683"/>
                  </a:lnTo>
                  <a:lnTo>
                    <a:pt x="36835" y="4651"/>
                  </a:lnTo>
                  <a:lnTo>
                    <a:pt x="34121" y="5818"/>
                  </a:lnTo>
                  <a:lnTo>
                    <a:pt x="31605" y="7175"/>
                  </a:lnTo>
                  <a:lnTo>
                    <a:pt x="29081" y="8723"/>
                  </a:lnTo>
                  <a:lnTo>
                    <a:pt x="26565" y="10279"/>
                  </a:lnTo>
                  <a:lnTo>
                    <a:pt x="24231" y="11826"/>
                  </a:lnTo>
                  <a:lnTo>
                    <a:pt x="21906" y="13763"/>
                  </a:lnTo>
                  <a:lnTo>
                    <a:pt x="19779" y="15509"/>
                  </a:lnTo>
                  <a:lnTo>
                    <a:pt x="17644" y="17645"/>
                  </a:lnTo>
                  <a:lnTo>
                    <a:pt x="15707" y="19581"/>
                  </a:lnTo>
                  <a:lnTo>
                    <a:pt x="13770" y="21907"/>
                  </a:lnTo>
                  <a:lnTo>
                    <a:pt x="12024" y="24042"/>
                  </a:lnTo>
                  <a:lnTo>
                    <a:pt x="10278" y="26368"/>
                  </a:lnTo>
                  <a:lnTo>
                    <a:pt x="8730" y="28884"/>
                  </a:lnTo>
                  <a:lnTo>
                    <a:pt x="7373" y="31408"/>
                  </a:lnTo>
                  <a:lnTo>
                    <a:pt x="6016" y="33925"/>
                  </a:lnTo>
                  <a:lnTo>
                    <a:pt x="4849" y="36639"/>
                  </a:lnTo>
                  <a:lnTo>
                    <a:pt x="3690" y="39354"/>
                  </a:lnTo>
                  <a:lnTo>
                    <a:pt x="2722" y="42069"/>
                  </a:lnTo>
                  <a:lnTo>
                    <a:pt x="1944" y="44974"/>
                  </a:lnTo>
                  <a:lnTo>
                    <a:pt x="1365" y="47887"/>
                  </a:lnTo>
                  <a:lnTo>
                    <a:pt x="777" y="50792"/>
                  </a:lnTo>
                  <a:lnTo>
                    <a:pt x="388" y="53896"/>
                  </a:lnTo>
                  <a:lnTo>
                    <a:pt x="198" y="56801"/>
                  </a:lnTo>
                  <a:lnTo>
                    <a:pt x="7" y="59904"/>
                  </a:lnTo>
                  <a:lnTo>
                    <a:pt x="198" y="63008"/>
                  </a:lnTo>
                  <a:lnTo>
                    <a:pt x="388" y="66103"/>
                  </a:lnTo>
                  <a:lnTo>
                    <a:pt x="777" y="69017"/>
                  </a:lnTo>
                  <a:lnTo>
                    <a:pt x="1365" y="72112"/>
                  </a:lnTo>
                  <a:lnTo>
                    <a:pt x="1944" y="75025"/>
                  </a:lnTo>
                  <a:lnTo>
                    <a:pt x="2722" y="77740"/>
                  </a:lnTo>
                  <a:lnTo>
                    <a:pt x="3690" y="80645"/>
                  </a:lnTo>
                  <a:lnTo>
                    <a:pt x="4849" y="83360"/>
                  </a:lnTo>
                  <a:lnTo>
                    <a:pt x="6016" y="85884"/>
                  </a:lnTo>
                  <a:lnTo>
                    <a:pt x="7373" y="88591"/>
                  </a:lnTo>
                  <a:lnTo>
                    <a:pt x="8730" y="91115"/>
                  </a:lnTo>
                  <a:lnTo>
                    <a:pt x="10278" y="93440"/>
                  </a:lnTo>
                  <a:lnTo>
                    <a:pt x="12024" y="95766"/>
                  </a:lnTo>
                  <a:lnTo>
                    <a:pt x="13770" y="98092"/>
                  </a:lnTo>
                  <a:lnTo>
                    <a:pt x="15707" y="100227"/>
                  </a:lnTo>
                  <a:lnTo>
                    <a:pt x="17644" y="102354"/>
                  </a:lnTo>
                  <a:lnTo>
                    <a:pt x="19779" y="104299"/>
                  </a:lnTo>
                  <a:lnTo>
                    <a:pt x="21906" y="106236"/>
                  </a:lnTo>
                  <a:lnTo>
                    <a:pt x="24231" y="107982"/>
                  </a:lnTo>
                  <a:lnTo>
                    <a:pt x="26565" y="109728"/>
                  </a:lnTo>
                  <a:lnTo>
                    <a:pt x="29081" y="111276"/>
                  </a:lnTo>
                  <a:lnTo>
                    <a:pt x="31605" y="112633"/>
                  </a:lnTo>
                  <a:lnTo>
                    <a:pt x="34121" y="113991"/>
                  </a:lnTo>
                  <a:lnTo>
                    <a:pt x="36835" y="115150"/>
                  </a:lnTo>
                  <a:lnTo>
                    <a:pt x="39550" y="116316"/>
                  </a:lnTo>
                  <a:lnTo>
                    <a:pt x="42264" y="117285"/>
                  </a:lnTo>
                  <a:lnTo>
                    <a:pt x="45169" y="118063"/>
                  </a:lnTo>
                  <a:lnTo>
                    <a:pt x="48082" y="118642"/>
                  </a:lnTo>
                  <a:lnTo>
                    <a:pt x="50987" y="119222"/>
                  </a:lnTo>
                  <a:lnTo>
                    <a:pt x="53892" y="119611"/>
                  </a:lnTo>
                  <a:lnTo>
                    <a:pt x="56995" y="119809"/>
                  </a:lnTo>
                  <a:lnTo>
                    <a:pt x="60099" y="120000"/>
                  </a:lnTo>
                  <a:lnTo>
                    <a:pt x="63202" y="119809"/>
                  </a:lnTo>
                  <a:lnTo>
                    <a:pt x="66107" y="119611"/>
                  </a:lnTo>
                  <a:lnTo>
                    <a:pt x="69210" y="119222"/>
                  </a:lnTo>
                  <a:lnTo>
                    <a:pt x="72115" y="118642"/>
                  </a:lnTo>
                  <a:lnTo>
                    <a:pt x="75020" y="118063"/>
                  </a:lnTo>
                  <a:lnTo>
                    <a:pt x="77933" y="117285"/>
                  </a:lnTo>
                  <a:lnTo>
                    <a:pt x="80648" y="116316"/>
                  </a:lnTo>
                  <a:lnTo>
                    <a:pt x="83362" y="115150"/>
                  </a:lnTo>
                  <a:lnTo>
                    <a:pt x="86069" y="113991"/>
                  </a:lnTo>
                  <a:lnTo>
                    <a:pt x="88593" y="112633"/>
                  </a:lnTo>
                  <a:lnTo>
                    <a:pt x="91109" y="111276"/>
                  </a:lnTo>
                  <a:lnTo>
                    <a:pt x="93633" y="109728"/>
                  </a:lnTo>
                  <a:lnTo>
                    <a:pt x="95958" y="107982"/>
                  </a:lnTo>
                  <a:lnTo>
                    <a:pt x="98284" y="106236"/>
                  </a:lnTo>
                  <a:lnTo>
                    <a:pt x="100419" y="104299"/>
                  </a:lnTo>
                  <a:lnTo>
                    <a:pt x="102546" y="102354"/>
                  </a:lnTo>
                  <a:lnTo>
                    <a:pt x="104491" y="100227"/>
                  </a:lnTo>
                  <a:lnTo>
                    <a:pt x="106427" y="98092"/>
                  </a:lnTo>
                  <a:lnTo>
                    <a:pt x="108173" y="95766"/>
                  </a:lnTo>
                  <a:lnTo>
                    <a:pt x="109721" y="93440"/>
                  </a:lnTo>
                  <a:lnTo>
                    <a:pt x="111269" y="91115"/>
                  </a:lnTo>
                  <a:lnTo>
                    <a:pt x="112824" y="88591"/>
                  </a:lnTo>
                  <a:lnTo>
                    <a:pt x="114182" y="85884"/>
                  </a:lnTo>
                  <a:lnTo>
                    <a:pt x="115340" y="83360"/>
                  </a:lnTo>
                  <a:lnTo>
                    <a:pt x="116309" y="80645"/>
                  </a:lnTo>
                  <a:lnTo>
                    <a:pt x="117285" y="77740"/>
                  </a:lnTo>
                  <a:lnTo>
                    <a:pt x="118253" y="75025"/>
                  </a:lnTo>
                  <a:lnTo>
                    <a:pt x="118833" y="72112"/>
                  </a:lnTo>
                  <a:lnTo>
                    <a:pt x="119412" y="69017"/>
                  </a:lnTo>
                  <a:lnTo>
                    <a:pt x="119801" y="66103"/>
                  </a:lnTo>
                  <a:lnTo>
                    <a:pt x="119992" y="63008"/>
                  </a:lnTo>
                  <a:lnTo>
                    <a:pt x="119992" y="59904"/>
                  </a:lnTo>
                  <a:lnTo>
                    <a:pt x="119801" y="55054"/>
                  </a:lnTo>
                  <a:lnTo>
                    <a:pt x="119222" y="50212"/>
                  </a:lnTo>
                  <a:lnTo>
                    <a:pt x="118253" y="45561"/>
                  </a:lnTo>
                  <a:lnTo>
                    <a:pt x="116896" y="41100"/>
                  </a:lnTo>
                  <a:lnTo>
                    <a:pt x="115340" y="36639"/>
                  </a:lnTo>
                  <a:lnTo>
                    <a:pt x="113404" y="32377"/>
                  </a:lnTo>
                  <a:lnTo>
                    <a:pt x="111078" y="28495"/>
                  </a:lnTo>
                  <a:lnTo>
                    <a:pt x="108364" y="24622"/>
                  </a:lnTo>
                  <a:lnTo>
                    <a:pt x="106816" y="24233"/>
                  </a:lnTo>
                  <a:lnTo>
                    <a:pt x="96538" y="34504"/>
                  </a:lnTo>
                  <a:lnTo>
                    <a:pt x="98284" y="37219"/>
                  </a:lnTo>
                  <a:lnTo>
                    <a:pt x="99831" y="40132"/>
                  </a:lnTo>
                  <a:lnTo>
                    <a:pt x="101189" y="43227"/>
                  </a:lnTo>
                  <a:lnTo>
                    <a:pt x="102355" y="46331"/>
                  </a:lnTo>
                  <a:lnTo>
                    <a:pt x="103324" y="49625"/>
                  </a:lnTo>
                  <a:lnTo>
                    <a:pt x="103903" y="52927"/>
                  </a:lnTo>
                  <a:lnTo>
                    <a:pt x="104491" y="56412"/>
                  </a:lnTo>
                  <a:lnTo>
                    <a:pt x="104491" y="59904"/>
                  </a:lnTo>
                  <a:lnTo>
                    <a:pt x="104292" y="64556"/>
                  </a:lnTo>
                  <a:lnTo>
                    <a:pt x="103713" y="69017"/>
                  </a:lnTo>
                  <a:lnTo>
                    <a:pt x="102546" y="73089"/>
                  </a:lnTo>
                  <a:lnTo>
                    <a:pt x="100998" y="77351"/>
                  </a:lnTo>
                  <a:lnTo>
                    <a:pt x="99252" y="81225"/>
                  </a:lnTo>
                  <a:lnTo>
                    <a:pt x="96927" y="84717"/>
                  </a:lnTo>
                  <a:lnTo>
                    <a:pt x="94411" y="88210"/>
                  </a:lnTo>
                  <a:lnTo>
                    <a:pt x="91498" y="91305"/>
                  </a:lnTo>
                  <a:lnTo>
                    <a:pt x="88402" y="94218"/>
                  </a:lnTo>
                  <a:lnTo>
                    <a:pt x="84910" y="96735"/>
                  </a:lnTo>
                  <a:lnTo>
                    <a:pt x="81227" y="99060"/>
                  </a:lnTo>
                  <a:lnTo>
                    <a:pt x="77346" y="101005"/>
                  </a:lnTo>
                  <a:lnTo>
                    <a:pt x="73282" y="102354"/>
                  </a:lnTo>
                  <a:lnTo>
                    <a:pt x="69012" y="103521"/>
                  </a:lnTo>
                  <a:lnTo>
                    <a:pt x="64551" y="104299"/>
                  </a:lnTo>
                  <a:lnTo>
                    <a:pt x="60099" y="104490"/>
                  </a:lnTo>
                  <a:lnTo>
                    <a:pt x="55448" y="104299"/>
                  </a:lnTo>
                  <a:lnTo>
                    <a:pt x="51177" y="103521"/>
                  </a:lnTo>
                  <a:lnTo>
                    <a:pt x="46915" y="102354"/>
                  </a:lnTo>
                  <a:lnTo>
                    <a:pt x="42844" y="101005"/>
                  </a:lnTo>
                  <a:lnTo>
                    <a:pt x="38970" y="99060"/>
                  </a:lnTo>
                  <a:lnTo>
                    <a:pt x="35288" y="96735"/>
                  </a:lnTo>
                  <a:lnTo>
                    <a:pt x="31795" y="94218"/>
                  </a:lnTo>
                  <a:lnTo>
                    <a:pt x="28692" y="91305"/>
                  </a:lnTo>
                  <a:lnTo>
                    <a:pt x="25787" y="88210"/>
                  </a:lnTo>
                  <a:lnTo>
                    <a:pt x="23263" y="84717"/>
                  </a:lnTo>
                  <a:lnTo>
                    <a:pt x="20937" y="81225"/>
                  </a:lnTo>
                  <a:lnTo>
                    <a:pt x="19191" y="77351"/>
                  </a:lnTo>
                  <a:lnTo>
                    <a:pt x="17644" y="73089"/>
                  </a:lnTo>
                  <a:lnTo>
                    <a:pt x="16485" y="69017"/>
                  </a:lnTo>
                  <a:lnTo>
                    <a:pt x="15897" y="64556"/>
                  </a:lnTo>
                  <a:lnTo>
                    <a:pt x="15508" y="59904"/>
                  </a:lnTo>
                  <a:lnTo>
                    <a:pt x="15897" y="55443"/>
                  </a:lnTo>
                  <a:lnTo>
                    <a:pt x="16485" y="50982"/>
                  </a:lnTo>
                  <a:lnTo>
                    <a:pt x="17644" y="46720"/>
                  </a:lnTo>
                  <a:lnTo>
                    <a:pt x="19191" y="42648"/>
                  </a:lnTo>
                  <a:lnTo>
                    <a:pt x="20937" y="38774"/>
                  </a:lnTo>
                  <a:lnTo>
                    <a:pt x="23263" y="35091"/>
                  </a:lnTo>
                  <a:lnTo>
                    <a:pt x="25787" y="31789"/>
                  </a:lnTo>
                  <a:lnTo>
                    <a:pt x="28692" y="28495"/>
                  </a:lnTo>
                  <a:lnTo>
                    <a:pt x="31795" y="25590"/>
                  </a:lnTo>
                  <a:lnTo>
                    <a:pt x="35288" y="23066"/>
                  </a:lnTo>
                  <a:lnTo>
                    <a:pt x="38970" y="20939"/>
                  </a:lnTo>
                  <a:lnTo>
                    <a:pt x="42844" y="19002"/>
                  </a:lnTo>
                  <a:lnTo>
                    <a:pt x="46915" y="17446"/>
                  </a:lnTo>
                  <a:lnTo>
                    <a:pt x="51177" y="16478"/>
                  </a:lnTo>
                  <a:lnTo>
                    <a:pt x="55448" y="15700"/>
                  </a:lnTo>
                  <a:lnTo>
                    <a:pt x="60099" y="15509"/>
                  </a:lnTo>
                  <a:lnTo>
                    <a:pt x="63583" y="15700"/>
                  </a:lnTo>
                  <a:lnTo>
                    <a:pt x="67075" y="16089"/>
                  </a:lnTo>
                  <a:lnTo>
                    <a:pt x="70369" y="16668"/>
                  </a:lnTo>
                  <a:lnTo>
                    <a:pt x="73663" y="17645"/>
                  </a:lnTo>
                  <a:lnTo>
                    <a:pt x="76766" y="18804"/>
                  </a:lnTo>
                  <a:lnTo>
                    <a:pt x="79870" y="20161"/>
                  </a:lnTo>
                  <a:lnTo>
                    <a:pt x="82775" y="21709"/>
                  </a:lnTo>
                  <a:lnTo>
                    <a:pt x="85489" y="23455"/>
                  </a:lnTo>
                  <a:lnTo>
                    <a:pt x="94791" y="14343"/>
                  </a:lnTo>
                  <a:lnTo>
                    <a:pt x="94022" y="10660"/>
                  </a:lnTo>
                  <a:lnTo>
                    <a:pt x="90339" y="8143"/>
                  </a:lnTo>
                  <a:lnTo>
                    <a:pt x="86458" y="6207"/>
                  </a:lnTo>
                  <a:lnTo>
                    <a:pt x="82386" y="4262"/>
                  </a:lnTo>
                  <a:lnTo>
                    <a:pt x="78124" y="2714"/>
                  </a:lnTo>
                  <a:lnTo>
                    <a:pt x="73862" y="1547"/>
                  </a:lnTo>
                  <a:lnTo>
                    <a:pt x="69401" y="777"/>
                  </a:lnTo>
                  <a:lnTo>
                    <a:pt x="64750" y="198"/>
                  </a:lnTo>
                  <a:lnTo>
                    <a:pt x="60099"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Shape 194"/>
            <p:cNvSpPr/>
            <p:nvPr/>
          </p:nvSpPr>
          <p:spPr>
            <a:xfrm>
              <a:off x="6068500" y="1771875"/>
              <a:ext cx="182575" cy="182600"/>
            </a:xfrm>
            <a:custGeom>
              <a:pathLst>
                <a:path extrusionOk="0" h="120000" w="120000">
                  <a:moveTo>
                    <a:pt x="60205" y="16"/>
                  </a:moveTo>
                  <a:lnTo>
                    <a:pt x="54174" y="410"/>
                  </a:lnTo>
                  <a:lnTo>
                    <a:pt x="48161" y="1215"/>
                  </a:lnTo>
                  <a:lnTo>
                    <a:pt x="42147" y="2415"/>
                  </a:lnTo>
                  <a:lnTo>
                    <a:pt x="36921" y="4830"/>
                  </a:lnTo>
                  <a:lnTo>
                    <a:pt x="31712" y="7228"/>
                  </a:lnTo>
                  <a:lnTo>
                    <a:pt x="26487" y="10038"/>
                  </a:lnTo>
                  <a:lnTo>
                    <a:pt x="22084" y="13652"/>
                  </a:lnTo>
                  <a:lnTo>
                    <a:pt x="17663" y="17661"/>
                  </a:lnTo>
                  <a:lnTo>
                    <a:pt x="13654" y="21686"/>
                  </a:lnTo>
                  <a:lnTo>
                    <a:pt x="10434" y="26500"/>
                  </a:lnTo>
                  <a:lnTo>
                    <a:pt x="7229" y="31314"/>
                  </a:lnTo>
                  <a:lnTo>
                    <a:pt x="4814" y="36522"/>
                  </a:lnTo>
                  <a:lnTo>
                    <a:pt x="2809" y="42141"/>
                  </a:lnTo>
                  <a:lnTo>
                    <a:pt x="1215" y="47760"/>
                  </a:lnTo>
                  <a:lnTo>
                    <a:pt x="410" y="53773"/>
                  </a:lnTo>
                  <a:lnTo>
                    <a:pt x="0" y="59802"/>
                  </a:lnTo>
                  <a:lnTo>
                    <a:pt x="410" y="66226"/>
                  </a:lnTo>
                  <a:lnTo>
                    <a:pt x="1215" y="71845"/>
                  </a:lnTo>
                  <a:lnTo>
                    <a:pt x="2809" y="77858"/>
                  </a:lnTo>
                  <a:lnTo>
                    <a:pt x="4814" y="83477"/>
                  </a:lnTo>
                  <a:lnTo>
                    <a:pt x="7229" y="88685"/>
                  </a:lnTo>
                  <a:lnTo>
                    <a:pt x="10434" y="93499"/>
                  </a:lnTo>
                  <a:lnTo>
                    <a:pt x="13654" y="97918"/>
                  </a:lnTo>
                  <a:lnTo>
                    <a:pt x="17663" y="102338"/>
                  </a:lnTo>
                  <a:lnTo>
                    <a:pt x="22084" y="106347"/>
                  </a:lnTo>
                  <a:lnTo>
                    <a:pt x="26487" y="109550"/>
                  </a:lnTo>
                  <a:lnTo>
                    <a:pt x="31712" y="112771"/>
                  </a:lnTo>
                  <a:lnTo>
                    <a:pt x="36921" y="115169"/>
                  </a:lnTo>
                  <a:lnTo>
                    <a:pt x="42147" y="117174"/>
                  </a:lnTo>
                  <a:lnTo>
                    <a:pt x="48161" y="118784"/>
                  </a:lnTo>
                  <a:lnTo>
                    <a:pt x="54174" y="119589"/>
                  </a:lnTo>
                  <a:lnTo>
                    <a:pt x="60205" y="119983"/>
                  </a:lnTo>
                  <a:lnTo>
                    <a:pt x="66219" y="119589"/>
                  </a:lnTo>
                  <a:lnTo>
                    <a:pt x="72233" y="118784"/>
                  </a:lnTo>
                  <a:lnTo>
                    <a:pt x="77852" y="117174"/>
                  </a:lnTo>
                  <a:lnTo>
                    <a:pt x="83472" y="115169"/>
                  </a:lnTo>
                  <a:lnTo>
                    <a:pt x="88697" y="112771"/>
                  </a:lnTo>
                  <a:lnTo>
                    <a:pt x="93512" y="109550"/>
                  </a:lnTo>
                  <a:lnTo>
                    <a:pt x="98326" y="106347"/>
                  </a:lnTo>
                  <a:lnTo>
                    <a:pt x="102746" y="102338"/>
                  </a:lnTo>
                  <a:lnTo>
                    <a:pt x="106345" y="97918"/>
                  </a:lnTo>
                  <a:lnTo>
                    <a:pt x="109960" y="93499"/>
                  </a:lnTo>
                  <a:lnTo>
                    <a:pt x="112770" y="88685"/>
                  </a:lnTo>
                  <a:lnTo>
                    <a:pt x="115579" y="83477"/>
                  </a:lnTo>
                  <a:lnTo>
                    <a:pt x="117584" y="77858"/>
                  </a:lnTo>
                  <a:lnTo>
                    <a:pt x="118800" y="71845"/>
                  </a:lnTo>
                  <a:lnTo>
                    <a:pt x="120000" y="66226"/>
                  </a:lnTo>
                  <a:lnTo>
                    <a:pt x="120000" y="59802"/>
                  </a:lnTo>
                  <a:lnTo>
                    <a:pt x="120000" y="55794"/>
                  </a:lnTo>
                  <a:lnTo>
                    <a:pt x="119589" y="52179"/>
                  </a:lnTo>
                  <a:lnTo>
                    <a:pt x="119194" y="48170"/>
                  </a:lnTo>
                  <a:lnTo>
                    <a:pt x="117995" y="44556"/>
                  </a:lnTo>
                  <a:lnTo>
                    <a:pt x="117190" y="40941"/>
                  </a:lnTo>
                  <a:lnTo>
                    <a:pt x="115579" y="37327"/>
                  </a:lnTo>
                  <a:lnTo>
                    <a:pt x="112375" y="30509"/>
                  </a:lnTo>
                  <a:lnTo>
                    <a:pt x="87498" y="54989"/>
                  </a:lnTo>
                  <a:lnTo>
                    <a:pt x="87892" y="59802"/>
                  </a:lnTo>
                  <a:lnTo>
                    <a:pt x="87892" y="62612"/>
                  </a:lnTo>
                  <a:lnTo>
                    <a:pt x="87498" y="65421"/>
                  </a:lnTo>
                  <a:lnTo>
                    <a:pt x="86693" y="68231"/>
                  </a:lnTo>
                  <a:lnTo>
                    <a:pt x="85887" y="70629"/>
                  </a:lnTo>
                  <a:lnTo>
                    <a:pt x="84688" y="73044"/>
                  </a:lnTo>
                  <a:lnTo>
                    <a:pt x="83472" y="75443"/>
                  </a:lnTo>
                  <a:lnTo>
                    <a:pt x="81878" y="77858"/>
                  </a:lnTo>
                  <a:lnTo>
                    <a:pt x="79857" y="79863"/>
                  </a:lnTo>
                  <a:lnTo>
                    <a:pt x="77852" y="81473"/>
                  </a:lnTo>
                  <a:lnTo>
                    <a:pt x="75848" y="83066"/>
                  </a:lnTo>
                  <a:lnTo>
                    <a:pt x="73449" y="84676"/>
                  </a:lnTo>
                  <a:lnTo>
                    <a:pt x="71033" y="85481"/>
                  </a:lnTo>
                  <a:lnTo>
                    <a:pt x="68634" y="86681"/>
                  </a:lnTo>
                  <a:lnTo>
                    <a:pt x="65825" y="87092"/>
                  </a:lnTo>
                  <a:lnTo>
                    <a:pt x="63015" y="87880"/>
                  </a:lnTo>
                  <a:lnTo>
                    <a:pt x="57395" y="87880"/>
                  </a:lnTo>
                  <a:lnTo>
                    <a:pt x="54585" y="87092"/>
                  </a:lnTo>
                  <a:lnTo>
                    <a:pt x="51775" y="86681"/>
                  </a:lnTo>
                  <a:lnTo>
                    <a:pt x="49360" y="85481"/>
                  </a:lnTo>
                  <a:lnTo>
                    <a:pt x="46961" y="84676"/>
                  </a:lnTo>
                  <a:lnTo>
                    <a:pt x="44546" y="83066"/>
                  </a:lnTo>
                  <a:lnTo>
                    <a:pt x="42541" y="81473"/>
                  </a:lnTo>
                  <a:lnTo>
                    <a:pt x="40536" y="79863"/>
                  </a:lnTo>
                  <a:lnTo>
                    <a:pt x="38532" y="77858"/>
                  </a:lnTo>
                  <a:lnTo>
                    <a:pt x="36921" y="75443"/>
                  </a:lnTo>
                  <a:lnTo>
                    <a:pt x="35722" y="73044"/>
                  </a:lnTo>
                  <a:lnTo>
                    <a:pt x="34522" y="70629"/>
                  </a:lnTo>
                  <a:lnTo>
                    <a:pt x="33306" y="68231"/>
                  </a:lnTo>
                  <a:lnTo>
                    <a:pt x="32912" y="65421"/>
                  </a:lnTo>
                  <a:lnTo>
                    <a:pt x="32518" y="62612"/>
                  </a:lnTo>
                  <a:lnTo>
                    <a:pt x="32107" y="59802"/>
                  </a:lnTo>
                  <a:lnTo>
                    <a:pt x="32518" y="56993"/>
                  </a:lnTo>
                  <a:lnTo>
                    <a:pt x="32912" y="54184"/>
                  </a:lnTo>
                  <a:lnTo>
                    <a:pt x="33306" y="51768"/>
                  </a:lnTo>
                  <a:lnTo>
                    <a:pt x="34522" y="48959"/>
                  </a:lnTo>
                  <a:lnTo>
                    <a:pt x="35722" y="46560"/>
                  </a:lnTo>
                  <a:lnTo>
                    <a:pt x="36921" y="44145"/>
                  </a:lnTo>
                  <a:lnTo>
                    <a:pt x="38532" y="42141"/>
                  </a:lnTo>
                  <a:lnTo>
                    <a:pt x="40536" y="40136"/>
                  </a:lnTo>
                  <a:lnTo>
                    <a:pt x="42541" y="38526"/>
                  </a:lnTo>
                  <a:lnTo>
                    <a:pt x="44546" y="36933"/>
                  </a:lnTo>
                  <a:lnTo>
                    <a:pt x="46961" y="35323"/>
                  </a:lnTo>
                  <a:lnTo>
                    <a:pt x="49360" y="34123"/>
                  </a:lnTo>
                  <a:lnTo>
                    <a:pt x="51775" y="33318"/>
                  </a:lnTo>
                  <a:lnTo>
                    <a:pt x="54585" y="32513"/>
                  </a:lnTo>
                  <a:lnTo>
                    <a:pt x="57395" y="32119"/>
                  </a:lnTo>
                  <a:lnTo>
                    <a:pt x="60205" y="32119"/>
                  </a:lnTo>
                  <a:lnTo>
                    <a:pt x="65019" y="32513"/>
                  </a:lnTo>
                  <a:lnTo>
                    <a:pt x="89502" y="7639"/>
                  </a:lnTo>
                  <a:lnTo>
                    <a:pt x="83078" y="4419"/>
                  </a:lnTo>
                  <a:lnTo>
                    <a:pt x="79463" y="3220"/>
                  </a:lnTo>
                  <a:lnTo>
                    <a:pt x="75848" y="2020"/>
                  </a:lnTo>
                  <a:lnTo>
                    <a:pt x="71838" y="1215"/>
                  </a:lnTo>
                  <a:lnTo>
                    <a:pt x="68224" y="410"/>
                  </a:lnTo>
                  <a:lnTo>
                    <a:pt x="64214" y="16"/>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p:nvPr/>
          </p:nvSpPr>
          <p:spPr>
            <a:xfrm>
              <a:off x="5981175" y="2005125"/>
              <a:ext cx="75125" cy="70850"/>
            </a:xfrm>
            <a:custGeom>
              <a:pathLst>
                <a:path extrusionOk="0" h="120000" w="120000">
                  <a:moveTo>
                    <a:pt x="58542" y="0"/>
                  </a:moveTo>
                  <a:lnTo>
                    <a:pt x="11740" y="49668"/>
                  </a:lnTo>
                  <a:lnTo>
                    <a:pt x="6868" y="55850"/>
                  </a:lnTo>
                  <a:lnTo>
                    <a:pt x="2955" y="63091"/>
                  </a:lnTo>
                  <a:lnTo>
                    <a:pt x="998" y="70331"/>
                  </a:lnTo>
                  <a:lnTo>
                    <a:pt x="39" y="78630"/>
                  </a:lnTo>
                  <a:lnTo>
                    <a:pt x="998" y="86887"/>
                  </a:lnTo>
                  <a:lnTo>
                    <a:pt x="2955" y="94128"/>
                  </a:lnTo>
                  <a:lnTo>
                    <a:pt x="6868" y="101369"/>
                  </a:lnTo>
                  <a:lnTo>
                    <a:pt x="11740" y="107551"/>
                  </a:lnTo>
                  <a:lnTo>
                    <a:pt x="17570" y="112759"/>
                  </a:lnTo>
                  <a:lnTo>
                    <a:pt x="24399" y="116866"/>
                  </a:lnTo>
                  <a:lnTo>
                    <a:pt x="32226" y="118941"/>
                  </a:lnTo>
                  <a:lnTo>
                    <a:pt x="39054" y="119957"/>
                  </a:lnTo>
                  <a:lnTo>
                    <a:pt x="46841" y="118941"/>
                  </a:lnTo>
                  <a:lnTo>
                    <a:pt x="53670" y="116866"/>
                  </a:lnTo>
                  <a:lnTo>
                    <a:pt x="60499" y="112759"/>
                  </a:lnTo>
                  <a:lnTo>
                    <a:pt x="67327" y="107551"/>
                  </a:lnTo>
                  <a:lnTo>
                    <a:pt x="114129" y="57925"/>
                  </a:lnTo>
                  <a:lnTo>
                    <a:pt x="120000" y="50684"/>
                  </a:lnTo>
                  <a:lnTo>
                    <a:pt x="103427" y="39294"/>
                  </a:lnTo>
                  <a:lnTo>
                    <a:pt x="87813" y="26887"/>
                  </a:lnTo>
                  <a:lnTo>
                    <a:pt x="72199" y="14481"/>
                  </a:lnTo>
                  <a:lnTo>
                    <a:pt x="58542"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Shape 196"/>
            <p:cNvSpPr/>
            <p:nvPr/>
          </p:nvSpPr>
          <p:spPr>
            <a:xfrm>
              <a:off x="6263875" y="2005125"/>
              <a:ext cx="74525" cy="70850"/>
            </a:xfrm>
            <a:custGeom>
              <a:pathLst>
                <a:path extrusionOk="0" h="120000" w="120000">
                  <a:moveTo>
                    <a:pt x="61952" y="0"/>
                  </a:moveTo>
                  <a:lnTo>
                    <a:pt x="47219" y="14481"/>
                  </a:lnTo>
                  <a:lnTo>
                    <a:pt x="32485" y="26887"/>
                  </a:lnTo>
                  <a:lnTo>
                    <a:pt x="16746" y="39294"/>
                  </a:lnTo>
                  <a:lnTo>
                    <a:pt x="40" y="50684"/>
                  </a:lnTo>
                  <a:lnTo>
                    <a:pt x="4951" y="57925"/>
                  </a:lnTo>
                  <a:lnTo>
                    <a:pt x="53096" y="107551"/>
                  </a:lnTo>
                  <a:lnTo>
                    <a:pt x="59013" y="112759"/>
                  </a:lnTo>
                  <a:lnTo>
                    <a:pt x="65897" y="116866"/>
                  </a:lnTo>
                  <a:lnTo>
                    <a:pt x="73747" y="118941"/>
                  </a:lnTo>
                  <a:lnTo>
                    <a:pt x="80630" y="119957"/>
                  </a:lnTo>
                  <a:lnTo>
                    <a:pt x="88520" y="118941"/>
                  </a:lnTo>
                  <a:lnTo>
                    <a:pt x="95404" y="116866"/>
                  </a:lnTo>
                  <a:lnTo>
                    <a:pt x="102287" y="112759"/>
                  </a:lnTo>
                  <a:lnTo>
                    <a:pt x="109171" y="107551"/>
                  </a:lnTo>
                  <a:lnTo>
                    <a:pt x="114082" y="101369"/>
                  </a:lnTo>
                  <a:lnTo>
                    <a:pt x="117987" y="94128"/>
                  </a:lnTo>
                  <a:lnTo>
                    <a:pt x="119959" y="86887"/>
                  </a:lnTo>
                  <a:lnTo>
                    <a:pt x="119959" y="78630"/>
                  </a:lnTo>
                  <a:lnTo>
                    <a:pt x="119959" y="70331"/>
                  </a:lnTo>
                  <a:lnTo>
                    <a:pt x="117987" y="63091"/>
                  </a:lnTo>
                  <a:lnTo>
                    <a:pt x="114082" y="55850"/>
                  </a:lnTo>
                  <a:lnTo>
                    <a:pt x="109171" y="49668"/>
                  </a:lnTo>
                  <a:lnTo>
                    <a:pt x="61952"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Shape 197"/>
            <p:cNvSpPr/>
            <p:nvPr/>
          </p:nvSpPr>
          <p:spPr>
            <a:xfrm>
              <a:off x="6147875" y="1619250"/>
              <a:ext cx="251575" cy="255850"/>
            </a:xfrm>
            <a:custGeom>
              <a:pathLst>
                <a:path extrusionOk="0" h="120000" w="120000">
                  <a:moveTo>
                    <a:pt x="87671" y="0"/>
                  </a:moveTo>
                  <a:lnTo>
                    <a:pt x="86503" y="281"/>
                  </a:lnTo>
                  <a:lnTo>
                    <a:pt x="85632" y="855"/>
                  </a:lnTo>
                  <a:lnTo>
                    <a:pt x="84463" y="1723"/>
                  </a:lnTo>
                  <a:lnTo>
                    <a:pt x="64954" y="20613"/>
                  </a:lnTo>
                  <a:lnTo>
                    <a:pt x="64072" y="21762"/>
                  </a:lnTo>
                  <a:lnTo>
                    <a:pt x="63201" y="23193"/>
                  </a:lnTo>
                  <a:lnTo>
                    <a:pt x="62331" y="24916"/>
                  </a:lnTo>
                  <a:lnTo>
                    <a:pt x="61746" y="26347"/>
                  </a:lnTo>
                  <a:lnTo>
                    <a:pt x="61460" y="28059"/>
                  </a:lnTo>
                  <a:lnTo>
                    <a:pt x="61162" y="29783"/>
                  </a:lnTo>
                  <a:lnTo>
                    <a:pt x="61162" y="31506"/>
                  </a:lnTo>
                  <a:lnTo>
                    <a:pt x="61162" y="32937"/>
                  </a:lnTo>
                  <a:lnTo>
                    <a:pt x="63786" y="46679"/>
                  </a:lnTo>
                  <a:lnTo>
                    <a:pt x="64370" y="48684"/>
                  </a:lnTo>
                  <a:lnTo>
                    <a:pt x="1752" y="110256"/>
                  </a:lnTo>
                  <a:lnTo>
                    <a:pt x="882" y="111111"/>
                  </a:lnTo>
                  <a:lnTo>
                    <a:pt x="298" y="112261"/>
                  </a:lnTo>
                  <a:lnTo>
                    <a:pt x="0" y="113410"/>
                  </a:lnTo>
                  <a:lnTo>
                    <a:pt x="0" y="114266"/>
                  </a:lnTo>
                  <a:lnTo>
                    <a:pt x="0" y="115415"/>
                  </a:lnTo>
                  <a:lnTo>
                    <a:pt x="298" y="116552"/>
                  </a:lnTo>
                  <a:lnTo>
                    <a:pt x="882" y="117408"/>
                  </a:lnTo>
                  <a:lnTo>
                    <a:pt x="1752" y="118276"/>
                  </a:lnTo>
                  <a:lnTo>
                    <a:pt x="2623" y="119132"/>
                  </a:lnTo>
                  <a:lnTo>
                    <a:pt x="3493" y="119706"/>
                  </a:lnTo>
                  <a:lnTo>
                    <a:pt x="4662" y="119988"/>
                  </a:lnTo>
                  <a:lnTo>
                    <a:pt x="6987" y="119988"/>
                  </a:lnTo>
                  <a:lnTo>
                    <a:pt x="7870" y="119706"/>
                  </a:lnTo>
                  <a:lnTo>
                    <a:pt x="9027" y="119132"/>
                  </a:lnTo>
                  <a:lnTo>
                    <a:pt x="9909" y="118276"/>
                  </a:lnTo>
                  <a:lnTo>
                    <a:pt x="73981" y="55555"/>
                  </a:lnTo>
                  <a:lnTo>
                    <a:pt x="86503" y="57561"/>
                  </a:lnTo>
                  <a:lnTo>
                    <a:pt x="87957" y="57842"/>
                  </a:lnTo>
                  <a:lnTo>
                    <a:pt x="89710" y="57842"/>
                  </a:lnTo>
                  <a:lnTo>
                    <a:pt x="91165" y="57561"/>
                  </a:lnTo>
                  <a:lnTo>
                    <a:pt x="92906" y="56986"/>
                  </a:lnTo>
                  <a:lnTo>
                    <a:pt x="94659" y="56411"/>
                  </a:lnTo>
                  <a:lnTo>
                    <a:pt x="96114" y="55849"/>
                  </a:lnTo>
                  <a:lnTo>
                    <a:pt x="97569" y="54981"/>
                  </a:lnTo>
                  <a:lnTo>
                    <a:pt x="98737" y="53844"/>
                  </a:lnTo>
                  <a:lnTo>
                    <a:pt x="118247" y="34649"/>
                  </a:lnTo>
                  <a:lnTo>
                    <a:pt x="119117" y="33793"/>
                  </a:lnTo>
                  <a:lnTo>
                    <a:pt x="119701" y="32644"/>
                  </a:lnTo>
                  <a:lnTo>
                    <a:pt x="120000" y="31788"/>
                  </a:lnTo>
                  <a:lnTo>
                    <a:pt x="119701" y="30639"/>
                  </a:lnTo>
                  <a:lnTo>
                    <a:pt x="119415" y="30064"/>
                  </a:lnTo>
                  <a:lnTo>
                    <a:pt x="118533" y="29208"/>
                  </a:lnTo>
                  <a:lnTo>
                    <a:pt x="117376" y="28633"/>
                  </a:lnTo>
                  <a:lnTo>
                    <a:pt x="116207" y="28352"/>
                  </a:lnTo>
                  <a:lnTo>
                    <a:pt x="103686" y="26066"/>
                  </a:lnTo>
                  <a:lnTo>
                    <a:pt x="115921" y="14035"/>
                  </a:lnTo>
                  <a:lnTo>
                    <a:pt x="116792" y="13167"/>
                  </a:lnTo>
                  <a:lnTo>
                    <a:pt x="117376" y="12030"/>
                  </a:lnTo>
                  <a:lnTo>
                    <a:pt x="117662" y="11174"/>
                  </a:lnTo>
                  <a:lnTo>
                    <a:pt x="117662" y="10025"/>
                  </a:lnTo>
                  <a:lnTo>
                    <a:pt x="117662" y="8876"/>
                  </a:lnTo>
                  <a:lnTo>
                    <a:pt x="117376" y="7727"/>
                  </a:lnTo>
                  <a:lnTo>
                    <a:pt x="116792" y="6871"/>
                  </a:lnTo>
                  <a:lnTo>
                    <a:pt x="115921" y="6015"/>
                  </a:lnTo>
                  <a:lnTo>
                    <a:pt x="115039" y="5159"/>
                  </a:lnTo>
                  <a:lnTo>
                    <a:pt x="114168" y="4584"/>
                  </a:lnTo>
                  <a:lnTo>
                    <a:pt x="113000" y="4291"/>
                  </a:lnTo>
                  <a:lnTo>
                    <a:pt x="110674" y="4291"/>
                  </a:lnTo>
                  <a:lnTo>
                    <a:pt x="109804" y="4584"/>
                  </a:lnTo>
                  <a:lnTo>
                    <a:pt x="108635" y="5159"/>
                  </a:lnTo>
                  <a:lnTo>
                    <a:pt x="107765" y="6015"/>
                  </a:lnTo>
                  <a:lnTo>
                    <a:pt x="94075" y="19476"/>
                  </a:lnTo>
                  <a:lnTo>
                    <a:pt x="93491" y="17471"/>
                  </a:lnTo>
                  <a:lnTo>
                    <a:pt x="90867" y="3728"/>
                  </a:lnTo>
                  <a:lnTo>
                    <a:pt x="90581" y="2286"/>
                  </a:lnTo>
                  <a:lnTo>
                    <a:pt x="89997" y="1149"/>
                  </a:lnTo>
                  <a:lnTo>
                    <a:pt x="89412" y="574"/>
                  </a:lnTo>
                  <a:lnTo>
                    <a:pt x="88542"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728800" y="558250"/>
            <a:ext cx="7230000" cy="1109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3600" u="none" cap="none" strike="noStrike">
                <a:solidFill>
                  <a:srgbClr val="434343"/>
                </a:solidFill>
                <a:latin typeface="Raleway ExtraBold"/>
                <a:ea typeface="Raleway ExtraBold"/>
                <a:cs typeface="Raleway ExtraBold"/>
                <a:sym typeface="Raleway ExtraBold"/>
              </a:rPr>
              <a:t>How to </a:t>
            </a:r>
            <a:r>
              <a:rPr b="0" i="0" lang="en" sz="3600" u="none" cap="none" strike="noStrike">
                <a:solidFill>
                  <a:srgbClr val="FFB600"/>
                </a:solidFill>
                <a:latin typeface="Raleway ExtraBold"/>
                <a:ea typeface="Raleway ExtraBold"/>
                <a:cs typeface="Raleway ExtraBold"/>
                <a:sym typeface="Raleway ExtraBold"/>
              </a:rPr>
              <a:t>deal with</a:t>
            </a:r>
            <a:r>
              <a:rPr b="0" i="0" lang="en" sz="3600" u="none" cap="none" strike="noStrike">
                <a:solidFill>
                  <a:srgbClr val="434343"/>
                </a:solidFill>
                <a:latin typeface="Raleway ExtraBold"/>
                <a:ea typeface="Raleway ExtraBold"/>
                <a:cs typeface="Raleway ExtraBold"/>
                <a:sym typeface="Raleway ExtraBold"/>
              </a:rPr>
              <a:t> heuristic functions?</a:t>
            </a:r>
          </a:p>
        </p:txBody>
      </p:sp>
      <p:sp>
        <p:nvSpPr>
          <p:cNvPr id="203" name="Shape 203"/>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204" name="Shape 204"/>
          <p:cNvGrpSpPr/>
          <p:nvPr/>
        </p:nvGrpSpPr>
        <p:grpSpPr>
          <a:xfrm>
            <a:off x="8146188" y="435341"/>
            <a:ext cx="545958" cy="575977"/>
            <a:chOff x="570875" y="4322250"/>
            <a:chExt cx="443400" cy="443400"/>
          </a:xfrm>
        </p:grpSpPr>
        <p:sp>
          <p:nvSpPr>
            <p:cNvPr id="205" name="Shape 205"/>
            <p:cNvSpPr/>
            <p:nvPr/>
          </p:nvSpPr>
          <p:spPr>
            <a:xfrm>
              <a:off x="570875" y="4322250"/>
              <a:ext cx="443400" cy="443400"/>
            </a:xfrm>
            <a:custGeom>
              <a:pathLst>
                <a:path extrusionOk="0" h="120000" w="120000">
                  <a:moveTo>
                    <a:pt x="88592" y="18352"/>
                  </a:moveTo>
                  <a:lnTo>
                    <a:pt x="89912" y="18514"/>
                  </a:lnTo>
                  <a:lnTo>
                    <a:pt x="91400" y="18846"/>
                  </a:lnTo>
                  <a:lnTo>
                    <a:pt x="92727" y="19340"/>
                  </a:lnTo>
                  <a:lnTo>
                    <a:pt x="93884" y="20003"/>
                  </a:lnTo>
                  <a:lnTo>
                    <a:pt x="95204" y="20666"/>
                  </a:lnTo>
                  <a:lnTo>
                    <a:pt x="96361" y="21492"/>
                  </a:lnTo>
                  <a:lnTo>
                    <a:pt x="97518" y="22486"/>
                  </a:lnTo>
                  <a:lnTo>
                    <a:pt x="98506" y="23637"/>
                  </a:lnTo>
                  <a:lnTo>
                    <a:pt x="99339" y="24794"/>
                  </a:lnTo>
                  <a:lnTo>
                    <a:pt x="99995" y="26120"/>
                  </a:lnTo>
                  <a:lnTo>
                    <a:pt x="100658" y="27277"/>
                  </a:lnTo>
                  <a:lnTo>
                    <a:pt x="101152" y="28597"/>
                  </a:lnTo>
                  <a:lnTo>
                    <a:pt x="101484" y="30086"/>
                  </a:lnTo>
                  <a:lnTo>
                    <a:pt x="101653" y="31405"/>
                  </a:lnTo>
                  <a:lnTo>
                    <a:pt x="101653" y="32894"/>
                  </a:lnTo>
                  <a:lnTo>
                    <a:pt x="101653" y="34220"/>
                  </a:lnTo>
                  <a:lnTo>
                    <a:pt x="101484" y="35540"/>
                  </a:lnTo>
                  <a:lnTo>
                    <a:pt x="101152" y="37029"/>
                  </a:lnTo>
                  <a:lnTo>
                    <a:pt x="100658" y="38348"/>
                  </a:lnTo>
                  <a:lnTo>
                    <a:pt x="99995" y="39506"/>
                  </a:lnTo>
                  <a:lnTo>
                    <a:pt x="99339" y="40825"/>
                  </a:lnTo>
                  <a:lnTo>
                    <a:pt x="98506" y="41982"/>
                  </a:lnTo>
                  <a:lnTo>
                    <a:pt x="97518" y="43139"/>
                  </a:lnTo>
                  <a:lnTo>
                    <a:pt x="90906" y="49588"/>
                  </a:lnTo>
                  <a:lnTo>
                    <a:pt x="90081" y="50252"/>
                  </a:lnTo>
                  <a:lnTo>
                    <a:pt x="89255" y="50746"/>
                  </a:lnTo>
                  <a:lnTo>
                    <a:pt x="88260" y="51077"/>
                  </a:lnTo>
                  <a:lnTo>
                    <a:pt x="87103" y="51240"/>
                  </a:lnTo>
                  <a:lnTo>
                    <a:pt x="86115" y="51077"/>
                  </a:lnTo>
                  <a:lnTo>
                    <a:pt x="85120" y="50746"/>
                  </a:lnTo>
                  <a:lnTo>
                    <a:pt x="84295" y="50252"/>
                  </a:lnTo>
                  <a:lnTo>
                    <a:pt x="83469" y="49588"/>
                  </a:lnTo>
                  <a:lnTo>
                    <a:pt x="70415" y="36528"/>
                  </a:lnTo>
                  <a:lnTo>
                    <a:pt x="69751" y="35702"/>
                  </a:lnTo>
                  <a:lnTo>
                    <a:pt x="69257" y="34877"/>
                  </a:lnTo>
                  <a:lnTo>
                    <a:pt x="68926" y="33889"/>
                  </a:lnTo>
                  <a:lnTo>
                    <a:pt x="68757" y="32894"/>
                  </a:lnTo>
                  <a:lnTo>
                    <a:pt x="68926" y="31737"/>
                  </a:lnTo>
                  <a:lnTo>
                    <a:pt x="69257" y="30749"/>
                  </a:lnTo>
                  <a:lnTo>
                    <a:pt x="69751" y="29923"/>
                  </a:lnTo>
                  <a:lnTo>
                    <a:pt x="70415" y="29091"/>
                  </a:lnTo>
                  <a:lnTo>
                    <a:pt x="76857" y="22486"/>
                  </a:lnTo>
                  <a:lnTo>
                    <a:pt x="78014" y="21492"/>
                  </a:lnTo>
                  <a:lnTo>
                    <a:pt x="79172" y="20666"/>
                  </a:lnTo>
                  <a:lnTo>
                    <a:pt x="80491" y="20003"/>
                  </a:lnTo>
                  <a:lnTo>
                    <a:pt x="81648" y="19340"/>
                  </a:lnTo>
                  <a:lnTo>
                    <a:pt x="82975" y="18846"/>
                  </a:lnTo>
                  <a:lnTo>
                    <a:pt x="84464" y="18514"/>
                  </a:lnTo>
                  <a:lnTo>
                    <a:pt x="85783" y="18352"/>
                  </a:lnTo>
                  <a:close/>
                  <a:moveTo>
                    <a:pt x="56690" y="60003"/>
                  </a:moveTo>
                  <a:lnTo>
                    <a:pt x="57353" y="60165"/>
                  </a:lnTo>
                  <a:lnTo>
                    <a:pt x="57847" y="60328"/>
                  </a:lnTo>
                  <a:lnTo>
                    <a:pt x="58511" y="60659"/>
                  </a:lnTo>
                  <a:lnTo>
                    <a:pt x="59005" y="60991"/>
                  </a:lnTo>
                  <a:lnTo>
                    <a:pt x="59336" y="61485"/>
                  </a:lnTo>
                  <a:lnTo>
                    <a:pt x="59668" y="62148"/>
                  </a:lnTo>
                  <a:lnTo>
                    <a:pt x="59830" y="62642"/>
                  </a:lnTo>
                  <a:lnTo>
                    <a:pt x="60000" y="63305"/>
                  </a:lnTo>
                  <a:lnTo>
                    <a:pt x="59830" y="63968"/>
                  </a:lnTo>
                  <a:lnTo>
                    <a:pt x="59668" y="64625"/>
                  </a:lnTo>
                  <a:lnTo>
                    <a:pt x="59336" y="65126"/>
                  </a:lnTo>
                  <a:lnTo>
                    <a:pt x="59005" y="65620"/>
                  </a:lnTo>
                  <a:lnTo>
                    <a:pt x="41815" y="82808"/>
                  </a:lnTo>
                  <a:lnTo>
                    <a:pt x="41321" y="83302"/>
                  </a:lnTo>
                  <a:lnTo>
                    <a:pt x="40827" y="83633"/>
                  </a:lnTo>
                  <a:lnTo>
                    <a:pt x="40164" y="83796"/>
                  </a:lnTo>
                  <a:lnTo>
                    <a:pt x="38845" y="83796"/>
                  </a:lnTo>
                  <a:lnTo>
                    <a:pt x="38181" y="83633"/>
                  </a:lnTo>
                  <a:lnTo>
                    <a:pt x="37687" y="83302"/>
                  </a:lnTo>
                  <a:lnTo>
                    <a:pt x="37193" y="82808"/>
                  </a:lnTo>
                  <a:lnTo>
                    <a:pt x="36692" y="82314"/>
                  </a:lnTo>
                  <a:lnTo>
                    <a:pt x="36361" y="81813"/>
                  </a:lnTo>
                  <a:lnTo>
                    <a:pt x="36198" y="81157"/>
                  </a:lnTo>
                  <a:lnTo>
                    <a:pt x="36198" y="80493"/>
                  </a:lnTo>
                  <a:lnTo>
                    <a:pt x="36198" y="79830"/>
                  </a:lnTo>
                  <a:lnTo>
                    <a:pt x="36361" y="79174"/>
                  </a:lnTo>
                  <a:lnTo>
                    <a:pt x="36692" y="78673"/>
                  </a:lnTo>
                  <a:lnTo>
                    <a:pt x="37193" y="78179"/>
                  </a:lnTo>
                  <a:lnTo>
                    <a:pt x="54383" y="60991"/>
                  </a:lnTo>
                  <a:lnTo>
                    <a:pt x="54877" y="60659"/>
                  </a:lnTo>
                  <a:lnTo>
                    <a:pt x="55371" y="60328"/>
                  </a:lnTo>
                  <a:lnTo>
                    <a:pt x="56034" y="60165"/>
                  </a:lnTo>
                  <a:lnTo>
                    <a:pt x="56690" y="60003"/>
                  </a:lnTo>
                  <a:close/>
                  <a:moveTo>
                    <a:pt x="100327" y="6"/>
                  </a:moveTo>
                  <a:lnTo>
                    <a:pt x="96692" y="169"/>
                  </a:lnTo>
                  <a:lnTo>
                    <a:pt x="93058" y="338"/>
                  </a:lnTo>
                  <a:lnTo>
                    <a:pt x="89418" y="832"/>
                  </a:lnTo>
                  <a:lnTo>
                    <a:pt x="85783" y="1657"/>
                  </a:lnTo>
                  <a:lnTo>
                    <a:pt x="82312" y="2483"/>
                  </a:lnTo>
                  <a:lnTo>
                    <a:pt x="79009" y="3640"/>
                  </a:lnTo>
                  <a:lnTo>
                    <a:pt x="76032" y="5129"/>
                  </a:lnTo>
                  <a:lnTo>
                    <a:pt x="74543" y="5792"/>
                  </a:lnTo>
                  <a:lnTo>
                    <a:pt x="73385" y="6780"/>
                  </a:lnTo>
                  <a:lnTo>
                    <a:pt x="72066" y="7606"/>
                  </a:lnTo>
                  <a:lnTo>
                    <a:pt x="71071" y="8600"/>
                  </a:lnTo>
                  <a:lnTo>
                    <a:pt x="37518" y="42151"/>
                  </a:lnTo>
                  <a:lnTo>
                    <a:pt x="2646" y="42151"/>
                  </a:lnTo>
                  <a:lnTo>
                    <a:pt x="1658" y="42314"/>
                  </a:lnTo>
                  <a:lnTo>
                    <a:pt x="994" y="42483"/>
                  </a:lnTo>
                  <a:lnTo>
                    <a:pt x="331" y="42815"/>
                  </a:lnTo>
                  <a:lnTo>
                    <a:pt x="0" y="43309"/>
                  </a:lnTo>
                  <a:lnTo>
                    <a:pt x="0" y="43803"/>
                  </a:lnTo>
                  <a:lnTo>
                    <a:pt x="169" y="44466"/>
                  </a:lnTo>
                  <a:lnTo>
                    <a:pt x="500" y="45122"/>
                  </a:lnTo>
                  <a:lnTo>
                    <a:pt x="1157" y="45954"/>
                  </a:lnTo>
                  <a:lnTo>
                    <a:pt x="17520" y="62148"/>
                  </a:lnTo>
                  <a:lnTo>
                    <a:pt x="15375" y="64300"/>
                  </a:lnTo>
                  <a:lnTo>
                    <a:pt x="6449" y="65951"/>
                  </a:lnTo>
                  <a:lnTo>
                    <a:pt x="5454" y="66283"/>
                  </a:lnTo>
                  <a:lnTo>
                    <a:pt x="4628" y="66608"/>
                  </a:lnTo>
                  <a:lnTo>
                    <a:pt x="4134" y="67271"/>
                  </a:lnTo>
                  <a:lnTo>
                    <a:pt x="3803" y="67765"/>
                  </a:lnTo>
                  <a:lnTo>
                    <a:pt x="3803" y="68428"/>
                  </a:lnTo>
                  <a:lnTo>
                    <a:pt x="3965" y="69253"/>
                  </a:lnTo>
                  <a:lnTo>
                    <a:pt x="4297" y="69917"/>
                  </a:lnTo>
                  <a:lnTo>
                    <a:pt x="4960" y="70742"/>
                  </a:lnTo>
                  <a:lnTo>
                    <a:pt x="49253" y="115032"/>
                  </a:lnTo>
                  <a:lnTo>
                    <a:pt x="50085" y="115696"/>
                  </a:lnTo>
                  <a:lnTo>
                    <a:pt x="50742" y="116027"/>
                  </a:lnTo>
                  <a:lnTo>
                    <a:pt x="51567" y="116190"/>
                  </a:lnTo>
                  <a:lnTo>
                    <a:pt x="52230" y="116190"/>
                  </a:lnTo>
                  <a:lnTo>
                    <a:pt x="52725" y="115865"/>
                  </a:lnTo>
                  <a:lnTo>
                    <a:pt x="53388" y="115364"/>
                  </a:lnTo>
                  <a:lnTo>
                    <a:pt x="53719" y="114538"/>
                  </a:lnTo>
                  <a:lnTo>
                    <a:pt x="54051" y="113551"/>
                  </a:lnTo>
                  <a:lnTo>
                    <a:pt x="55702" y="104625"/>
                  </a:lnTo>
                  <a:lnTo>
                    <a:pt x="57847" y="102473"/>
                  </a:lnTo>
                  <a:lnTo>
                    <a:pt x="74049" y="118836"/>
                  </a:lnTo>
                  <a:lnTo>
                    <a:pt x="74874" y="119499"/>
                  </a:lnTo>
                  <a:lnTo>
                    <a:pt x="75538" y="119830"/>
                  </a:lnTo>
                  <a:lnTo>
                    <a:pt x="76194" y="119993"/>
                  </a:lnTo>
                  <a:lnTo>
                    <a:pt x="76695" y="119993"/>
                  </a:lnTo>
                  <a:lnTo>
                    <a:pt x="77189" y="119661"/>
                  </a:lnTo>
                  <a:lnTo>
                    <a:pt x="77520" y="119005"/>
                  </a:lnTo>
                  <a:lnTo>
                    <a:pt x="77683" y="118342"/>
                  </a:lnTo>
                  <a:lnTo>
                    <a:pt x="77852" y="117347"/>
                  </a:lnTo>
                  <a:lnTo>
                    <a:pt x="77852" y="82476"/>
                  </a:lnTo>
                  <a:lnTo>
                    <a:pt x="111398" y="48925"/>
                  </a:lnTo>
                  <a:lnTo>
                    <a:pt x="112393" y="47937"/>
                  </a:lnTo>
                  <a:lnTo>
                    <a:pt x="113219" y="46611"/>
                  </a:lnTo>
                  <a:lnTo>
                    <a:pt x="114213" y="45291"/>
                  </a:lnTo>
                  <a:lnTo>
                    <a:pt x="114870" y="43972"/>
                  </a:lnTo>
                  <a:lnTo>
                    <a:pt x="116359" y="40994"/>
                  </a:lnTo>
                  <a:lnTo>
                    <a:pt x="117516" y="37685"/>
                  </a:lnTo>
                  <a:lnTo>
                    <a:pt x="118341" y="34220"/>
                  </a:lnTo>
                  <a:lnTo>
                    <a:pt x="119167" y="30580"/>
                  </a:lnTo>
                  <a:lnTo>
                    <a:pt x="119668" y="26946"/>
                  </a:lnTo>
                  <a:lnTo>
                    <a:pt x="119830" y="23312"/>
                  </a:lnTo>
                  <a:lnTo>
                    <a:pt x="119993" y="19671"/>
                  </a:lnTo>
                  <a:lnTo>
                    <a:pt x="119993" y="16369"/>
                  </a:lnTo>
                  <a:lnTo>
                    <a:pt x="119830" y="13229"/>
                  </a:lnTo>
                  <a:lnTo>
                    <a:pt x="119499" y="10252"/>
                  </a:lnTo>
                  <a:lnTo>
                    <a:pt x="119005" y="7775"/>
                  </a:lnTo>
                  <a:lnTo>
                    <a:pt x="118511" y="5623"/>
                  </a:lnTo>
                  <a:lnTo>
                    <a:pt x="117847" y="3972"/>
                  </a:lnTo>
                  <a:lnTo>
                    <a:pt x="117353" y="3309"/>
                  </a:lnTo>
                  <a:lnTo>
                    <a:pt x="117022" y="2984"/>
                  </a:lnTo>
                  <a:lnTo>
                    <a:pt x="116690" y="2652"/>
                  </a:lnTo>
                  <a:lnTo>
                    <a:pt x="116027" y="2151"/>
                  </a:lnTo>
                  <a:lnTo>
                    <a:pt x="114376" y="1495"/>
                  </a:lnTo>
                  <a:lnTo>
                    <a:pt x="112230" y="1001"/>
                  </a:lnTo>
                  <a:lnTo>
                    <a:pt x="109747" y="500"/>
                  </a:lnTo>
                  <a:lnTo>
                    <a:pt x="106776" y="169"/>
                  </a:lnTo>
                  <a:lnTo>
                    <a:pt x="103636" y="6"/>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Shape 206"/>
            <p:cNvSpPr/>
            <p:nvPr/>
          </p:nvSpPr>
          <p:spPr>
            <a:xfrm>
              <a:off x="597725" y="4665400"/>
              <a:ext cx="73200" cy="73200"/>
            </a:xfrm>
            <a:custGeom>
              <a:pathLst>
                <a:path extrusionOk="0" h="120000" w="120000">
                  <a:moveTo>
                    <a:pt x="83001" y="40"/>
                  </a:moveTo>
                  <a:lnTo>
                    <a:pt x="76002" y="1023"/>
                  </a:lnTo>
                  <a:lnTo>
                    <a:pt x="69004" y="3028"/>
                  </a:lnTo>
                  <a:lnTo>
                    <a:pt x="62005" y="6016"/>
                  </a:lnTo>
                  <a:lnTo>
                    <a:pt x="56030" y="11009"/>
                  </a:lnTo>
                  <a:lnTo>
                    <a:pt x="50013" y="20013"/>
                  </a:lnTo>
                  <a:lnTo>
                    <a:pt x="41009" y="34010"/>
                  </a:lnTo>
                  <a:lnTo>
                    <a:pt x="23042" y="71009"/>
                  </a:lnTo>
                  <a:lnTo>
                    <a:pt x="7039" y="104979"/>
                  </a:lnTo>
                  <a:lnTo>
                    <a:pt x="40" y="120000"/>
                  </a:lnTo>
                  <a:lnTo>
                    <a:pt x="40" y="120000"/>
                  </a:lnTo>
                  <a:lnTo>
                    <a:pt x="15020" y="113001"/>
                  </a:lnTo>
                  <a:lnTo>
                    <a:pt x="49031" y="96998"/>
                  </a:lnTo>
                  <a:lnTo>
                    <a:pt x="85989" y="78990"/>
                  </a:lnTo>
                  <a:lnTo>
                    <a:pt x="99986" y="69986"/>
                  </a:lnTo>
                  <a:lnTo>
                    <a:pt x="108990" y="64010"/>
                  </a:lnTo>
                  <a:lnTo>
                    <a:pt x="113983" y="57994"/>
                  </a:lnTo>
                  <a:lnTo>
                    <a:pt x="116971" y="50995"/>
                  </a:lnTo>
                  <a:lnTo>
                    <a:pt x="118976" y="43997"/>
                  </a:lnTo>
                  <a:lnTo>
                    <a:pt x="120000" y="36998"/>
                  </a:lnTo>
                  <a:lnTo>
                    <a:pt x="118976" y="30000"/>
                  </a:lnTo>
                  <a:lnTo>
                    <a:pt x="116971" y="23001"/>
                  </a:lnTo>
                  <a:lnTo>
                    <a:pt x="113983" y="17025"/>
                  </a:lnTo>
                  <a:lnTo>
                    <a:pt x="108990" y="11009"/>
                  </a:lnTo>
                  <a:lnTo>
                    <a:pt x="103015" y="6016"/>
                  </a:lnTo>
                  <a:lnTo>
                    <a:pt x="96998" y="3028"/>
                  </a:lnTo>
                  <a:lnTo>
                    <a:pt x="90000" y="1023"/>
                  </a:lnTo>
                  <a:lnTo>
                    <a:pt x="83001" y="4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Shape 207"/>
            <p:cNvSpPr/>
            <p:nvPr/>
          </p:nvSpPr>
          <p:spPr>
            <a:xfrm>
              <a:off x="654525" y="4708150"/>
              <a:ext cx="47100" cy="47100"/>
            </a:xfrm>
            <a:custGeom>
              <a:pathLst>
                <a:path extrusionOk="0" h="120000" w="120000">
                  <a:moveTo>
                    <a:pt x="71706" y="0"/>
                  </a:moveTo>
                  <a:lnTo>
                    <a:pt x="62328" y="1594"/>
                  </a:lnTo>
                  <a:lnTo>
                    <a:pt x="53014" y="4720"/>
                  </a:lnTo>
                  <a:lnTo>
                    <a:pt x="45231" y="9377"/>
                  </a:lnTo>
                  <a:lnTo>
                    <a:pt x="37384" y="15629"/>
                  </a:lnTo>
                  <a:lnTo>
                    <a:pt x="29601" y="24944"/>
                  </a:lnTo>
                  <a:lnTo>
                    <a:pt x="23413" y="38979"/>
                  </a:lnTo>
                  <a:lnTo>
                    <a:pt x="17161" y="56140"/>
                  </a:lnTo>
                  <a:lnTo>
                    <a:pt x="10909" y="74832"/>
                  </a:lnTo>
                  <a:lnTo>
                    <a:pt x="3125" y="107559"/>
                  </a:lnTo>
                  <a:lnTo>
                    <a:pt x="0" y="120000"/>
                  </a:lnTo>
                  <a:lnTo>
                    <a:pt x="0" y="120000"/>
                  </a:lnTo>
                  <a:lnTo>
                    <a:pt x="14035" y="118468"/>
                  </a:lnTo>
                  <a:lnTo>
                    <a:pt x="46762" y="109090"/>
                  </a:lnTo>
                  <a:lnTo>
                    <a:pt x="63923" y="104433"/>
                  </a:lnTo>
                  <a:lnTo>
                    <a:pt x="81020" y="98181"/>
                  </a:lnTo>
                  <a:lnTo>
                    <a:pt x="96650" y="90398"/>
                  </a:lnTo>
                  <a:lnTo>
                    <a:pt x="105964" y="84146"/>
                  </a:lnTo>
                  <a:lnTo>
                    <a:pt x="112216" y="76363"/>
                  </a:lnTo>
                  <a:lnTo>
                    <a:pt x="116874" y="67049"/>
                  </a:lnTo>
                  <a:lnTo>
                    <a:pt x="120000" y="59202"/>
                  </a:lnTo>
                  <a:lnTo>
                    <a:pt x="120000" y="49888"/>
                  </a:lnTo>
                  <a:lnTo>
                    <a:pt x="120000" y="40510"/>
                  </a:lnTo>
                  <a:lnTo>
                    <a:pt x="116874" y="31196"/>
                  </a:lnTo>
                  <a:lnTo>
                    <a:pt x="112216" y="23413"/>
                  </a:lnTo>
                  <a:lnTo>
                    <a:pt x="105964" y="15629"/>
                  </a:lnTo>
                  <a:lnTo>
                    <a:pt x="98181" y="9377"/>
                  </a:lnTo>
                  <a:lnTo>
                    <a:pt x="90398" y="4720"/>
                  </a:lnTo>
                  <a:lnTo>
                    <a:pt x="81020" y="1594"/>
                  </a:lnTo>
                  <a:lnTo>
                    <a:pt x="71706"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Shape 208"/>
            <p:cNvSpPr/>
            <p:nvPr/>
          </p:nvSpPr>
          <p:spPr>
            <a:xfrm>
              <a:off x="581250" y="4634875"/>
              <a:ext cx="47100" cy="47100"/>
            </a:xfrm>
            <a:custGeom>
              <a:pathLst>
                <a:path extrusionOk="0" h="120000" w="120000">
                  <a:moveTo>
                    <a:pt x="60765" y="63"/>
                  </a:moveTo>
                  <a:lnTo>
                    <a:pt x="52986" y="3124"/>
                  </a:lnTo>
                  <a:lnTo>
                    <a:pt x="43613" y="7842"/>
                  </a:lnTo>
                  <a:lnTo>
                    <a:pt x="35834" y="14027"/>
                  </a:lnTo>
                  <a:lnTo>
                    <a:pt x="29649" y="23400"/>
                  </a:lnTo>
                  <a:lnTo>
                    <a:pt x="21806" y="38958"/>
                  </a:lnTo>
                  <a:lnTo>
                    <a:pt x="15621" y="56110"/>
                  </a:lnTo>
                  <a:lnTo>
                    <a:pt x="10903" y="73198"/>
                  </a:lnTo>
                  <a:lnTo>
                    <a:pt x="1594" y="105908"/>
                  </a:lnTo>
                  <a:lnTo>
                    <a:pt x="63" y="119936"/>
                  </a:lnTo>
                  <a:lnTo>
                    <a:pt x="12497" y="116811"/>
                  </a:lnTo>
                  <a:lnTo>
                    <a:pt x="45207" y="109032"/>
                  </a:lnTo>
                  <a:lnTo>
                    <a:pt x="63889" y="102848"/>
                  </a:lnTo>
                  <a:lnTo>
                    <a:pt x="81041" y="96599"/>
                  </a:lnTo>
                  <a:lnTo>
                    <a:pt x="95005" y="90350"/>
                  </a:lnTo>
                  <a:lnTo>
                    <a:pt x="104378" y="82571"/>
                  </a:lnTo>
                  <a:lnTo>
                    <a:pt x="110626" y="74792"/>
                  </a:lnTo>
                  <a:lnTo>
                    <a:pt x="115281" y="67013"/>
                  </a:lnTo>
                  <a:lnTo>
                    <a:pt x="118405" y="57640"/>
                  </a:lnTo>
                  <a:lnTo>
                    <a:pt x="119936" y="48331"/>
                  </a:lnTo>
                  <a:lnTo>
                    <a:pt x="118405" y="38958"/>
                  </a:lnTo>
                  <a:lnTo>
                    <a:pt x="115281" y="29649"/>
                  </a:lnTo>
                  <a:lnTo>
                    <a:pt x="110626" y="21870"/>
                  </a:lnTo>
                  <a:lnTo>
                    <a:pt x="104378" y="14027"/>
                  </a:lnTo>
                  <a:lnTo>
                    <a:pt x="96599" y="7842"/>
                  </a:lnTo>
                  <a:lnTo>
                    <a:pt x="88820" y="3124"/>
                  </a:lnTo>
                  <a:lnTo>
                    <a:pt x="79447" y="63"/>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 name="Shape 209"/>
          <p:cNvSpPr txBox="1"/>
          <p:nvPr/>
        </p:nvSpPr>
        <p:spPr>
          <a:xfrm>
            <a:off x="957000" y="2093400"/>
            <a:ext cx="7230000" cy="1757400"/>
          </a:xfrm>
          <a:prstGeom prst="rect">
            <a:avLst/>
          </a:prstGeom>
          <a:noFill/>
          <a:ln>
            <a:noFill/>
          </a:ln>
        </p:spPr>
        <p:txBody>
          <a:bodyPr anchorCtr="0" anchor="t" bIns="91425" lIns="91425" rIns="91425" wrap="square" tIns="91425">
            <a:noAutofit/>
          </a:bodyPr>
          <a:lstStyle/>
          <a:p>
            <a:pPr indent="-95250" lvl="0" marL="0" marR="0" rtl="0" algn="l">
              <a:lnSpc>
                <a:spcPct val="150000"/>
              </a:lnSpc>
              <a:spcBef>
                <a:spcPts val="0"/>
              </a:spcBef>
              <a:spcAft>
                <a:spcPts val="0"/>
              </a:spcAft>
              <a:buClr>
                <a:schemeClr val="dk2"/>
              </a:buClr>
              <a:buSzPts val="1500"/>
              <a:buFont typeface="Raleway Medium"/>
              <a:buNone/>
            </a:pPr>
            <a:r>
              <a:rPr b="0" i="0" lang="en" sz="2400" u="none" cap="none" strike="noStrike">
                <a:solidFill>
                  <a:schemeClr val="dk2"/>
                </a:solidFill>
                <a:latin typeface="Raleway Medium"/>
                <a:ea typeface="Raleway Medium"/>
                <a:cs typeface="Raleway Medium"/>
                <a:sym typeface="Raleway Medium"/>
              </a:rPr>
              <a:t>1. Choose the score from four directions</a:t>
            </a:r>
          </a:p>
          <a:p>
            <a:pPr indent="-95250" lvl="0" marL="0" marR="0" rtl="0" algn="l">
              <a:lnSpc>
                <a:spcPct val="150000"/>
              </a:lnSpc>
              <a:spcBef>
                <a:spcPts val="0"/>
              </a:spcBef>
              <a:spcAft>
                <a:spcPts val="0"/>
              </a:spcAft>
              <a:buClr>
                <a:schemeClr val="dk2"/>
              </a:buClr>
              <a:buSzPts val="1500"/>
              <a:buFont typeface="Raleway Medium"/>
              <a:buNone/>
            </a:pPr>
            <a:r>
              <a:rPr b="0" i="0" lang="en" sz="2400" u="none" cap="none" strike="noStrike">
                <a:solidFill>
                  <a:schemeClr val="dk2"/>
                </a:solidFill>
                <a:latin typeface="Raleway Medium"/>
                <a:ea typeface="Raleway Medium"/>
                <a:cs typeface="Raleway Medium"/>
                <a:sym typeface="Raleway Medium"/>
              </a:rPr>
              <a:t>2. Align  scores</a:t>
            </a:r>
          </a:p>
          <a:p>
            <a:pPr indent="-95250" lvl="0" marL="0" marR="0" rtl="0" algn="l">
              <a:lnSpc>
                <a:spcPct val="150000"/>
              </a:lnSpc>
              <a:spcBef>
                <a:spcPts val="0"/>
              </a:spcBef>
              <a:spcAft>
                <a:spcPts val="0"/>
              </a:spcAft>
              <a:buClr>
                <a:schemeClr val="dk2"/>
              </a:buClr>
              <a:buSzPts val="1500"/>
              <a:buFont typeface="Raleway Medium"/>
              <a:buNone/>
            </a:pPr>
            <a:r>
              <a:rPr b="0" i="0" lang="en" sz="2400" u="none" cap="none" strike="noStrike">
                <a:solidFill>
                  <a:schemeClr val="dk2"/>
                </a:solidFill>
                <a:latin typeface="Raleway Medium"/>
                <a:ea typeface="Raleway Medium"/>
                <a:cs typeface="Raleway Medium"/>
                <a:sym typeface="Raleway Medium"/>
              </a:rPr>
              <a:t>3. Assign weights to scores</a:t>
            </a:r>
          </a:p>
          <a:p>
            <a:pPr indent="-95250" lvl="0" marL="0" marR="0" rtl="0" algn="l">
              <a:lnSpc>
                <a:spcPct val="150000"/>
              </a:lnSpc>
              <a:spcBef>
                <a:spcPts val="0"/>
              </a:spcBef>
              <a:spcAft>
                <a:spcPts val="0"/>
              </a:spcAft>
              <a:buClr>
                <a:schemeClr val="dk2"/>
              </a:buClr>
              <a:buSzPts val="1500"/>
              <a:buFont typeface="Raleway Medium"/>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idx="4294967295" type="ctrTitle"/>
          </p:nvPr>
        </p:nvSpPr>
        <p:spPr>
          <a:xfrm>
            <a:off x="685800" y="518023"/>
            <a:ext cx="7772400" cy="8865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3500" u="none" cap="none" strike="noStrike">
                <a:solidFill>
                  <a:srgbClr val="FFB600"/>
                </a:solidFill>
                <a:latin typeface="Raleway ExtraBold"/>
                <a:ea typeface="Raleway ExtraBold"/>
                <a:cs typeface="Raleway ExtraBold"/>
                <a:sym typeface="Raleway ExtraBold"/>
              </a:rPr>
              <a:t>0.Geometric sequence</a:t>
            </a:r>
          </a:p>
        </p:txBody>
      </p:sp>
      <p:sp>
        <p:nvSpPr>
          <p:cNvPr id="215" name="Shape 215"/>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216" name="Shape 216"/>
          <p:cNvGrpSpPr/>
          <p:nvPr/>
        </p:nvGrpSpPr>
        <p:grpSpPr>
          <a:xfrm>
            <a:off x="8056529" y="173652"/>
            <a:ext cx="793438" cy="1034192"/>
            <a:chOff x="2624850" y="4296000"/>
            <a:chExt cx="380400" cy="495825"/>
          </a:xfrm>
        </p:grpSpPr>
        <p:sp>
          <p:nvSpPr>
            <p:cNvPr id="217" name="Shape 217"/>
            <p:cNvSpPr/>
            <p:nvPr/>
          </p:nvSpPr>
          <p:spPr>
            <a:xfrm>
              <a:off x="2845875" y="4296000"/>
              <a:ext cx="126425" cy="125800"/>
            </a:xfrm>
            <a:custGeom>
              <a:pathLst>
                <a:path extrusionOk="0" h="120000" w="120000">
                  <a:moveTo>
                    <a:pt x="114186" y="23"/>
                  </a:moveTo>
                  <a:lnTo>
                    <a:pt x="103745" y="1764"/>
                  </a:lnTo>
                  <a:lnTo>
                    <a:pt x="89270" y="4674"/>
                  </a:lnTo>
                  <a:lnTo>
                    <a:pt x="72446" y="9348"/>
                  </a:lnTo>
                  <a:lnTo>
                    <a:pt x="55076" y="15166"/>
                  </a:lnTo>
                  <a:lnTo>
                    <a:pt x="38251" y="22154"/>
                  </a:lnTo>
                  <a:lnTo>
                    <a:pt x="30729" y="25635"/>
                  </a:lnTo>
                  <a:lnTo>
                    <a:pt x="24346" y="29141"/>
                  </a:lnTo>
                  <a:lnTo>
                    <a:pt x="18556" y="32623"/>
                  </a:lnTo>
                  <a:lnTo>
                    <a:pt x="14498" y="36128"/>
                  </a:lnTo>
                  <a:lnTo>
                    <a:pt x="11603" y="39634"/>
                  </a:lnTo>
                  <a:lnTo>
                    <a:pt x="8708" y="43116"/>
                  </a:lnTo>
                  <a:lnTo>
                    <a:pt x="6383" y="47193"/>
                  </a:lnTo>
                  <a:lnTo>
                    <a:pt x="4081" y="51271"/>
                  </a:lnTo>
                  <a:lnTo>
                    <a:pt x="2918" y="55349"/>
                  </a:lnTo>
                  <a:lnTo>
                    <a:pt x="1755" y="59427"/>
                  </a:lnTo>
                  <a:lnTo>
                    <a:pt x="593" y="64077"/>
                  </a:lnTo>
                  <a:lnTo>
                    <a:pt x="23" y="68155"/>
                  </a:lnTo>
                  <a:lnTo>
                    <a:pt x="23" y="72829"/>
                  </a:lnTo>
                  <a:lnTo>
                    <a:pt x="593" y="76907"/>
                  </a:lnTo>
                  <a:lnTo>
                    <a:pt x="1162" y="81558"/>
                  </a:lnTo>
                  <a:lnTo>
                    <a:pt x="2325" y="85635"/>
                  </a:lnTo>
                  <a:lnTo>
                    <a:pt x="4081" y="89713"/>
                  </a:lnTo>
                  <a:lnTo>
                    <a:pt x="5813" y="93791"/>
                  </a:lnTo>
                  <a:lnTo>
                    <a:pt x="8115" y="97869"/>
                  </a:lnTo>
                  <a:lnTo>
                    <a:pt x="10440" y="101351"/>
                  </a:lnTo>
                  <a:lnTo>
                    <a:pt x="62598" y="48934"/>
                  </a:lnTo>
                  <a:lnTo>
                    <a:pt x="64923" y="47766"/>
                  </a:lnTo>
                  <a:lnTo>
                    <a:pt x="66656" y="47193"/>
                  </a:lnTo>
                  <a:lnTo>
                    <a:pt x="68981" y="47766"/>
                  </a:lnTo>
                  <a:lnTo>
                    <a:pt x="70713" y="48934"/>
                  </a:lnTo>
                  <a:lnTo>
                    <a:pt x="71876" y="50699"/>
                  </a:lnTo>
                  <a:lnTo>
                    <a:pt x="72446" y="53012"/>
                  </a:lnTo>
                  <a:lnTo>
                    <a:pt x="71876" y="55349"/>
                  </a:lnTo>
                  <a:lnTo>
                    <a:pt x="70713" y="57090"/>
                  </a:lnTo>
                  <a:lnTo>
                    <a:pt x="18556" y="109507"/>
                  </a:lnTo>
                  <a:lnTo>
                    <a:pt x="22614" y="111844"/>
                  </a:lnTo>
                  <a:lnTo>
                    <a:pt x="26102" y="114181"/>
                  </a:lnTo>
                  <a:lnTo>
                    <a:pt x="30160" y="116494"/>
                  </a:lnTo>
                  <a:lnTo>
                    <a:pt x="34787" y="117662"/>
                  </a:lnTo>
                  <a:lnTo>
                    <a:pt x="38845" y="118831"/>
                  </a:lnTo>
                  <a:lnTo>
                    <a:pt x="42902" y="119427"/>
                  </a:lnTo>
                  <a:lnTo>
                    <a:pt x="47530" y="120000"/>
                  </a:lnTo>
                  <a:lnTo>
                    <a:pt x="51587" y="120000"/>
                  </a:lnTo>
                  <a:lnTo>
                    <a:pt x="56238" y="119427"/>
                  </a:lnTo>
                  <a:lnTo>
                    <a:pt x="60296" y="118831"/>
                  </a:lnTo>
                  <a:lnTo>
                    <a:pt x="64354" y="117662"/>
                  </a:lnTo>
                  <a:lnTo>
                    <a:pt x="68981" y="115922"/>
                  </a:lnTo>
                  <a:lnTo>
                    <a:pt x="72446" y="114181"/>
                  </a:lnTo>
                  <a:lnTo>
                    <a:pt x="76503" y="111844"/>
                  </a:lnTo>
                  <a:lnTo>
                    <a:pt x="79992" y="108934"/>
                  </a:lnTo>
                  <a:lnTo>
                    <a:pt x="83456" y="105429"/>
                  </a:lnTo>
                  <a:lnTo>
                    <a:pt x="86944" y="101351"/>
                  </a:lnTo>
                  <a:lnTo>
                    <a:pt x="91002" y="95532"/>
                  </a:lnTo>
                  <a:lnTo>
                    <a:pt x="94467" y="89141"/>
                  </a:lnTo>
                  <a:lnTo>
                    <a:pt x="97955" y="81558"/>
                  </a:lnTo>
                  <a:lnTo>
                    <a:pt x="104338" y="65246"/>
                  </a:lnTo>
                  <a:lnTo>
                    <a:pt x="110128" y="47193"/>
                  </a:lnTo>
                  <a:lnTo>
                    <a:pt x="114755" y="30310"/>
                  </a:lnTo>
                  <a:lnTo>
                    <a:pt x="118244" y="15739"/>
                  </a:lnTo>
                  <a:lnTo>
                    <a:pt x="119406" y="5270"/>
                  </a:lnTo>
                  <a:lnTo>
                    <a:pt x="119976" y="2337"/>
                  </a:lnTo>
                  <a:lnTo>
                    <a:pt x="119406" y="596"/>
                  </a:lnTo>
                  <a:lnTo>
                    <a:pt x="117650" y="23"/>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p:nvPr/>
          </p:nvSpPr>
          <p:spPr>
            <a:xfrm>
              <a:off x="2635850" y="4316150"/>
              <a:ext cx="369400" cy="475675"/>
            </a:xfrm>
            <a:custGeom>
              <a:pathLst>
                <a:path extrusionOk="0" h="120000" w="120000">
                  <a:moveTo>
                    <a:pt x="60097" y="6"/>
                  </a:moveTo>
                  <a:lnTo>
                    <a:pt x="58911" y="157"/>
                  </a:lnTo>
                  <a:lnTo>
                    <a:pt x="57920" y="315"/>
                  </a:lnTo>
                  <a:lnTo>
                    <a:pt x="57125" y="775"/>
                  </a:lnTo>
                  <a:lnTo>
                    <a:pt x="56329" y="1236"/>
                  </a:lnTo>
                  <a:lnTo>
                    <a:pt x="55736" y="1854"/>
                  </a:lnTo>
                  <a:lnTo>
                    <a:pt x="55143" y="2472"/>
                  </a:lnTo>
                  <a:lnTo>
                    <a:pt x="54940" y="3241"/>
                  </a:lnTo>
                  <a:lnTo>
                    <a:pt x="54745" y="4011"/>
                  </a:lnTo>
                  <a:lnTo>
                    <a:pt x="54745" y="26652"/>
                  </a:lnTo>
                  <a:lnTo>
                    <a:pt x="55931" y="28960"/>
                  </a:lnTo>
                  <a:lnTo>
                    <a:pt x="56922" y="31275"/>
                  </a:lnTo>
                  <a:lnTo>
                    <a:pt x="57319" y="33583"/>
                  </a:lnTo>
                  <a:lnTo>
                    <a:pt x="57523" y="36049"/>
                  </a:lnTo>
                  <a:lnTo>
                    <a:pt x="57319" y="38515"/>
                  </a:lnTo>
                  <a:lnTo>
                    <a:pt x="56922" y="40824"/>
                  </a:lnTo>
                  <a:lnTo>
                    <a:pt x="55931" y="43290"/>
                  </a:lnTo>
                  <a:lnTo>
                    <a:pt x="54745" y="45598"/>
                  </a:lnTo>
                  <a:lnTo>
                    <a:pt x="54745" y="85955"/>
                  </a:lnTo>
                  <a:lnTo>
                    <a:pt x="50376" y="86264"/>
                  </a:lnTo>
                  <a:lnTo>
                    <a:pt x="46015" y="86876"/>
                  </a:lnTo>
                  <a:lnTo>
                    <a:pt x="41848" y="87645"/>
                  </a:lnTo>
                  <a:lnTo>
                    <a:pt x="37682" y="88573"/>
                  </a:lnTo>
                  <a:lnTo>
                    <a:pt x="33719" y="89802"/>
                  </a:lnTo>
                  <a:lnTo>
                    <a:pt x="29951" y="91190"/>
                  </a:lnTo>
                  <a:lnTo>
                    <a:pt x="26182" y="92729"/>
                  </a:lnTo>
                  <a:lnTo>
                    <a:pt x="22609" y="94425"/>
                  </a:lnTo>
                  <a:lnTo>
                    <a:pt x="19239" y="96273"/>
                  </a:lnTo>
                  <a:lnTo>
                    <a:pt x="15868" y="98279"/>
                  </a:lnTo>
                  <a:lnTo>
                    <a:pt x="12896" y="100436"/>
                  </a:lnTo>
                  <a:lnTo>
                    <a:pt x="9916" y="102744"/>
                  </a:lnTo>
                  <a:lnTo>
                    <a:pt x="7138" y="105210"/>
                  </a:lnTo>
                  <a:lnTo>
                    <a:pt x="4564" y="107827"/>
                  </a:lnTo>
                  <a:lnTo>
                    <a:pt x="2184" y="110445"/>
                  </a:lnTo>
                  <a:lnTo>
                    <a:pt x="0" y="113220"/>
                  </a:lnTo>
                  <a:lnTo>
                    <a:pt x="2379" y="113989"/>
                  </a:lnTo>
                  <a:lnTo>
                    <a:pt x="4962" y="114759"/>
                  </a:lnTo>
                  <a:lnTo>
                    <a:pt x="10711" y="115988"/>
                  </a:lnTo>
                  <a:lnTo>
                    <a:pt x="17257" y="117224"/>
                  </a:lnTo>
                  <a:lnTo>
                    <a:pt x="24794" y="118145"/>
                  </a:lnTo>
                  <a:lnTo>
                    <a:pt x="32728" y="118915"/>
                  </a:lnTo>
                  <a:lnTo>
                    <a:pt x="41451" y="119533"/>
                  </a:lnTo>
                  <a:lnTo>
                    <a:pt x="50579" y="119842"/>
                  </a:lnTo>
                  <a:lnTo>
                    <a:pt x="59902" y="119993"/>
                  </a:lnTo>
                  <a:lnTo>
                    <a:pt x="69420" y="119842"/>
                  </a:lnTo>
                  <a:lnTo>
                    <a:pt x="78548" y="119533"/>
                  </a:lnTo>
                  <a:lnTo>
                    <a:pt x="87271" y="118915"/>
                  </a:lnTo>
                  <a:lnTo>
                    <a:pt x="95205" y="118145"/>
                  </a:lnTo>
                  <a:lnTo>
                    <a:pt x="102742" y="117224"/>
                  </a:lnTo>
                  <a:lnTo>
                    <a:pt x="109288" y="115988"/>
                  </a:lnTo>
                  <a:lnTo>
                    <a:pt x="115037" y="114759"/>
                  </a:lnTo>
                  <a:lnTo>
                    <a:pt x="117620" y="113989"/>
                  </a:lnTo>
                  <a:lnTo>
                    <a:pt x="120000" y="113220"/>
                  </a:lnTo>
                  <a:lnTo>
                    <a:pt x="117815" y="110445"/>
                  </a:lnTo>
                  <a:lnTo>
                    <a:pt x="115435" y="107827"/>
                  </a:lnTo>
                  <a:lnTo>
                    <a:pt x="112861" y="105210"/>
                  </a:lnTo>
                  <a:lnTo>
                    <a:pt x="110083" y="102744"/>
                  </a:lnTo>
                  <a:lnTo>
                    <a:pt x="107103" y="100436"/>
                  </a:lnTo>
                  <a:lnTo>
                    <a:pt x="104131" y="98279"/>
                  </a:lnTo>
                  <a:lnTo>
                    <a:pt x="100760" y="96273"/>
                  </a:lnTo>
                  <a:lnTo>
                    <a:pt x="97390" y="94425"/>
                  </a:lnTo>
                  <a:lnTo>
                    <a:pt x="93817" y="92729"/>
                  </a:lnTo>
                  <a:lnTo>
                    <a:pt x="90048" y="91190"/>
                  </a:lnTo>
                  <a:lnTo>
                    <a:pt x="86280" y="89802"/>
                  </a:lnTo>
                  <a:lnTo>
                    <a:pt x="82317" y="88573"/>
                  </a:lnTo>
                  <a:lnTo>
                    <a:pt x="78151" y="87645"/>
                  </a:lnTo>
                  <a:lnTo>
                    <a:pt x="73984" y="86876"/>
                  </a:lnTo>
                  <a:lnTo>
                    <a:pt x="69623" y="86264"/>
                  </a:lnTo>
                  <a:lnTo>
                    <a:pt x="65254" y="85955"/>
                  </a:lnTo>
                  <a:lnTo>
                    <a:pt x="65254" y="21108"/>
                  </a:lnTo>
                  <a:lnTo>
                    <a:pt x="64263" y="19261"/>
                  </a:lnTo>
                  <a:lnTo>
                    <a:pt x="63670" y="17413"/>
                  </a:lnTo>
                  <a:lnTo>
                    <a:pt x="63272" y="15558"/>
                  </a:lnTo>
                  <a:lnTo>
                    <a:pt x="63077" y="13711"/>
                  </a:lnTo>
                  <a:lnTo>
                    <a:pt x="63272" y="11711"/>
                  </a:lnTo>
                  <a:lnTo>
                    <a:pt x="63670" y="9863"/>
                  </a:lnTo>
                  <a:lnTo>
                    <a:pt x="64263" y="8015"/>
                  </a:lnTo>
                  <a:lnTo>
                    <a:pt x="65254" y="6168"/>
                  </a:lnTo>
                  <a:lnTo>
                    <a:pt x="65254" y="4011"/>
                  </a:lnTo>
                  <a:lnTo>
                    <a:pt x="65059" y="3241"/>
                  </a:lnTo>
                  <a:lnTo>
                    <a:pt x="64856" y="2472"/>
                  </a:lnTo>
                  <a:lnTo>
                    <a:pt x="64263" y="1854"/>
                  </a:lnTo>
                  <a:lnTo>
                    <a:pt x="63670" y="1236"/>
                  </a:lnTo>
                  <a:lnTo>
                    <a:pt x="62874" y="775"/>
                  </a:lnTo>
                  <a:lnTo>
                    <a:pt x="62079" y="315"/>
                  </a:lnTo>
                  <a:lnTo>
                    <a:pt x="61088" y="157"/>
                  </a:lnTo>
                  <a:lnTo>
                    <a:pt x="60097" y="6"/>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Shape 219"/>
            <p:cNvSpPr/>
            <p:nvPr/>
          </p:nvSpPr>
          <p:spPr>
            <a:xfrm>
              <a:off x="2624850" y="4357675"/>
              <a:ext cx="171600" cy="171600"/>
            </a:xfrm>
            <a:custGeom>
              <a:pathLst>
                <a:path extrusionOk="0" h="120000" w="120000">
                  <a:moveTo>
                    <a:pt x="1293" y="17"/>
                  </a:moveTo>
                  <a:lnTo>
                    <a:pt x="437" y="437"/>
                  </a:lnTo>
                  <a:lnTo>
                    <a:pt x="0" y="1293"/>
                  </a:lnTo>
                  <a:lnTo>
                    <a:pt x="0" y="2150"/>
                  </a:lnTo>
                  <a:lnTo>
                    <a:pt x="0" y="5559"/>
                  </a:lnTo>
                  <a:lnTo>
                    <a:pt x="437" y="10262"/>
                  </a:lnTo>
                  <a:lnTo>
                    <a:pt x="1293" y="16241"/>
                  </a:lnTo>
                  <a:lnTo>
                    <a:pt x="4702" y="30751"/>
                  </a:lnTo>
                  <a:lnTo>
                    <a:pt x="9405" y="47832"/>
                  </a:lnTo>
                  <a:lnTo>
                    <a:pt x="15384" y="65332"/>
                  </a:lnTo>
                  <a:lnTo>
                    <a:pt x="18374" y="73881"/>
                  </a:lnTo>
                  <a:lnTo>
                    <a:pt x="21783" y="81993"/>
                  </a:lnTo>
                  <a:lnTo>
                    <a:pt x="25192" y="89248"/>
                  </a:lnTo>
                  <a:lnTo>
                    <a:pt x="29038" y="96083"/>
                  </a:lnTo>
                  <a:lnTo>
                    <a:pt x="32465" y="101625"/>
                  </a:lnTo>
                  <a:lnTo>
                    <a:pt x="36293" y="105891"/>
                  </a:lnTo>
                  <a:lnTo>
                    <a:pt x="39720" y="108881"/>
                  </a:lnTo>
                  <a:lnTo>
                    <a:pt x="43566" y="111870"/>
                  </a:lnTo>
                  <a:lnTo>
                    <a:pt x="47395" y="114003"/>
                  </a:lnTo>
                  <a:lnTo>
                    <a:pt x="51678" y="116153"/>
                  </a:lnTo>
                  <a:lnTo>
                    <a:pt x="55944" y="117849"/>
                  </a:lnTo>
                  <a:lnTo>
                    <a:pt x="60209" y="119143"/>
                  </a:lnTo>
                  <a:lnTo>
                    <a:pt x="64475" y="119982"/>
                  </a:lnTo>
                  <a:lnTo>
                    <a:pt x="73444" y="119982"/>
                  </a:lnTo>
                  <a:lnTo>
                    <a:pt x="77709" y="119562"/>
                  </a:lnTo>
                  <a:lnTo>
                    <a:pt x="81993" y="119143"/>
                  </a:lnTo>
                  <a:lnTo>
                    <a:pt x="86678" y="117849"/>
                  </a:lnTo>
                  <a:lnTo>
                    <a:pt x="90524" y="116153"/>
                  </a:lnTo>
                  <a:lnTo>
                    <a:pt x="94790" y="114003"/>
                  </a:lnTo>
                  <a:lnTo>
                    <a:pt x="98636" y="111870"/>
                  </a:lnTo>
                  <a:lnTo>
                    <a:pt x="102482" y="108881"/>
                  </a:lnTo>
                  <a:lnTo>
                    <a:pt x="38426" y="44842"/>
                  </a:lnTo>
                  <a:lnTo>
                    <a:pt x="37587" y="43566"/>
                  </a:lnTo>
                  <a:lnTo>
                    <a:pt x="37150" y="41853"/>
                  </a:lnTo>
                  <a:lnTo>
                    <a:pt x="37587" y="40139"/>
                  </a:lnTo>
                  <a:lnTo>
                    <a:pt x="38426" y="38444"/>
                  </a:lnTo>
                  <a:lnTo>
                    <a:pt x="40139" y="37587"/>
                  </a:lnTo>
                  <a:lnTo>
                    <a:pt x="41853" y="37150"/>
                  </a:lnTo>
                  <a:lnTo>
                    <a:pt x="43566" y="37587"/>
                  </a:lnTo>
                  <a:lnTo>
                    <a:pt x="44842" y="38444"/>
                  </a:lnTo>
                  <a:lnTo>
                    <a:pt x="108881" y="102482"/>
                  </a:lnTo>
                  <a:lnTo>
                    <a:pt x="111451" y="98636"/>
                  </a:lnTo>
                  <a:lnTo>
                    <a:pt x="114003" y="94790"/>
                  </a:lnTo>
                  <a:lnTo>
                    <a:pt x="116136" y="90961"/>
                  </a:lnTo>
                  <a:lnTo>
                    <a:pt x="117849" y="86678"/>
                  </a:lnTo>
                  <a:lnTo>
                    <a:pt x="119125" y="82412"/>
                  </a:lnTo>
                  <a:lnTo>
                    <a:pt x="119562" y="77727"/>
                  </a:lnTo>
                  <a:lnTo>
                    <a:pt x="119982" y="73444"/>
                  </a:lnTo>
                  <a:lnTo>
                    <a:pt x="119982" y="68758"/>
                  </a:lnTo>
                  <a:lnTo>
                    <a:pt x="119562" y="64475"/>
                  </a:lnTo>
                  <a:lnTo>
                    <a:pt x="119125" y="60209"/>
                  </a:lnTo>
                  <a:lnTo>
                    <a:pt x="117849" y="55944"/>
                  </a:lnTo>
                  <a:lnTo>
                    <a:pt x="116136" y="51678"/>
                  </a:lnTo>
                  <a:lnTo>
                    <a:pt x="114003" y="47395"/>
                  </a:lnTo>
                  <a:lnTo>
                    <a:pt x="111870" y="43566"/>
                  </a:lnTo>
                  <a:lnTo>
                    <a:pt x="108881" y="39720"/>
                  </a:lnTo>
                  <a:lnTo>
                    <a:pt x="105891" y="36293"/>
                  </a:lnTo>
                  <a:lnTo>
                    <a:pt x="101625" y="32465"/>
                  </a:lnTo>
                  <a:lnTo>
                    <a:pt x="96083" y="29038"/>
                  </a:lnTo>
                  <a:lnTo>
                    <a:pt x="89248" y="25629"/>
                  </a:lnTo>
                  <a:lnTo>
                    <a:pt x="81993" y="21783"/>
                  </a:lnTo>
                  <a:lnTo>
                    <a:pt x="73881" y="18374"/>
                  </a:lnTo>
                  <a:lnTo>
                    <a:pt x="65332" y="15384"/>
                  </a:lnTo>
                  <a:lnTo>
                    <a:pt x="47832" y="9405"/>
                  </a:lnTo>
                  <a:lnTo>
                    <a:pt x="30751" y="4702"/>
                  </a:lnTo>
                  <a:lnTo>
                    <a:pt x="16223" y="1293"/>
                  </a:lnTo>
                  <a:lnTo>
                    <a:pt x="10262" y="437"/>
                  </a:lnTo>
                  <a:lnTo>
                    <a:pt x="5559" y="1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20" name="Shape 220"/>
          <p:cNvPicPr preferRelativeResize="0"/>
          <p:nvPr/>
        </p:nvPicPr>
        <p:blipFill rotWithShape="1">
          <a:blip r:embed="rId3">
            <a:alphaModFix/>
          </a:blip>
          <a:srcRect b="0" l="0" r="0" t="0"/>
          <a:stretch/>
        </p:blipFill>
        <p:spPr>
          <a:xfrm>
            <a:off x="3177450" y="1517350"/>
            <a:ext cx="2258000" cy="283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idx="4294967295" type="ctrTitle"/>
          </p:nvPr>
        </p:nvSpPr>
        <p:spPr>
          <a:xfrm>
            <a:off x="685800" y="518025"/>
            <a:ext cx="7772400" cy="5532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2900" u="none" cap="none" strike="noStrike">
                <a:solidFill>
                  <a:srgbClr val="FFB600"/>
                </a:solidFill>
                <a:latin typeface="Raleway ExtraBold"/>
                <a:ea typeface="Raleway ExtraBold"/>
                <a:cs typeface="Raleway ExtraBold"/>
                <a:sym typeface="Raleway ExtraBold"/>
              </a:rPr>
              <a:t>1.Smooth numbers in each row/column</a:t>
            </a:r>
          </a:p>
        </p:txBody>
      </p:sp>
      <p:sp>
        <p:nvSpPr>
          <p:cNvPr id="226" name="Shape 226"/>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227" name="Shape 227"/>
          <p:cNvGrpSpPr/>
          <p:nvPr/>
        </p:nvGrpSpPr>
        <p:grpSpPr>
          <a:xfrm>
            <a:off x="8056529" y="173646"/>
            <a:ext cx="793230" cy="1034453"/>
            <a:chOff x="2624850" y="4296000"/>
            <a:chExt cx="380300" cy="495950"/>
          </a:xfrm>
        </p:grpSpPr>
        <p:sp>
          <p:nvSpPr>
            <p:cNvPr id="228" name="Shape 228"/>
            <p:cNvSpPr/>
            <p:nvPr/>
          </p:nvSpPr>
          <p:spPr>
            <a:xfrm>
              <a:off x="2845875" y="4296000"/>
              <a:ext cx="126300" cy="125700"/>
            </a:xfrm>
            <a:custGeom>
              <a:pathLst>
                <a:path extrusionOk="0" h="120000" w="120000">
                  <a:moveTo>
                    <a:pt x="114186" y="23"/>
                  </a:moveTo>
                  <a:lnTo>
                    <a:pt x="103745" y="1764"/>
                  </a:lnTo>
                  <a:lnTo>
                    <a:pt x="89270" y="4674"/>
                  </a:lnTo>
                  <a:lnTo>
                    <a:pt x="72446" y="9348"/>
                  </a:lnTo>
                  <a:lnTo>
                    <a:pt x="55076" y="15166"/>
                  </a:lnTo>
                  <a:lnTo>
                    <a:pt x="38251" y="22154"/>
                  </a:lnTo>
                  <a:lnTo>
                    <a:pt x="30729" y="25635"/>
                  </a:lnTo>
                  <a:lnTo>
                    <a:pt x="24346" y="29141"/>
                  </a:lnTo>
                  <a:lnTo>
                    <a:pt x="18556" y="32623"/>
                  </a:lnTo>
                  <a:lnTo>
                    <a:pt x="14498" y="36128"/>
                  </a:lnTo>
                  <a:lnTo>
                    <a:pt x="11603" y="39634"/>
                  </a:lnTo>
                  <a:lnTo>
                    <a:pt x="8708" y="43116"/>
                  </a:lnTo>
                  <a:lnTo>
                    <a:pt x="6383" y="47193"/>
                  </a:lnTo>
                  <a:lnTo>
                    <a:pt x="4081" y="51271"/>
                  </a:lnTo>
                  <a:lnTo>
                    <a:pt x="2918" y="55349"/>
                  </a:lnTo>
                  <a:lnTo>
                    <a:pt x="1755" y="59427"/>
                  </a:lnTo>
                  <a:lnTo>
                    <a:pt x="593" y="64077"/>
                  </a:lnTo>
                  <a:lnTo>
                    <a:pt x="23" y="68155"/>
                  </a:lnTo>
                  <a:lnTo>
                    <a:pt x="23" y="72829"/>
                  </a:lnTo>
                  <a:lnTo>
                    <a:pt x="593" y="76907"/>
                  </a:lnTo>
                  <a:lnTo>
                    <a:pt x="1162" y="81558"/>
                  </a:lnTo>
                  <a:lnTo>
                    <a:pt x="2325" y="85635"/>
                  </a:lnTo>
                  <a:lnTo>
                    <a:pt x="4081" y="89713"/>
                  </a:lnTo>
                  <a:lnTo>
                    <a:pt x="5813" y="93791"/>
                  </a:lnTo>
                  <a:lnTo>
                    <a:pt x="8115" y="97869"/>
                  </a:lnTo>
                  <a:lnTo>
                    <a:pt x="10440" y="101351"/>
                  </a:lnTo>
                  <a:lnTo>
                    <a:pt x="62598" y="48934"/>
                  </a:lnTo>
                  <a:lnTo>
                    <a:pt x="64923" y="47766"/>
                  </a:lnTo>
                  <a:lnTo>
                    <a:pt x="66656" y="47193"/>
                  </a:lnTo>
                  <a:lnTo>
                    <a:pt x="68981" y="47766"/>
                  </a:lnTo>
                  <a:lnTo>
                    <a:pt x="70713" y="48934"/>
                  </a:lnTo>
                  <a:lnTo>
                    <a:pt x="71876" y="50699"/>
                  </a:lnTo>
                  <a:lnTo>
                    <a:pt x="72446" y="53012"/>
                  </a:lnTo>
                  <a:lnTo>
                    <a:pt x="71876" y="55349"/>
                  </a:lnTo>
                  <a:lnTo>
                    <a:pt x="70713" y="57090"/>
                  </a:lnTo>
                  <a:lnTo>
                    <a:pt x="18556" y="109507"/>
                  </a:lnTo>
                  <a:lnTo>
                    <a:pt x="22614" y="111844"/>
                  </a:lnTo>
                  <a:lnTo>
                    <a:pt x="26102" y="114181"/>
                  </a:lnTo>
                  <a:lnTo>
                    <a:pt x="30160" y="116494"/>
                  </a:lnTo>
                  <a:lnTo>
                    <a:pt x="34787" y="117662"/>
                  </a:lnTo>
                  <a:lnTo>
                    <a:pt x="38845" y="118831"/>
                  </a:lnTo>
                  <a:lnTo>
                    <a:pt x="42902" y="119427"/>
                  </a:lnTo>
                  <a:lnTo>
                    <a:pt x="47530" y="120000"/>
                  </a:lnTo>
                  <a:lnTo>
                    <a:pt x="51587" y="120000"/>
                  </a:lnTo>
                  <a:lnTo>
                    <a:pt x="56238" y="119427"/>
                  </a:lnTo>
                  <a:lnTo>
                    <a:pt x="60296" y="118831"/>
                  </a:lnTo>
                  <a:lnTo>
                    <a:pt x="64354" y="117662"/>
                  </a:lnTo>
                  <a:lnTo>
                    <a:pt x="68981" y="115922"/>
                  </a:lnTo>
                  <a:lnTo>
                    <a:pt x="72446" y="114181"/>
                  </a:lnTo>
                  <a:lnTo>
                    <a:pt x="76503" y="111844"/>
                  </a:lnTo>
                  <a:lnTo>
                    <a:pt x="79992" y="108934"/>
                  </a:lnTo>
                  <a:lnTo>
                    <a:pt x="83456" y="105429"/>
                  </a:lnTo>
                  <a:lnTo>
                    <a:pt x="86944" y="101351"/>
                  </a:lnTo>
                  <a:lnTo>
                    <a:pt x="91002" y="95532"/>
                  </a:lnTo>
                  <a:lnTo>
                    <a:pt x="94467" y="89141"/>
                  </a:lnTo>
                  <a:lnTo>
                    <a:pt x="97955" y="81558"/>
                  </a:lnTo>
                  <a:lnTo>
                    <a:pt x="104338" y="65246"/>
                  </a:lnTo>
                  <a:lnTo>
                    <a:pt x="110128" y="47193"/>
                  </a:lnTo>
                  <a:lnTo>
                    <a:pt x="114755" y="30310"/>
                  </a:lnTo>
                  <a:lnTo>
                    <a:pt x="118244" y="15739"/>
                  </a:lnTo>
                  <a:lnTo>
                    <a:pt x="119406" y="5270"/>
                  </a:lnTo>
                  <a:lnTo>
                    <a:pt x="119976" y="2337"/>
                  </a:lnTo>
                  <a:lnTo>
                    <a:pt x="119406" y="596"/>
                  </a:lnTo>
                  <a:lnTo>
                    <a:pt x="117650" y="23"/>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Shape 229"/>
            <p:cNvSpPr/>
            <p:nvPr/>
          </p:nvSpPr>
          <p:spPr>
            <a:xfrm>
              <a:off x="2635850" y="4316150"/>
              <a:ext cx="369300" cy="475800"/>
            </a:xfrm>
            <a:custGeom>
              <a:pathLst>
                <a:path extrusionOk="0" h="120000" w="120000">
                  <a:moveTo>
                    <a:pt x="60097" y="6"/>
                  </a:moveTo>
                  <a:lnTo>
                    <a:pt x="58911" y="157"/>
                  </a:lnTo>
                  <a:lnTo>
                    <a:pt x="57920" y="315"/>
                  </a:lnTo>
                  <a:lnTo>
                    <a:pt x="57125" y="775"/>
                  </a:lnTo>
                  <a:lnTo>
                    <a:pt x="56329" y="1236"/>
                  </a:lnTo>
                  <a:lnTo>
                    <a:pt x="55736" y="1854"/>
                  </a:lnTo>
                  <a:lnTo>
                    <a:pt x="55143" y="2472"/>
                  </a:lnTo>
                  <a:lnTo>
                    <a:pt x="54940" y="3241"/>
                  </a:lnTo>
                  <a:lnTo>
                    <a:pt x="54745" y="4011"/>
                  </a:lnTo>
                  <a:lnTo>
                    <a:pt x="54745" y="26652"/>
                  </a:lnTo>
                  <a:lnTo>
                    <a:pt x="55931" y="28960"/>
                  </a:lnTo>
                  <a:lnTo>
                    <a:pt x="56922" y="31275"/>
                  </a:lnTo>
                  <a:lnTo>
                    <a:pt x="57319" y="33583"/>
                  </a:lnTo>
                  <a:lnTo>
                    <a:pt x="57523" y="36049"/>
                  </a:lnTo>
                  <a:lnTo>
                    <a:pt x="57319" y="38515"/>
                  </a:lnTo>
                  <a:lnTo>
                    <a:pt x="56922" y="40824"/>
                  </a:lnTo>
                  <a:lnTo>
                    <a:pt x="55931" y="43290"/>
                  </a:lnTo>
                  <a:lnTo>
                    <a:pt x="54745" y="45598"/>
                  </a:lnTo>
                  <a:lnTo>
                    <a:pt x="54745" y="85955"/>
                  </a:lnTo>
                  <a:lnTo>
                    <a:pt x="50376" y="86264"/>
                  </a:lnTo>
                  <a:lnTo>
                    <a:pt x="46015" y="86876"/>
                  </a:lnTo>
                  <a:lnTo>
                    <a:pt x="41848" y="87645"/>
                  </a:lnTo>
                  <a:lnTo>
                    <a:pt x="37682" y="88573"/>
                  </a:lnTo>
                  <a:lnTo>
                    <a:pt x="33719" y="89802"/>
                  </a:lnTo>
                  <a:lnTo>
                    <a:pt x="29951" y="91190"/>
                  </a:lnTo>
                  <a:lnTo>
                    <a:pt x="26182" y="92729"/>
                  </a:lnTo>
                  <a:lnTo>
                    <a:pt x="22609" y="94425"/>
                  </a:lnTo>
                  <a:lnTo>
                    <a:pt x="19239" y="96273"/>
                  </a:lnTo>
                  <a:lnTo>
                    <a:pt x="15868" y="98279"/>
                  </a:lnTo>
                  <a:lnTo>
                    <a:pt x="12896" y="100436"/>
                  </a:lnTo>
                  <a:lnTo>
                    <a:pt x="9916" y="102744"/>
                  </a:lnTo>
                  <a:lnTo>
                    <a:pt x="7138" y="105210"/>
                  </a:lnTo>
                  <a:lnTo>
                    <a:pt x="4564" y="107827"/>
                  </a:lnTo>
                  <a:lnTo>
                    <a:pt x="2184" y="110445"/>
                  </a:lnTo>
                  <a:lnTo>
                    <a:pt x="0" y="113220"/>
                  </a:lnTo>
                  <a:lnTo>
                    <a:pt x="2379" y="113989"/>
                  </a:lnTo>
                  <a:lnTo>
                    <a:pt x="4962" y="114759"/>
                  </a:lnTo>
                  <a:lnTo>
                    <a:pt x="10711" y="115988"/>
                  </a:lnTo>
                  <a:lnTo>
                    <a:pt x="17257" y="117224"/>
                  </a:lnTo>
                  <a:lnTo>
                    <a:pt x="24794" y="118145"/>
                  </a:lnTo>
                  <a:lnTo>
                    <a:pt x="32728" y="118915"/>
                  </a:lnTo>
                  <a:lnTo>
                    <a:pt x="41451" y="119533"/>
                  </a:lnTo>
                  <a:lnTo>
                    <a:pt x="50579" y="119842"/>
                  </a:lnTo>
                  <a:lnTo>
                    <a:pt x="59902" y="119993"/>
                  </a:lnTo>
                  <a:lnTo>
                    <a:pt x="69420" y="119842"/>
                  </a:lnTo>
                  <a:lnTo>
                    <a:pt x="78548" y="119533"/>
                  </a:lnTo>
                  <a:lnTo>
                    <a:pt x="87271" y="118915"/>
                  </a:lnTo>
                  <a:lnTo>
                    <a:pt x="95205" y="118145"/>
                  </a:lnTo>
                  <a:lnTo>
                    <a:pt x="102742" y="117224"/>
                  </a:lnTo>
                  <a:lnTo>
                    <a:pt x="109288" y="115988"/>
                  </a:lnTo>
                  <a:lnTo>
                    <a:pt x="115037" y="114759"/>
                  </a:lnTo>
                  <a:lnTo>
                    <a:pt x="117620" y="113989"/>
                  </a:lnTo>
                  <a:lnTo>
                    <a:pt x="120000" y="113220"/>
                  </a:lnTo>
                  <a:lnTo>
                    <a:pt x="117815" y="110445"/>
                  </a:lnTo>
                  <a:lnTo>
                    <a:pt x="115435" y="107827"/>
                  </a:lnTo>
                  <a:lnTo>
                    <a:pt x="112861" y="105210"/>
                  </a:lnTo>
                  <a:lnTo>
                    <a:pt x="110083" y="102744"/>
                  </a:lnTo>
                  <a:lnTo>
                    <a:pt x="107103" y="100436"/>
                  </a:lnTo>
                  <a:lnTo>
                    <a:pt x="104131" y="98279"/>
                  </a:lnTo>
                  <a:lnTo>
                    <a:pt x="100760" y="96273"/>
                  </a:lnTo>
                  <a:lnTo>
                    <a:pt x="97390" y="94425"/>
                  </a:lnTo>
                  <a:lnTo>
                    <a:pt x="93817" y="92729"/>
                  </a:lnTo>
                  <a:lnTo>
                    <a:pt x="90048" y="91190"/>
                  </a:lnTo>
                  <a:lnTo>
                    <a:pt x="86280" y="89802"/>
                  </a:lnTo>
                  <a:lnTo>
                    <a:pt x="82317" y="88573"/>
                  </a:lnTo>
                  <a:lnTo>
                    <a:pt x="78151" y="87645"/>
                  </a:lnTo>
                  <a:lnTo>
                    <a:pt x="73984" y="86876"/>
                  </a:lnTo>
                  <a:lnTo>
                    <a:pt x="69623" y="86264"/>
                  </a:lnTo>
                  <a:lnTo>
                    <a:pt x="65254" y="85955"/>
                  </a:lnTo>
                  <a:lnTo>
                    <a:pt x="65254" y="21108"/>
                  </a:lnTo>
                  <a:lnTo>
                    <a:pt x="64263" y="19261"/>
                  </a:lnTo>
                  <a:lnTo>
                    <a:pt x="63670" y="17413"/>
                  </a:lnTo>
                  <a:lnTo>
                    <a:pt x="63272" y="15558"/>
                  </a:lnTo>
                  <a:lnTo>
                    <a:pt x="63077" y="13711"/>
                  </a:lnTo>
                  <a:lnTo>
                    <a:pt x="63272" y="11711"/>
                  </a:lnTo>
                  <a:lnTo>
                    <a:pt x="63670" y="9863"/>
                  </a:lnTo>
                  <a:lnTo>
                    <a:pt x="64263" y="8015"/>
                  </a:lnTo>
                  <a:lnTo>
                    <a:pt x="65254" y="6168"/>
                  </a:lnTo>
                  <a:lnTo>
                    <a:pt x="65254" y="4011"/>
                  </a:lnTo>
                  <a:lnTo>
                    <a:pt x="65059" y="3241"/>
                  </a:lnTo>
                  <a:lnTo>
                    <a:pt x="64856" y="2472"/>
                  </a:lnTo>
                  <a:lnTo>
                    <a:pt x="64263" y="1854"/>
                  </a:lnTo>
                  <a:lnTo>
                    <a:pt x="63670" y="1236"/>
                  </a:lnTo>
                  <a:lnTo>
                    <a:pt x="62874" y="775"/>
                  </a:lnTo>
                  <a:lnTo>
                    <a:pt x="62079" y="315"/>
                  </a:lnTo>
                  <a:lnTo>
                    <a:pt x="61088" y="157"/>
                  </a:lnTo>
                  <a:lnTo>
                    <a:pt x="60097" y="6"/>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Shape 230"/>
            <p:cNvSpPr/>
            <p:nvPr/>
          </p:nvSpPr>
          <p:spPr>
            <a:xfrm>
              <a:off x="2624850" y="4357675"/>
              <a:ext cx="171600" cy="171600"/>
            </a:xfrm>
            <a:custGeom>
              <a:pathLst>
                <a:path extrusionOk="0" h="120000" w="120000">
                  <a:moveTo>
                    <a:pt x="1293" y="17"/>
                  </a:moveTo>
                  <a:lnTo>
                    <a:pt x="437" y="437"/>
                  </a:lnTo>
                  <a:lnTo>
                    <a:pt x="0" y="1293"/>
                  </a:lnTo>
                  <a:lnTo>
                    <a:pt x="0" y="2150"/>
                  </a:lnTo>
                  <a:lnTo>
                    <a:pt x="0" y="5559"/>
                  </a:lnTo>
                  <a:lnTo>
                    <a:pt x="437" y="10262"/>
                  </a:lnTo>
                  <a:lnTo>
                    <a:pt x="1293" y="16241"/>
                  </a:lnTo>
                  <a:lnTo>
                    <a:pt x="4702" y="30751"/>
                  </a:lnTo>
                  <a:lnTo>
                    <a:pt x="9405" y="47832"/>
                  </a:lnTo>
                  <a:lnTo>
                    <a:pt x="15384" y="65332"/>
                  </a:lnTo>
                  <a:lnTo>
                    <a:pt x="18374" y="73881"/>
                  </a:lnTo>
                  <a:lnTo>
                    <a:pt x="21783" y="81993"/>
                  </a:lnTo>
                  <a:lnTo>
                    <a:pt x="25192" y="89248"/>
                  </a:lnTo>
                  <a:lnTo>
                    <a:pt x="29038" y="96083"/>
                  </a:lnTo>
                  <a:lnTo>
                    <a:pt x="32465" y="101625"/>
                  </a:lnTo>
                  <a:lnTo>
                    <a:pt x="36293" y="105891"/>
                  </a:lnTo>
                  <a:lnTo>
                    <a:pt x="39720" y="108881"/>
                  </a:lnTo>
                  <a:lnTo>
                    <a:pt x="43566" y="111870"/>
                  </a:lnTo>
                  <a:lnTo>
                    <a:pt x="47395" y="114003"/>
                  </a:lnTo>
                  <a:lnTo>
                    <a:pt x="51678" y="116153"/>
                  </a:lnTo>
                  <a:lnTo>
                    <a:pt x="55944" y="117849"/>
                  </a:lnTo>
                  <a:lnTo>
                    <a:pt x="60209" y="119143"/>
                  </a:lnTo>
                  <a:lnTo>
                    <a:pt x="64475" y="119982"/>
                  </a:lnTo>
                  <a:lnTo>
                    <a:pt x="73444" y="119982"/>
                  </a:lnTo>
                  <a:lnTo>
                    <a:pt x="77709" y="119562"/>
                  </a:lnTo>
                  <a:lnTo>
                    <a:pt x="81993" y="119143"/>
                  </a:lnTo>
                  <a:lnTo>
                    <a:pt x="86678" y="117849"/>
                  </a:lnTo>
                  <a:lnTo>
                    <a:pt x="90524" y="116153"/>
                  </a:lnTo>
                  <a:lnTo>
                    <a:pt x="94790" y="114003"/>
                  </a:lnTo>
                  <a:lnTo>
                    <a:pt x="98636" y="111870"/>
                  </a:lnTo>
                  <a:lnTo>
                    <a:pt x="102482" y="108881"/>
                  </a:lnTo>
                  <a:lnTo>
                    <a:pt x="38426" y="44842"/>
                  </a:lnTo>
                  <a:lnTo>
                    <a:pt x="37587" y="43566"/>
                  </a:lnTo>
                  <a:lnTo>
                    <a:pt x="37150" y="41853"/>
                  </a:lnTo>
                  <a:lnTo>
                    <a:pt x="37587" y="40139"/>
                  </a:lnTo>
                  <a:lnTo>
                    <a:pt x="38426" y="38444"/>
                  </a:lnTo>
                  <a:lnTo>
                    <a:pt x="40139" y="37587"/>
                  </a:lnTo>
                  <a:lnTo>
                    <a:pt x="41853" y="37150"/>
                  </a:lnTo>
                  <a:lnTo>
                    <a:pt x="43566" y="37587"/>
                  </a:lnTo>
                  <a:lnTo>
                    <a:pt x="44842" y="38444"/>
                  </a:lnTo>
                  <a:lnTo>
                    <a:pt x="108881" y="102482"/>
                  </a:lnTo>
                  <a:lnTo>
                    <a:pt x="111451" y="98636"/>
                  </a:lnTo>
                  <a:lnTo>
                    <a:pt x="114003" y="94790"/>
                  </a:lnTo>
                  <a:lnTo>
                    <a:pt x="116136" y="90961"/>
                  </a:lnTo>
                  <a:lnTo>
                    <a:pt x="117849" y="86678"/>
                  </a:lnTo>
                  <a:lnTo>
                    <a:pt x="119125" y="82412"/>
                  </a:lnTo>
                  <a:lnTo>
                    <a:pt x="119562" y="77727"/>
                  </a:lnTo>
                  <a:lnTo>
                    <a:pt x="119982" y="73444"/>
                  </a:lnTo>
                  <a:lnTo>
                    <a:pt x="119982" y="68758"/>
                  </a:lnTo>
                  <a:lnTo>
                    <a:pt x="119562" y="64475"/>
                  </a:lnTo>
                  <a:lnTo>
                    <a:pt x="119125" y="60209"/>
                  </a:lnTo>
                  <a:lnTo>
                    <a:pt x="117849" y="55944"/>
                  </a:lnTo>
                  <a:lnTo>
                    <a:pt x="116136" y="51678"/>
                  </a:lnTo>
                  <a:lnTo>
                    <a:pt x="114003" y="47395"/>
                  </a:lnTo>
                  <a:lnTo>
                    <a:pt x="111870" y="43566"/>
                  </a:lnTo>
                  <a:lnTo>
                    <a:pt x="108881" y="39720"/>
                  </a:lnTo>
                  <a:lnTo>
                    <a:pt x="105891" y="36293"/>
                  </a:lnTo>
                  <a:lnTo>
                    <a:pt x="101625" y="32465"/>
                  </a:lnTo>
                  <a:lnTo>
                    <a:pt x="96083" y="29038"/>
                  </a:lnTo>
                  <a:lnTo>
                    <a:pt x="89248" y="25629"/>
                  </a:lnTo>
                  <a:lnTo>
                    <a:pt x="81993" y="21783"/>
                  </a:lnTo>
                  <a:lnTo>
                    <a:pt x="73881" y="18374"/>
                  </a:lnTo>
                  <a:lnTo>
                    <a:pt x="65332" y="15384"/>
                  </a:lnTo>
                  <a:lnTo>
                    <a:pt x="47832" y="9405"/>
                  </a:lnTo>
                  <a:lnTo>
                    <a:pt x="30751" y="4702"/>
                  </a:lnTo>
                  <a:lnTo>
                    <a:pt x="16223" y="1293"/>
                  </a:lnTo>
                  <a:lnTo>
                    <a:pt x="10262" y="437"/>
                  </a:lnTo>
                  <a:lnTo>
                    <a:pt x="5559" y="1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1" name="Shape 231"/>
          <p:cNvPicPr preferRelativeResize="0"/>
          <p:nvPr/>
        </p:nvPicPr>
        <p:blipFill rotWithShape="1">
          <a:blip r:embed="rId3">
            <a:alphaModFix/>
          </a:blip>
          <a:srcRect b="12205" l="0" r="0" t="33451"/>
          <a:stretch/>
        </p:blipFill>
        <p:spPr>
          <a:xfrm>
            <a:off x="698422" y="1373575"/>
            <a:ext cx="2041224" cy="1972826"/>
          </a:xfrm>
          <a:prstGeom prst="rect">
            <a:avLst/>
          </a:prstGeom>
          <a:noFill/>
          <a:ln>
            <a:noFill/>
          </a:ln>
        </p:spPr>
      </p:pic>
      <p:pic>
        <p:nvPicPr>
          <p:cNvPr id="232" name="Shape 232"/>
          <p:cNvPicPr preferRelativeResize="0"/>
          <p:nvPr/>
        </p:nvPicPr>
        <p:blipFill rotWithShape="1">
          <a:blip r:embed="rId4">
            <a:alphaModFix/>
          </a:blip>
          <a:srcRect b="12205" l="0" r="0" t="33451"/>
          <a:stretch/>
        </p:blipFill>
        <p:spPr>
          <a:xfrm>
            <a:off x="2812025" y="1360500"/>
            <a:ext cx="2041251" cy="1972826"/>
          </a:xfrm>
          <a:prstGeom prst="rect">
            <a:avLst/>
          </a:prstGeom>
          <a:noFill/>
          <a:ln>
            <a:noFill/>
          </a:ln>
        </p:spPr>
      </p:pic>
      <p:pic>
        <p:nvPicPr>
          <p:cNvPr id="233" name="Shape 233"/>
          <p:cNvPicPr preferRelativeResize="0"/>
          <p:nvPr/>
        </p:nvPicPr>
        <p:blipFill rotWithShape="1">
          <a:blip r:embed="rId5">
            <a:alphaModFix/>
          </a:blip>
          <a:srcRect b="0" l="0" r="0" t="0"/>
          <a:stretch/>
        </p:blipFill>
        <p:spPr>
          <a:xfrm>
            <a:off x="5005675" y="1360500"/>
            <a:ext cx="3477862" cy="1972825"/>
          </a:xfrm>
          <a:prstGeom prst="rect">
            <a:avLst/>
          </a:prstGeom>
          <a:noFill/>
          <a:ln>
            <a:noFill/>
          </a:ln>
        </p:spPr>
      </p:pic>
      <p:sp>
        <p:nvSpPr>
          <p:cNvPr id="234" name="Shape 234"/>
          <p:cNvSpPr/>
          <p:nvPr/>
        </p:nvSpPr>
        <p:spPr>
          <a:xfrm>
            <a:off x="3405600" y="1895900"/>
            <a:ext cx="438850" cy="456425"/>
          </a:xfrm>
          <a:prstGeom prst="flowChartProcess">
            <a:avLst/>
          </a:prstGeom>
          <a:noFill/>
          <a:ln cap="flat" cmpd="sng" w="76200">
            <a:solidFill>
              <a:srgbClr val="FF00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Shape 235"/>
          <p:cNvSpPr/>
          <p:nvPr/>
        </p:nvSpPr>
        <p:spPr>
          <a:xfrm>
            <a:off x="3405600" y="1439475"/>
            <a:ext cx="438850" cy="456425"/>
          </a:xfrm>
          <a:prstGeom prst="flowChartProcess">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Shape 236"/>
          <p:cNvSpPr/>
          <p:nvPr/>
        </p:nvSpPr>
        <p:spPr>
          <a:xfrm>
            <a:off x="3844450" y="1895900"/>
            <a:ext cx="438850" cy="456425"/>
          </a:xfrm>
          <a:prstGeom prst="flowChartProcess">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Shape 237"/>
          <p:cNvSpPr/>
          <p:nvPr/>
        </p:nvSpPr>
        <p:spPr>
          <a:xfrm>
            <a:off x="2966750" y="1895900"/>
            <a:ext cx="438850" cy="456425"/>
          </a:xfrm>
          <a:prstGeom prst="flowChartProcess">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Shape 238"/>
          <p:cNvSpPr/>
          <p:nvPr/>
        </p:nvSpPr>
        <p:spPr>
          <a:xfrm>
            <a:off x="3405600" y="2343538"/>
            <a:ext cx="438850" cy="456425"/>
          </a:xfrm>
          <a:prstGeom prst="flowChartProcess">
            <a:avLst/>
          </a:prstGeom>
          <a:noFill/>
          <a:ln cap="flat" cmpd="sng" w="19050">
            <a:solidFill>
              <a:srgbClr val="38761D"/>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Shape 239"/>
          <p:cNvSpPr txBox="1"/>
          <p:nvPr/>
        </p:nvSpPr>
        <p:spPr>
          <a:xfrm>
            <a:off x="4267111" y="2593725"/>
            <a:ext cx="315900" cy="30270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00695C"/>
              </a:buClr>
              <a:buSzPts val="1800"/>
              <a:buFont typeface="Arial"/>
              <a:buNone/>
            </a:pPr>
            <a:r>
              <a:rPr b="1" i="0" lang="en" sz="1800" u="none" cap="none" strike="noStrike">
                <a:solidFill>
                  <a:srgbClr val="00695C"/>
                </a:solidFill>
                <a:latin typeface="Arial"/>
                <a:ea typeface="Arial"/>
                <a:cs typeface="Arial"/>
                <a:sym typeface="Arial"/>
              </a:rPr>
              <a:t>b</a:t>
            </a:r>
          </a:p>
        </p:txBody>
      </p:sp>
      <p:cxnSp>
        <p:nvCxnSpPr>
          <p:cNvPr id="240" name="Shape 240"/>
          <p:cNvCxnSpPr>
            <a:stCxn id="239" idx="1"/>
            <a:endCxn id="238" idx="3"/>
          </p:cNvCxnSpPr>
          <p:nvPr/>
        </p:nvCxnSpPr>
        <p:spPr>
          <a:xfrm rot="10800000">
            <a:off x="3844411" y="2571675"/>
            <a:ext cx="422700" cy="173400"/>
          </a:xfrm>
          <a:prstGeom prst="straightConnector1">
            <a:avLst/>
          </a:prstGeom>
          <a:noFill/>
          <a:ln cap="flat" cmpd="sng" w="19050">
            <a:solidFill>
              <a:schemeClr val="dk2"/>
            </a:solidFill>
            <a:prstDash val="solid"/>
            <a:round/>
            <a:headEnd len="med" w="med" type="none"/>
            <a:tailEnd len="lg" w="lg" type="triangle"/>
          </a:ln>
        </p:spPr>
      </p:cxnSp>
      <p:cxnSp>
        <p:nvCxnSpPr>
          <p:cNvPr id="241" name="Shape 241"/>
          <p:cNvCxnSpPr>
            <a:stCxn id="239" idx="1"/>
            <a:endCxn id="236" idx="2"/>
          </p:cNvCxnSpPr>
          <p:nvPr/>
        </p:nvCxnSpPr>
        <p:spPr>
          <a:xfrm rot="10800000">
            <a:off x="4064011" y="2352375"/>
            <a:ext cx="203100" cy="392700"/>
          </a:xfrm>
          <a:prstGeom prst="straightConnector1">
            <a:avLst/>
          </a:prstGeom>
          <a:noFill/>
          <a:ln cap="flat" cmpd="sng" w="19050">
            <a:solidFill>
              <a:schemeClr val="dk2"/>
            </a:solidFill>
            <a:prstDash val="solid"/>
            <a:round/>
            <a:headEnd len="med" w="med" type="none"/>
            <a:tailEnd len="lg" w="lg" type="triangle"/>
          </a:ln>
        </p:spPr>
      </p:cxnSp>
      <p:sp>
        <p:nvSpPr>
          <p:cNvPr id="242" name="Shape 242"/>
          <p:cNvSpPr txBox="1"/>
          <p:nvPr/>
        </p:nvSpPr>
        <p:spPr>
          <a:xfrm>
            <a:off x="3421750" y="960525"/>
            <a:ext cx="381900" cy="37740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CC0000"/>
              </a:buClr>
              <a:buSzPts val="1800"/>
              <a:buFont typeface="Arial"/>
              <a:buNone/>
            </a:pPr>
            <a:r>
              <a:rPr b="1" i="0" lang="en" sz="1800" u="none" cap="none" strike="noStrike">
                <a:solidFill>
                  <a:srgbClr val="CC0000"/>
                </a:solidFill>
                <a:latin typeface="Arial"/>
                <a:ea typeface="Arial"/>
                <a:cs typeface="Arial"/>
                <a:sym typeface="Arial"/>
              </a:rPr>
              <a:t>ai</a:t>
            </a:r>
          </a:p>
        </p:txBody>
      </p:sp>
      <p:cxnSp>
        <p:nvCxnSpPr>
          <p:cNvPr id="243" name="Shape 243"/>
          <p:cNvCxnSpPr>
            <a:stCxn id="242" idx="2"/>
          </p:cNvCxnSpPr>
          <p:nvPr/>
        </p:nvCxnSpPr>
        <p:spPr>
          <a:xfrm>
            <a:off x="3612700" y="1337925"/>
            <a:ext cx="17700" cy="509100"/>
          </a:xfrm>
          <a:prstGeom prst="straightConnector1">
            <a:avLst/>
          </a:prstGeom>
          <a:noFill/>
          <a:ln cap="flat" cmpd="sng" w="19050">
            <a:solidFill>
              <a:srgbClr val="FF0000"/>
            </a:solidFill>
            <a:prstDash val="solid"/>
            <a:round/>
            <a:headEnd len="med" w="med" type="none"/>
            <a:tailEnd len="lg" w="lg" type="triangle"/>
          </a:ln>
        </p:spPr>
      </p:cxnSp>
      <p:sp>
        <p:nvSpPr>
          <p:cNvPr id="244" name="Shape 244"/>
          <p:cNvSpPr txBox="1"/>
          <p:nvPr/>
        </p:nvSpPr>
        <p:spPr>
          <a:xfrm>
            <a:off x="615350" y="1018175"/>
            <a:ext cx="2215800" cy="377400"/>
          </a:xfrm>
          <a:prstGeom prst="rect">
            <a:avLst/>
          </a:prstGeom>
          <a:noFill/>
          <a:ln>
            <a:noFill/>
          </a:ln>
        </p:spPr>
        <p:txBody>
          <a:bodyPr anchorCtr="0" anchor="t" bIns="91425" lIns="91425" rIns="91425" wrap="square" tIns="91425">
            <a:noAutofit/>
          </a:bodyPr>
          <a:lstStyle/>
          <a:p>
            <a:pPr indent="-95250" lvl="0" marL="0" marR="0" rtl="0" algn="l">
              <a:lnSpc>
                <a:spcPct val="100000"/>
              </a:lnSpc>
              <a:spcBef>
                <a:spcPts val="0"/>
              </a:spcBef>
              <a:spcAft>
                <a:spcPts val="0"/>
              </a:spcAft>
              <a:buClr>
                <a:srgbClr val="4A86E8"/>
              </a:buClr>
              <a:buSzPts val="1500"/>
              <a:buFont typeface="Arial"/>
              <a:buNone/>
            </a:pPr>
            <a:r>
              <a:rPr b="0" i="0" lang="en" sz="1500" u="none" cap="none" strike="noStrike">
                <a:solidFill>
                  <a:srgbClr val="4A86E8"/>
                </a:solidFill>
                <a:latin typeface="Arial"/>
                <a:ea typeface="Arial"/>
                <a:cs typeface="Arial"/>
                <a:sym typeface="Arial"/>
              </a:rPr>
              <a:t>Border: score=score*2</a:t>
            </a:r>
          </a:p>
        </p:txBody>
      </p:sp>
      <p:sp>
        <p:nvSpPr>
          <p:cNvPr id="245" name="Shape 245"/>
          <p:cNvSpPr/>
          <p:nvPr/>
        </p:nvSpPr>
        <p:spPr>
          <a:xfrm>
            <a:off x="789950" y="1439475"/>
            <a:ext cx="1869600" cy="456300"/>
          </a:xfrm>
          <a:prstGeom prst="rect">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Shape 246"/>
          <p:cNvSpPr/>
          <p:nvPr/>
        </p:nvSpPr>
        <p:spPr>
          <a:xfrm>
            <a:off x="790025" y="2799975"/>
            <a:ext cx="1869600" cy="456300"/>
          </a:xfrm>
          <a:prstGeom prst="rect">
            <a:avLst/>
          </a:prstGeom>
          <a:noFill/>
          <a:ln cap="flat" cmpd="sng" w="19050">
            <a:solidFill>
              <a:srgbClr val="4A86E8"/>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Shape 247"/>
          <p:cNvSpPr txBox="1"/>
          <p:nvPr/>
        </p:nvSpPr>
        <p:spPr>
          <a:xfrm>
            <a:off x="685800" y="3403312"/>
            <a:ext cx="2215800" cy="791400"/>
          </a:xfrm>
          <a:prstGeom prst="rect">
            <a:avLst/>
          </a:prstGeom>
          <a:noFill/>
          <a:ln>
            <a:noFill/>
          </a:ln>
        </p:spPr>
        <p:txBody>
          <a:bodyPr anchorCtr="0" anchor="t" bIns="91425" lIns="91425" rIns="91425" wrap="square" tIns="91425">
            <a:noAutofit/>
          </a:bodyPr>
          <a:lstStyle/>
          <a:p>
            <a:pPr indent="-88900" lvl="0" marL="0" marR="0" rtl="0" algn="l">
              <a:lnSpc>
                <a:spcPct val="100000"/>
              </a:lnSpc>
              <a:spcBef>
                <a:spcPts val="0"/>
              </a:spcBef>
              <a:spcAft>
                <a:spcPts val="0"/>
              </a:spcAft>
              <a:buClr>
                <a:srgbClr val="FF780E"/>
              </a:buClr>
              <a:buSzPts val="1400"/>
              <a:buFont typeface="Arial"/>
              <a:buNone/>
            </a:pPr>
            <a:r>
              <a:rPr b="0" i="0" lang="en" sz="1400" u="none" cap="none" strike="noStrike">
                <a:solidFill>
                  <a:srgbClr val="FF780E"/>
                </a:solidFill>
                <a:latin typeface="Arial"/>
                <a:ea typeface="Arial"/>
                <a:cs typeface="Arial"/>
                <a:sym typeface="Arial"/>
              </a:rPr>
              <a:t>Two directions: Down, right</a:t>
            </a:r>
          </a:p>
        </p:txBody>
      </p:sp>
      <p:cxnSp>
        <p:nvCxnSpPr>
          <p:cNvPr id="248" name="Shape 248"/>
          <p:cNvCxnSpPr/>
          <p:nvPr/>
        </p:nvCxnSpPr>
        <p:spPr>
          <a:xfrm>
            <a:off x="2973263" y="1348850"/>
            <a:ext cx="1604700" cy="3000"/>
          </a:xfrm>
          <a:prstGeom prst="straightConnector1">
            <a:avLst/>
          </a:prstGeom>
          <a:noFill/>
          <a:ln cap="flat" cmpd="sng" w="28575">
            <a:solidFill>
              <a:srgbClr val="FF780E"/>
            </a:solidFill>
            <a:prstDash val="solid"/>
            <a:round/>
            <a:headEnd len="med" w="med" type="none"/>
            <a:tailEnd len="lg" w="lg" type="triangle"/>
          </a:ln>
        </p:spPr>
      </p:cxnSp>
      <p:cxnSp>
        <p:nvCxnSpPr>
          <p:cNvPr id="249" name="Shape 249"/>
          <p:cNvCxnSpPr/>
          <p:nvPr/>
        </p:nvCxnSpPr>
        <p:spPr>
          <a:xfrm>
            <a:off x="2789350" y="1424350"/>
            <a:ext cx="0" cy="1820100"/>
          </a:xfrm>
          <a:prstGeom prst="straightConnector1">
            <a:avLst/>
          </a:prstGeom>
          <a:noFill/>
          <a:ln cap="flat" cmpd="sng" w="28575">
            <a:solidFill>
              <a:srgbClr val="FF780E"/>
            </a:solidFill>
            <a:prstDash val="solid"/>
            <a:round/>
            <a:headEnd len="med" w="med" type="none"/>
            <a:tailEnd len="lg" w="lg" type="triangle"/>
          </a:ln>
        </p:spPr>
      </p:cxnSp>
      <p:sp>
        <p:nvSpPr>
          <p:cNvPr id="250" name="Shape 250"/>
          <p:cNvSpPr txBox="1"/>
          <p:nvPr/>
        </p:nvSpPr>
        <p:spPr>
          <a:xfrm>
            <a:off x="2789350" y="3355892"/>
            <a:ext cx="4051800" cy="1025700"/>
          </a:xfrm>
          <a:prstGeom prst="rect">
            <a:avLst/>
          </a:prstGeom>
          <a:blipFill rotWithShape="1">
            <a:blip r:embed="rId6">
              <a:alphaModFix/>
            </a:blip>
            <a:stretch>
              <a:fillRect b="0" l="0" r="0" t="0"/>
            </a:stretch>
          </a:blip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p>
        </p:txBody>
      </p:sp>
      <p:sp>
        <p:nvSpPr>
          <p:cNvPr id="251" name="Shape 251"/>
          <p:cNvSpPr txBox="1"/>
          <p:nvPr/>
        </p:nvSpPr>
        <p:spPr>
          <a:xfrm>
            <a:off x="2812025" y="4451800"/>
            <a:ext cx="4266900" cy="276900"/>
          </a:xfrm>
          <a:prstGeom prst="rect">
            <a:avLst/>
          </a:prstGeom>
          <a:blipFill rotWithShape="1">
            <a:blip r:embed="rId7">
              <a:alphaModFix/>
            </a:blip>
            <a:stretch>
              <a:fillRect b="-34776" l="-288" r="-706" t="0"/>
            </a:stretch>
          </a:blip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p>
        </p:txBody>
      </p:sp>
      <p:sp>
        <p:nvSpPr>
          <p:cNvPr id="252" name="Shape 252"/>
          <p:cNvSpPr/>
          <p:nvPr/>
        </p:nvSpPr>
        <p:spPr>
          <a:xfrm>
            <a:off x="789950" y="1424350"/>
            <a:ext cx="479049" cy="1831925"/>
          </a:xfrm>
          <a:prstGeom prst="rect">
            <a:avLst/>
          </a:prstGeom>
          <a:noFill/>
          <a:ln cap="flat" cmpd="sng" w="19050">
            <a:solidFill>
              <a:srgbClr val="0070C0"/>
            </a:solidFill>
            <a:prstDash val="solid"/>
            <a:round/>
            <a:headEnd len="med" w="med" type="none"/>
            <a:tailEnd len="med" w="med" type="none"/>
          </a:ln>
        </p:spPr>
        <p:txBody>
          <a:bodyPr anchorCtr="0" anchor="ctr" bIns="45700" lIns="91425" rIns="91425" wrap="square" tIns="45700">
            <a:noAutofit/>
          </a:bodyPr>
          <a:lstStyle/>
          <a:p>
            <a:pPr indent="-8890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3" name="Shape 253"/>
          <p:cNvSpPr/>
          <p:nvPr/>
        </p:nvSpPr>
        <p:spPr>
          <a:xfrm>
            <a:off x="2144463" y="1424350"/>
            <a:ext cx="506387" cy="1831925"/>
          </a:xfrm>
          <a:prstGeom prst="rect">
            <a:avLst/>
          </a:prstGeom>
          <a:noFill/>
          <a:ln cap="flat" cmpd="sng" w="19050">
            <a:solidFill>
              <a:srgbClr val="0070C0"/>
            </a:solidFill>
            <a:prstDash val="solid"/>
            <a:round/>
            <a:headEnd len="med" w="med" type="none"/>
            <a:tailEnd len="med" w="med" type="none"/>
          </a:ln>
        </p:spPr>
        <p:txBody>
          <a:bodyPr anchorCtr="0" anchor="ctr" bIns="45700" lIns="91425" rIns="91425" wrap="square" tIns="45700">
            <a:noAutofit/>
          </a:bodyPr>
          <a:lstStyle/>
          <a:p>
            <a:pPr indent="-8890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9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idx="4294967295" type="ctrTitle"/>
          </p:nvPr>
        </p:nvSpPr>
        <p:spPr>
          <a:xfrm>
            <a:off x="685800" y="518023"/>
            <a:ext cx="7772400" cy="8865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2900" u="none" cap="none" strike="noStrike">
                <a:solidFill>
                  <a:srgbClr val="FFB600"/>
                </a:solidFill>
                <a:latin typeface="Raleway ExtraBold"/>
                <a:ea typeface="Raleway ExtraBold"/>
                <a:cs typeface="Raleway ExtraBold"/>
                <a:sym typeface="Raleway ExtraBold"/>
              </a:rPr>
              <a:t>2.The largest number stay close to cortex</a:t>
            </a:r>
          </a:p>
        </p:txBody>
      </p:sp>
      <p:sp>
        <p:nvSpPr>
          <p:cNvPr id="259" name="Shape 259"/>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260" name="Shape 260"/>
          <p:cNvGrpSpPr/>
          <p:nvPr/>
        </p:nvGrpSpPr>
        <p:grpSpPr>
          <a:xfrm>
            <a:off x="8056531" y="173650"/>
            <a:ext cx="793230" cy="1034453"/>
            <a:chOff x="2624850" y="4296000"/>
            <a:chExt cx="380300" cy="495950"/>
          </a:xfrm>
        </p:grpSpPr>
        <p:sp>
          <p:nvSpPr>
            <p:cNvPr id="261" name="Shape 261"/>
            <p:cNvSpPr/>
            <p:nvPr/>
          </p:nvSpPr>
          <p:spPr>
            <a:xfrm>
              <a:off x="2845875" y="4296000"/>
              <a:ext cx="126300" cy="125700"/>
            </a:xfrm>
            <a:custGeom>
              <a:pathLst>
                <a:path extrusionOk="0" h="120000" w="120000">
                  <a:moveTo>
                    <a:pt x="114186" y="23"/>
                  </a:moveTo>
                  <a:lnTo>
                    <a:pt x="103745" y="1764"/>
                  </a:lnTo>
                  <a:lnTo>
                    <a:pt x="89270" y="4674"/>
                  </a:lnTo>
                  <a:lnTo>
                    <a:pt x="72446" y="9348"/>
                  </a:lnTo>
                  <a:lnTo>
                    <a:pt x="55076" y="15166"/>
                  </a:lnTo>
                  <a:lnTo>
                    <a:pt x="38251" y="22154"/>
                  </a:lnTo>
                  <a:lnTo>
                    <a:pt x="30729" y="25635"/>
                  </a:lnTo>
                  <a:lnTo>
                    <a:pt x="24346" y="29141"/>
                  </a:lnTo>
                  <a:lnTo>
                    <a:pt x="18556" y="32623"/>
                  </a:lnTo>
                  <a:lnTo>
                    <a:pt x="14498" y="36128"/>
                  </a:lnTo>
                  <a:lnTo>
                    <a:pt x="11603" y="39634"/>
                  </a:lnTo>
                  <a:lnTo>
                    <a:pt x="8708" y="43116"/>
                  </a:lnTo>
                  <a:lnTo>
                    <a:pt x="6383" y="47193"/>
                  </a:lnTo>
                  <a:lnTo>
                    <a:pt x="4081" y="51271"/>
                  </a:lnTo>
                  <a:lnTo>
                    <a:pt x="2918" y="55349"/>
                  </a:lnTo>
                  <a:lnTo>
                    <a:pt x="1755" y="59427"/>
                  </a:lnTo>
                  <a:lnTo>
                    <a:pt x="593" y="64077"/>
                  </a:lnTo>
                  <a:lnTo>
                    <a:pt x="23" y="68155"/>
                  </a:lnTo>
                  <a:lnTo>
                    <a:pt x="23" y="72829"/>
                  </a:lnTo>
                  <a:lnTo>
                    <a:pt x="593" y="76907"/>
                  </a:lnTo>
                  <a:lnTo>
                    <a:pt x="1162" y="81558"/>
                  </a:lnTo>
                  <a:lnTo>
                    <a:pt x="2325" y="85635"/>
                  </a:lnTo>
                  <a:lnTo>
                    <a:pt x="4081" y="89713"/>
                  </a:lnTo>
                  <a:lnTo>
                    <a:pt x="5813" y="93791"/>
                  </a:lnTo>
                  <a:lnTo>
                    <a:pt x="8115" y="97869"/>
                  </a:lnTo>
                  <a:lnTo>
                    <a:pt x="10440" y="101351"/>
                  </a:lnTo>
                  <a:lnTo>
                    <a:pt x="62598" y="48934"/>
                  </a:lnTo>
                  <a:lnTo>
                    <a:pt x="64923" y="47766"/>
                  </a:lnTo>
                  <a:lnTo>
                    <a:pt x="66656" y="47193"/>
                  </a:lnTo>
                  <a:lnTo>
                    <a:pt x="68981" y="47766"/>
                  </a:lnTo>
                  <a:lnTo>
                    <a:pt x="70713" y="48934"/>
                  </a:lnTo>
                  <a:lnTo>
                    <a:pt x="71876" y="50699"/>
                  </a:lnTo>
                  <a:lnTo>
                    <a:pt x="72446" y="53012"/>
                  </a:lnTo>
                  <a:lnTo>
                    <a:pt x="71876" y="55349"/>
                  </a:lnTo>
                  <a:lnTo>
                    <a:pt x="70713" y="57090"/>
                  </a:lnTo>
                  <a:lnTo>
                    <a:pt x="18556" y="109507"/>
                  </a:lnTo>
                  <a:lnTo>
                    <a:pt x="22614" y="111844"/>
                  </a:lnTo>
                  <a:lnTo>
                    <a:pt x="26102" y="114181"/>
                  </a:lnTo>
                  <a:lnTo>
                    <a:pt x="30160" y="116494"/>
                  </a:lnTo>
                  <a:lnTo>
                    <a:pt x="34787" y="117662"/>
                  </a:lnTo>
                  <a:lnTo>
                    <a:pt x="38845" y="118831"/>
                  </a:lnTo>
                  <a:lnTo>
                    <a:pt x="42902" y="119427"/>
                  </a:lnTo>
                  <a:lnTo>
                    <a:pt x="47530" y="120000"/>
                  </a:lnTo>
                  <a:lnTo>
                    <a:pt x="51587" y="120000"/>
                  </a:lnTo>
                  <a:lnTo>
                    <a:pt x="56238" y="119427"/>
                  </a:lnTo>
                  <a:lnTo>
                    <a:pt x="60296" y="118831"/>
                  </a:lnTo>
                  <a:lnTo>
                    <a:pt x="64354" y="117662"/>
                  </a:lnTo>
                  <a:lnTo>
                    <a:pt x="68981" y="115922"/>
                  </a:lnTo>
                  <a:lnTo>
                    <a:pt x="72446" y="114181"/>
                  </a:lnTo>
                  <a:lnTo>
                    <a:pt x="76503" y="111844"/>
                  </a:lnTo>
                  <a:lnTo>
                    <a:pt x="79992" y="108934"/>
                  </a:lnTo>
                  <a:lnTo>
                    <a:pt x="83456" y="105429"/>
                  </a:lnTo>
                  <a:lnTo>
                    <a:pt x="86944" y="101351"/>
                  </a:lnTo>
                  <a:lnTo>
                    <a:pt x="91002" y="95532"/>
                  </a:lnTo>
                  <a:lnTo>
                    <a:pt x="94467" y="89141"/>
                  </a:lnTo>
                  <a:lnTo>
                    <a:pt x="97955" y="81558"/>
                  </a:lnTo>
                  <a:lnTo>
                    <a:pt x="104338" y="65246"/>
                  </a:lnTo>
                  <a:lnTo>
                    <a:pt x="110128" y="47193"/>
                  </a:lnTo>
                  <a:lnTo>
                    <a:pt x="114755" y="30310"/>
                  </a:lnTo>
                  <a:lnTo>
                    <a:pt x="118244" y="15739"/>
                  </a:lnTo>
                  <a:lnTo>
                    <a:pt x="119406" y="5270"/>
                  </a:lnTo>
                  <a:lnTo>
                    <a:pt x="119976" y="2337"/>
                  </a:lnTo>
                  <a:lnTo>
                    <a:pt x="119406" y="596"/>
                  </a:lnTo>
                  <a:lnTo>
                    <a:pt x="117650" y="23"/>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Shape 262"/>
            <p:cNvSpPr/>
            <p:nvPr/>
          </p:nvSpPr>
          <p:spPr>
            <a:xfrm>
              <a:off x="2635850" y="4316150"/>
              <a:ext cx="369300" cy="475800"/>
            </a:xfrm>
            <a:custGeom>
              <a:pathLst>
                <a:path extrusionOk="0" h="120000" w="120000">
                  <a:moveTo>
                    <a:pt x="60097" y="6"/>
                  </a:moveTo>
                  <a:lnTo>
                    <a:pt x="58911" y="157"/>
                  </a:lnTo>
                  <a:lnTo>
                    <a:pt x="57920" y="315"/>
                  </a:lnTo>
                  <a:lnTo>
                    <a:pt x="57125" y="775"/>
                  </a:lnTo>
                  <a:lnTo>
                    <a:pt x="56329" y="1236"/>
                  </a:lnTo>
                  <a:lnTo>
                    <a:pt x="55736" y="1854"/>
                  </a:lnTo>
                  <a:lnTo>
                    <a:pt x="55143" y="2472"/>
                  </a:lnTo>
                  <a:lnTo>
                    <a:pt x="54940" y="3241"/>
                  </a:lnTo>
                  <a:lnTo>
                    <a:pt x="54745" y="4011"/>
                  </a:lnTo>
                  <a:lnTo>
                    <a:pt x="54745" y="26652"/>
                  </a:lnTo>
                  <a:lnTo>
                    <a:pt x="55931" y="28960"/>
                  </a:lnTo>
                  <a:lnTo>
                    <a:pt x="56922" y="31275"/>
                  </a:lnTo>
                  <a:lnTo>
                    <a:pt x="57319" y="33583"/>
                  </a:lnTo>
                  <a:lnTo>
                    <a:pt x="57523" y="36049"/>
                  </a:lnTo>
                  <a:lnTo>
                    <a:pt x="57319" y="38515"/>
                  </a:lnTo>
                  <a:lnTo>
                    <a:pt x="56922" y="40824"/>
                  </a:lnTo>
                  <a:lnTo>
                    <a:pt x="55931" y="43290"/>
                  </a:lnTo>
                  <a:lnTo>
                    <a:pt x="54745" y="45598"/>
                  </a:lnTo>
                  <a:lnTo>
                    <a:pt x="54745" y="85955"/>
                  </a:lnTo>
                  <a:lnTo>
                    <a:pt x="50376" y="86264"/>
                  </a:lnTo>
                  <a:lnTo>
                    <a:pt x="46015" y="86876"/>
                  </a:lnTo>
                  <a:lnTo>
                    <a:pt x="41848" y="87645"/>
                  </a:lnTo>
                  <a:lnTo>
                    <a:pt x="37682" y="88573"/>
                  </a:lnTo>
                  <a:lnTo>
                    <a:pt x="33719" y="89802"/>
                  </a:lnTo>
                  <a:lnTo>
                    <a:pt x="29951" y="91190"/>
                  </a:lnTo>
                  <a:lnTo>
                    <a:pt x="26182" y="92729"/>
                  </a:lnTo>
                  <a:lnTo>
                    <a:pt x="22609" y="94425"/>
                  </a:lnTo>
                  <a:lnTo>
                    <a:pt x="19239" y="96273"/>
                  </a:lnTo>
                  <a:lnTo>
                    <a:pt x="15868" y="98279"/>
                  </a:lnTo>
                  <a:lnTo>
                    <a:pt x="12896" y="100436"/>
                  </a:lnTo>
                  <a:lnTo>
                    <a:pt x="9916" y="102744"/>
                  </a:lnTo>
                  <a:lnTo>
                    <a:pt x="7138" y="105210"/>
                  </a:lnTo>
                  <a:lnTo>
                    <a:pt x="4564" y="107827"/>
                  </a:lnTo>
                  <a:lnTo>
                    <a:pt x="2184" y="110445"/>
                  </a:lnTo>
                  <a:lnTo>
                    <a:pt x="0" y="113220"/>
                  </a:lnTo>
                  <a:lnTo>
                    <a:pt x="2379" y="113989"/>
                  </a:lnTo>
                  <a:lnTo>
                    <a:pt x="4962" y="114759"/>
                  </a:lnTo>
                  <a:lnTo>
                    <a:pt x="10711" y="115988"/>
                  </a:lnTo>
                  <a:lnTo>
                    <a:pt x="17257" y="117224"/>
                  </a:lnTo>
                  <a:lnTo>
                    <a:pt x="24794" y="118145"/>
                  </a:lnTo>
                  <a:lnTo>
                    <a:pt x="32728" y="118915"/>
                  </a:lnTo>
                  <a:lnTo>
                    <a:pt x="41451" y="119533"/>
                  </a:lnTo>
                  <a:lnTo>
                    <a:pt x="50579" y="119842"/>
                  </a:lnTo>
                  <a:lnTo>
                    <a:pt x="59902" y="119993"/>
                  </a:lnTo>
                  <a:lnTo>
                    <a:pt x="69420" y="119842"/>
                  </a:lnTo>
                  <a:lnTo>
                    <a:pt x="78548" y="119533"/>
                  </a:lnTo>
                  <a:lnTo>
                    <a:pt x="87271" y="118915"/>
                  </a:lnTo>
                  <a:lnTo>
                    <a:pt x="95205" y="118145"/>
                  </a:lnTo>
                  <a:lnTo>
                    <a:pt x="102742" y="117224"/>
                  </a:lnTo>
                  <a:lnTo>
                    <a:pt x="109288" y="115988"/>
                  </a:lnTo>
                  <a:lnTo>
                    <a:pt x="115037" y="114759"/>
                  </a:lnTo>
                  <a:lnTo>
                    <a:pt x="117620" y="113989"/>
                  </a:lnTo>
                  <a:lnTo>
                    <a:pt x="120000" y="113220"/>
                  </a:lnTo>
                  <a:lnTo>
                    <a:pt x="117815" y="110445"/>
                  </a:lnTo>
                  <a:lnTo>
                    <a:pt x="115435" y="107827"/>
                  </a:lnTo>
                  <a:lnTo>
                    <a:pt x="112861" y="105210"/>
                  </a:lnTo>
                  <a:lnTo>
                    <a:pt x="110083" y="102744"/>
                  </a:lnTo>
                  <a:lnTo>
                    <a:pt x="107103" y="100436"/>
                  </a:lnTo>
                  <a:lnTo>
                    <a:pt x="104131" y="98279"/>
                  </a:lnTo>
                  <a:lnTo>
                    <a:pt x="100760" y="96273"/>
                  </a:lnTo>
                  <a:lnTo>
                    <a:pt x="97390" y="94425"/>
                  </a:lnTo>
                  <a:lnTo>
                    <a:pt x="93817" y="92729"/>
                  </a:lnTo>
                  <a:lnTo>
                    <a:pt x="90048" y="91190"/>
                  </a:lnTo>
                  <a:lnTo>
                    <a:pt x="86280" y="89802"/>
                  </a:lnTo>
                  <a:lnTo>
                    <a:pt x="82317" y="88573"/>
                  </a:lnTo>
                  <a:lnTo>
                    <a:pt x="78151" y="87645"/>
                  </a:lnTo>
                  <a:lnTo>
                    <a:pt x="73984" y="86876"/>
                  </a:lnTo>
                  <a:lnTo>
                    <a:pt x="69623" y="86264"/>
                  </a:lnTo>
                  <a:lnTo>
                    <a:pt x="65254" y="85955"/>
                  </a:lnTo>
                  <a:lnTo>
                    <a:pt x="65254" y="21108"/>
                  </a:lnTo>
                  <a:lnTo>
                    <a:pt x="64263" y="19261"/>
                  </a:lnTo>
                  <a:lnTo>
                    <a:pt x="63670" y="17413"/>
                  </a:lnTo>
                  <a:lnTo>
                    <a:pt x="63272" y="15558"/>
                  </a:lnTo>
                  <a:lnTo>
                    <a:pt x="63077" y="13711"/>
                  </a:lnTo>
                  <a:lnTo>
                    <a:pt x="63272" y="11711"/>
                  </a:lnTo>
                  <a:lnTo>
                    <a:pt x="63670" y="9863"/>
                  </a:lnTo>
                  <a:lnTo>
                    <a:pt x="64263" y="8015"/>
                  </a:lnTo>
                  <a:lnTo>
                    <a:pt x="65254" y="6168"/>
                  </a:lnTo>
                  <a:lnTo>
                    <a:pt x="65254" y="4011"/>
                  </a:lnTo>
                  <a:lnTo>
                    <a:pt x="65059" y="3241"/>
                  </a:lnTo>
                  <a:lnTo>
                    <a:pt x="64856" y="2472"/>
                  </a:lnTo>
                  <a:lnTo>
                    <a:pt x="64263" y="1854"/>
                  </a:lnTo>
                  <a:lnTo>
                    <a:pt x="63670" y="1236"/>
                  </a:lnTo>
                  <a:lnTo>
                    <a:pt x="62874" y="775"/>
                  </a:lnTo>
                  <a:lnTo>
                    <a:pt x="62079" y="315"/>
                  </a:lnTo>
                  <a:lnTo>
                    <a:pt x="61088" y="157"/>
                  </a:lnTo>
                  <a:lnTo>
                    <a:pt x="60097" y="6"/>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Shape 263"/>
            <p:cNvSpPr/>
            <p:nvPr/>
          </p:nvSpPr>
          <p:spPr>
            <a:xfrm>
              <a:off x="2624850" y="4357675"/>
              <a:ext cx="171600" cy="171600"/>
            </a:xfrm>
            <a:custGeom>
              <a:pathLst>
                <a:path extrusionOk="0" h="120000" w="120000">
                  <a:moveTo>
                    <a:pt x="1293" y="17"/>
                  </a:moveTo>
                  <a:lnTo>
                    <a:pt x="437" y="437"/>
                  </a:lnTo>
                  <a:lnTo>
                    <a:pt x="0" y="1293"/>
                  </a:lnTo>
                  <a:lnTo>
                    <a:pt x="0" y="2150"/>
                  </a:lnTo>
                  <a:lnTo>
                    <a:pt x="0" y="5559"/>
                  </a:lnTo>
                  <a:lnTo>
                    <a:pt x="437" y="10262"/>
                  </a:lnTo>
                  <a:lnTo>
                    <a:pt x="1293" y="16241"/>
                  </a:lnTo>
                  <a:lnTo>
                    <a:pt x="4702" y="30751"/>
                  </a:lnTo>
                  <a:lnTo>
                    <a:pt x="9405" y="47832"/>
                  </a:lnTo>
                  <a:lnTo>
                    <a:pt x="15384" y="65332"/>
                  </a:lnTo>
                  <a:lnTo>
                    <a:pt x="18374" y="73881"/>
                  </a:lnTo>
                  <a:lnTo>
                    <a:pt x="21783" y="81993"/>
                  </a:lnTo>
                  <a:lnTo>
                    <a:pt x="25192" y="89248"/>
                  </a:lnTo>
                  <a:lnTo>
                    <a:pt x="29038" y="96083"/>
                  </a:lnTo>
                  <a:lnTo>
                    <a:pt x="32465" y="101625"/>
                  </a:lnTo>
                  <a:lnTo>
                    <a:pt x="36293" y="105891"/>
                  </a:lnTo>
                  <a:lnTo>
                    <a:pt x="39720" y="108881"/>
                  </a:lnTo>
                  <a:lnTo>
                    <a:pt x="43566" y="111870"/>
                  </a:lnTo>
                  <a:lnTo>
                    <a:pt x="47395" y="114003"/>
                  </a:lnTo>
                  <a:lnTo>
                    <a:pt x="51678" y="116153"/>
                  </a:lnTo>
                  <a:lnTo>
                    <a:pt x="55944" y="117849"/>
                  </a:lnTo>
                  <a:lnTo>
                    <a:pt x="60209" y="119143"/>
                  </a:lnTo>
                  <a:lnTo>
                    <a:pt x="64475" y="119982"/>
                  </a:lnTo>
                  <a:lnTo>
                    <a:pt x="73444" y="119982"/>
                  </a:lnTo>
                  <a:lnTo>
                    <a:pt x="77709" y="119562"/>
                  </a:lnTo>
                  <a:lnTo>
                    <a:pt x="81993" y="119143"/>
                  </a:lnTo>
                  <a:lnTo>
                    <a:pt x="86678" y="117849"/>
                  </a:lnTo>
                  <a:lnTo>
                    <a:pt x="90524" y="116153"/>
                  </a:lnTo>
                  <a:lnTo>
                    <a:pt x="94790" y="114003"/>
                  </a:lnTo>
                  <a:lnTo>
                    <a:pt x="98636" y="111870"/>
                  </a:lnTo>
                  <a:lnTo>
                    <a:pt x="102482" y="108881"/>
                  </a:lnTo>
                  <a:lnTo>
                    <a:pt x="38426" y="44842"/>
                  </a:lnTo>
                  <a:lnTo>
                    <a:pt x="37587" y="43566"/>
                  </a:lnTo>
                  <a:lnTo>
                    <a:pt x="37150" y="41853"/>
                  </a:lnTo>
                  <a:lnTo>
                    <a:pt x="37587" y="40139"/>
                  </a:lnTo>
                  <a:lnTo>
                    <a:pt x="38426" y="38444"/>
                  </a:lnTo>
                  <a:lnTo>
                    <a:pt x="40139" y="37587"/>
                  </a:lnTo>
                  <a:lnTo>
                    <a:pt x="41853" y="37150"/>
                  </a:lnTo>
                  <a:lnTo>
                    <a:pt x="43566" y="37587"/>
                  </a:lnTo>
                  <a:lnTo>
                    <a:pt x="44842" y="38444"/>
                  </a:lnTo>
                  <a:lnTo>
                    <a:pt x="108881" y="102482"/>
                  </a:lnTo>
                  <a:lnTo>
                    <a:pt x="111451" y="98636"/>
                  </a:lnTo>
                  <a:lnTo>
                    <a:pt x="114003" y="94790"/>
                  </a:lnTo>
                  <a:lnTo>
                    <a:pt x="116136" y="90961"/>
                  </a:lnTo>
                  <a:lnTo>
                    <a:pt x="117849" y="86678"/>
                  </a:lnTo>
                  <a:lnTo>
                    <a:pt x="119125" y="82412"/>
                  </a:lnTo>
                  <a:lnTo>
                    <a:pt x="119562" y="77727"/>
                  </a:lnTo>
                  <a:lnTo>
                    <a:pt x="119982" y="73444"/>
                  </a:lnTo>
                  <a:lnTo>
                    <a:pt x="119982" y="68758"/>
                  </a:lnTo>
                  <a:lnTo>
                    <a:pt x="119562" y="64475"/>
                  </a:lnTo>
                  <a:lnTo>
                    <a:pt x="119125" y="60209"/>
                  </a:lnTo>
                  <a:lnTo>
                    <a:pt x="117849" y="55944"/>
                  </a:lnTo>
                  <a:lnTo>
                    <a:pt x="116136" y="51678"/>
                  </a:lnTo>
                  <a:lnTo>
                    <a:pt x="114003" y="47395"/>
                  </a:lnTo>
                  <a:lnTo>
                    <a:pt x="111870" y="43566"/>
                  </a:lnTo>
                  <a:lnTo>
                    <a:pt x="108881" y="39720"/>
                  </a:lnTo>
                  <a:lnTo>
                    <a:pt x="105891" y="36293"/>
                  </a:lnTo>
                  <a:lnTo>
                    <a:pt x="101625" y="32465"/>
                  </a:lnTo>
                  <a:lnTo>
                    <a:pt x="96083" y="29038"/>
                  </a:lnTo>
                  <a:lnTo>
                    <a:pt x="89248" y="25629"/>
                  </a:lnTo>
                  <a:lnTo>
                    <a:pt x="81993" y="21783"/>
                  </a:lnTo>
                  <a:lnTo>
                    <a:pt x="73881" y="18374"/>
                  </a:lnTo>
                  <a:lnTo>
                    <a:pt x="65332" y="15384"/>
                  </a:lnTo>
                  <a:lnTo>
                    <a:pt x="47832" y="9405"/>
                  </a:lnTo>
                  <a:lnTo>
                    <a:pt x="30751" y="4702"/>
                  </a:lnTo>
                  <a:lnTo>
                    <a:pt x="16223" y="1293"/>
                  </a:lnTo>
                  <a:lnTo>
                    <a:pt x="10262" y="437"/>
                  </a:lnTo>
                  <a:lnTo>
                    <a:pt x="5559" y="1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4" name="Shape 264"/>
          <p:cNvPicPr preferRelativeResize="0"/>
          <p:nvPr/>
        </p:nvPicPr>
        <p:blipFill rotWithShape="1">
          <a:blip r:embed="rId3">
            <a:alphaModFix/>
          </a:blip>
          <a:srcRect b="11902" l="0" r="0" t="33371"/>
          <a:stretch/>
        </p:blipFill>
        <p:spPr>
          <a:xfrm>
            <a:off x="2722350" y="1208100"/>
            <a:ext cx="1930749" cy="1879349"/>
          </a:xfrm>
          <a:prstGeom prst="rect">
            <a:avLst/>
          </a:prstGeom>
          <a:noFill/>
          <a:ln>
            <a:noFill/>
          </a:ln>
        </p:spPr>
      </p:pic>
      <p:pic>
        <p:nvPicPr>
          <p:cNvPr id="265" name="Shape 265"/>
          <p:cNvPicPr preferRelativeResize="0"/>
          <p:nvPr/>
        </p:nvPicPr>
        <p:blipFill rotWithShape="1">
          <a:blip r:embed="rId4">
            <a:alphaModFix/>
          </a:blip>
          <a:srcRect b="11902" l="0" r="0" t="33371"/>
          <a:stretch/>
        </p:blipFill>
        <p:spPr>
          <a:xfrm>
            <a:off x="685800" y="1208100"/>
            <a:ext cx="1930776" cy="1879349"/>
          </a:xfrm>
          <a:prstGeom prst="rect">
            <a:avLst/>
          </a:prstGeom>
          <a:noFill/>
          <a:ln>
            <a:noFill/>
          </a:ln>
        </p:spPr>
      </p:pic>
      <p:pic>
        <p:nvPicPr>
          <p:cNvPr id="266" name="Shape 266"/>
          <p:cNvPicPr preferRelativeResize="0"/>
          <p:nvPr/>
        </p:nvPicPr>
        <p:blipFill rotWithShape="1">
          <a:blip r:embed="rId5">
            <a:alphaModFix/>
          </a:blip>
          <a:srcRect b="0" l="0" r="0" t="0"/>
          <a:stretch/>
        </p:blipFill>
        <p:spPr>
          <a:xfrm>
            <a:off x="4758875" y="1208100"/>
            <a:ext cx="3448840" cy="1879350"/>
          </a:xfrm>
          <a:prstGeom prst="rect">
            <a:avLst/>
          </a:prstGeom>
          <a:noFill/>
          <a:ln>
            <a:noFill/>
          </a:ln>
        </p:spPr>
      </p:pic>
      <p:sp>
        <p:nvSpPr>
          <p:cNvPr id="267" name="Shape 267"/>
          <p:cNvSpPr/>
          <p:nvPr/>
        </p:nvSpPr>
        <p:spPr>
          <a:xfrm>
            <a:off x="830875" y="1285875"/>
            <a:ext cx="415500" cy="4353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Shape 268"/>
          <p:cNvSpPr/>
          <p:nvPr/>
        </p:nvSpPr>
        <p:spPr>
          <a:xfrm>
            <a:off x="2839870" y="1721175"/>
            <a:ext cx="415500" cy="4353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Shape 269"/>
          <p:cNvSpPr txBox="1"/>
          <p:nvPr/>
        </p:nvSpPr>
        <p:spPr>
          <a:xfrm>
            <a:off x="1435564" y="3247584"/>
            <a:ext cx="6272871" cy="276999"/>
          </a:xfrm>
          <a:prstGeom prst="rect">
            <a:avLst/>
          </a:prstGeom>
          <a:blipFill rotWithShape="1">
            <a:blip r:embed="rId6">
              <a:alphaModFix/>
            </a:blip>
            <a:stretch>
              <a:fillRect b="-37770" l="-385" r="-678" t="-2218"/>
            </a:stretch>
          </a:blip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p>
        </p:txBody>
      </p:sp>
      <p:sp>
        <p:nvSpPr>
          <p:cNvPr id="270" name="Shape 270"/>
          <p:cNvSpPr txBox="1"/>
          <p:nvPr/>
        </p:nvSpPr>
        <p:spPr>
          <a:xfrm>
            <a:off x="2525261" y="3678471"/>
            <a:ext cx="2877647" cy="884281"/>
          </a:xfrm>
          <a:prstGeom prst="rect">
            <a:avLst/>
          </a:prstGeom>
          <a:blipFill rotWithShape="1">
            <a:blip r:embed="rId7">
              <a:alphaModFix/>
            </a:blip>
            <a:stretch>
              <a:fillRect b="0" l="0" r="0" t="0"/>
            </a:stretch>
          </a:blip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p>
        </p:txBody>
      </p:sp>
      <p:sp>
        <p:nvSpPr>
          <p:cNvPr id="271" name="Shape 271"/>
          <p:cNvSpPr txBox="1"/>
          <p:nvPr/>
        </p:nvSpPr>
        <p:spPr>
          <a:xfrm>
            <a:off x="6559467" y="3524583"/>
            <a:ext cx="1950877" cy="307777"/>
          </a:xfrm>
          <a:prstGeom prst="rect">
            <a:avLst/>
          </a:prstGeom>
          <a:no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FF0000"/>
              </a:buClr>
              <a:buSzPts val="1400"/>
              <a:buFont typeface="Arial"/>
              <a:buNone/>
            </a:pPr>
            <a:r>
              <a:rPr b="0" i="0" lang="en" sz="1400" u="none" cap="none" strike="noStrike">
                <a:solidFill>
                  <a:srgbClr val="FF0000"/>
                </a:solidFill>
                <a:latin typeface="Arial"/>
                <a:ea typeface="Arial"/>
                <a:cs typeface="Arial"/>
                <a:sym typeface="Arial"/>
              </a:rPr>
              <a:t>Manhattan distance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4294967295" type="ctrTitle"/>
          </p:nvPr>
        </p:nvSpPr>
        <p:spPr>
          <a:xfrm>
            <a:off x="685800" y="419100"/>
            <a:ext cx="7772400" cy="1034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2900" u="none" cap="none" strike="noStrike">
                <a:solidFill>
                  <a:srgbClr val="FFB600"/>
                </a:solidFill>
                <a:latin typeface="Raleway ExtraBold"/>
                <a:ea typeface="Raleway ExtraBold"/>
                <a:cs typeface="Raleway ExtraBold"/>
                <a:sym typeface="Raleway ExtraBold"/>
              </a:rPr>
              <a:t>3.Let the largest number stay at one corner</a:t>
            </a:r>
          </a:p>
        </p:txBody>
      </p:sp>
      <p:sp>
        <p:nvSpPr>
          <p:cNvPr id="277" name="Shape 277"/>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278" name="Shape 278"/>
          <p:cNvGrpSpPr/>
          <p:nvPr/>
        </p:nvGrpSpPr>
        <p:grpSpPr>
          <a:xfrm>
            <a:off x="8056531" y="173650"/>
            <a:ext cx="793230" cy="1034453"/>
            <a:chOff x="2624850" y="4296000"/>
            <a:chExt cx="380300" cy="495950"/>
          </a:xfrm>
        </p:grpSpPr>
        <p:sp>
          <p:nvSpPr>
            <p:cNvPr id="279" name="Shape 279"/>
            <p:cNvSpPr/>
            <p:nvPr/>
          </p:nvSpPr>
          <p:spPr>
            <a:xfrm>
              <a:off x="2845875" y="4296000"/>
              <a:ext cx="126300" cy="125700"/>
            </a:xfrm>
            <a:custGeom>
              <a:pathLst>
                <a:path extrusionOk="0" h="120000" w="120000">
                  <a:moveTo>
                    <a:pt x="114186" y="23"/>
                  </a:moveTo>
                  <a:lnTo>
                    <a:pt x="103745" y="1764"/>
                  </a:lnTo>
                  <a:lnTo>
                    <a:pt x="89270" y="4674"/>
                  </a:lnTo>
                  <a:lnTo>
                    <a:pt x="72446" y="9348"/>
                  </a:lnTo>
                  <a:lnTo>
                    <a:pt x="55076" y="15166"/>
                  </a:lnTo>
                  <a:lnTo>
                    <a:pt x="38251" y="22154"/>
                  </a:lnTo>
                  <a:lnTo>
                    <a:pt x="30729" y="25635"/>
                  </a:lnTo>
                  <a:lnTo>
                    <a:pt x="24346" y="29141"/>
                  </a:lnTo>
                  <a:lnTo>
                    <a:pt x="18556" y="32623"/>
                  </a:lnTo>
                  <a:lnTo>
                    <a:pt x="14498" y="36128"/>
                  </a:lnTo>
                  <a:lnTo>
                    <a:pt x="11603" y="39634"/>
                  </a:lnTo>
                  <a:lnTo>
                    <a:pt x="8708" y="43116"/>
                  </a:lnTo>
                  <a:lnTo>
                    <a:pt x="6383" y="47193"/>
                  </a:lnTo>
                  <a:lnTo>
                    <a:pt x="4081" y="51271"/>
                  </a:lnTo>
                  <a:lnTo>
                    <a:pt x="2918" y="55349"/>
                  </a:lnTo>
                  <a:lnTo>
                    <a:pt x="1755" y="59427"/>
                  </a:lnTo>
                  <a:lnTo>
                    <a:pt x="593" y="64077"/>
                  </a:lnTo>
                  <a:lnTo>
                    <a:pt x="23" y="68155"/>
                  </a:lnTo>
                  <a:lnTo>
                    <a:pt x="23" y="72829"/>
                  </a:lnTo>
                  <a:lnTo>
                    <a:pt x="593" y="76907"/>
                  </a:lnTo>
                  <a:lnTo>
                    <a:pt x="1162" y="81558"/>
                  </a:lnTo>
                  <a:lnTo>
                    <a:pt x="2325" y="85635"/>
                  </a:lnTo>
                  <a:lnTo>
                    <a:pt x="4081" y="89713"/>
                  </a:lnTo>
                  <a:lnTo>
                    <a:pt x="5813" y="93791"/>
                  </a:lnTo>
                  <a:lnTo>
                    <a:pt x="8115" y="97869"/>
                  </a:lnTo>
                  <a:lnTo>
                    <a:pt x="10440" y="101351"/>
                  </a:lnTo>
                  <a:lnTo>
                    <a:pt x="62598" y="48934"/>
                  </a:lnTo>
                  <a:lnTo>
                    <a:pt x="64923" y="47766"/>
                  </a:lnTo>
                  <a:lnTo>
                    <a:pt x="66656" y="47193"/>
                  </a:lnTo>
                  <a:lnTo>
                    <a:pt x="68981" y="47766"/>
                  </a:lnTo>
                  <a:lnTo>
                    <a:pt x="70713" y="48934"/>
                  </a:lnTo>
                  <a:lnTo>
                    <a:pt x="71876" y="50699"/>
                  </a:lnTo>
                  <a:lnTo>
                    <a:pt x="72446" y="53012"/>
                  </a:lnTo>
                  <a:lnTo>
                    <a:pt x="71876" y="55349"/>
                  </a:lnTo>
                  <a:lnTo>
                    <a:pt x="70713" y="57090"/>
                  </a:lnTo>
                  <a:lnTo>
                    <a:pt x="18556" y="109507"/>
                  </a:lnTo>
                  <a:lnTo>
                    <a:pt x="22614" y="111844"/>
                  </a:lnTo>
                  <a:lnTo>
                    <a:pt x="26102" y="114181"/>
                  </a:lnTo>
                  <a:lnTo>
                    <a:pt x="30160" y="116494"/>
                  </a:lnTo>
                  <a:lnTo>
                    <a:pt x="34787" y="117662"/>
                  </a:lnTo>
                  <a:lnTo>
                    <a:pt x="38845" y="118831"/>
                  </a:lnTo>
                  <a:lnTo>
                    <a:pt x="42902" y="119427"/>
                  </a:lnTo>
                  <a:lnTo>
                    <a:pt x="47530" y="120000"/>
                  </a:lnTo>
                  <a:lnTo>
                    <a:pt x="51587" y="120000"/>
                  </a:lnTo>
                  <a:lnTo>
                    <a:pt x="56238" y="119427"/>
                  </a:lnTo>
                  <a:lnTo>
                    <a:pt x="60296" y="118831"/>
                  </a:lnTo>
                  <a:lnTo>
                    <a:pt x="64354" y="117662"/>
                  </a:lnTo>
                  <a:lnTo>
                    <a:pt x="68981" y="115922"/>
                  </a:lnTo>
                  <a:lnTo>
                    <a:pt x="72446" y="114181"/>
                  </a:lnTo>
                  <a:lnTo>
                    <a:pt x="76503" y="111844"/>
                  </a:lnTo>
                  <a:lnTo>
                    <a:pt x="79992" y="108934"/>
                  </a:lnTo>
                  <a:lnTo>
                    <a:pt x="83456" y="105429"/>
                  </a:lnTo>
                  <a:lnTo>
                    <a:pt x="86944" y="101351"/>
                  </a:lnTo>
                  <a:lnTo>
                    <a:pt x="91002" y="95532"/>
                  </a:lnTo>
                  <a:lnTo>
                    <a:pt x="94467" y="89141"/>
                  </a:lnTo>
                  <a:lnTo>
                    <a:pt x="97955" y="81558"/>
                  </a:lnTo>
                  <a:lnTo>
                    <a:pt x="104338" y="65246"/>
                  </a:lnTo>
                  <a:lnTo>
                    <a:pt x="110128" y="47193"/>
                  </a:lnTo>
                  <a:lnTo>
                    <a:pt x="114755" y="30310"/>
                  </a:lnTo>
                  <a:lnTo>
                    <a:pt x="118244" y="15739"/>
                  </a:lnTo>
                  <a:lnTo>
                    <a:pt x="119406" y="5270"/>
                  </a:lnTo>
                  <a:lnTo>
                    <a:pt x="119976" y="2337"/>
                  </a:lnTo>
                  <a:lnTo>
                    <a:pt x="119406" y="596"/>
                  </a:lnTo>
                  <a:lnTo>
                    <a:pt x="117650" y="23"/>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Shape 280"/>
            <p:cNvSpPr/>
            <p:nvPr/>
          </p:nvSpPr>
          <p:spPr>
            <a:xfrm>
              <a:off x="2635850" y="4316150"/>
              <a:ext cx="369300" cy="475800"/>
            </a:xfrm>
            <a:custGeom>
              <a:pathLst>
                <a:path extrusionOk="0" h="120000" w="120000">
                  <a:moveTo>
                    <a:pt x="60097" y="6"/>
                  </a:moveTo>
                  <a:lnTo>
                    <a:pt x="58911" y="157"/>
                  </a:lnTo>
                  <a:lnTo>
                    <a:pt x="57920" y="315"/>
                  </a:lnTo>
                  <a:lnTo>
                    <a:pt x="57125" y="775"/>
                  </a:lnTo>
                  <a:lnTo>
                    <a:pt x="56329" y="1236"/>
                  </a:lnTo>
                  <a:lnTo>
                    <a:pt x="55736" y="1854"/>
                  </a:lnTo>
                  <a:lnTo>
                    <a:pt x="55143" y="2472"/>
                  </a:lnTo>
                  <a:lnTo>
                    <a:pt x="54940" y="3241"/>
                  </a:lnTo>
                  <a:lnTo>
                    <a:pt x="54745" y="4011"/>
                  </a:lnTo>
                  <a:lnTo>
                    <a:pt x="54745" y="26652"/>
                  </a:lnTo>
                  <a:lnTo>
                    <a:pt x="55931" y="28960"/>
                  </a:lnTo>
                  <a:lnTo>
                    <a:pt x="56922" y="31275"/>
                  </a:lnTo>
                  <a:lnTo>
                    <a:pt x="57319" y="33583"/>
                  </a:lnTo>
                  <a:lnTo>
                    <a:pt x="57523" y="36049"/>
                  </a:lnTo>
                  <a:lnTo>
                    <a:pt x="57319" y="38515"/>
                  </a:lnTo>
                  <a:lnTo>
                    <a:pt x="56922" y="40824"/>
                  </a:lnTo>
                  <a:lnTo>
                    <a:pt x="55931" y="43290"/>
                  </a:lnTo>
                  <a:lnTo>
                    <a:pt x="54745" y="45598"/>
                  </a:lnTo>
                  <a:lnTo>
                    <a:pt x="54745" y="85955"/>
                  </a:lnTo>
                  <a:lnTo>
                    <a:pt x="50376" y="86264"/>
                  </a:lnTo>
                  <a:lnTo>
                    <a:pt x="46015" y="86876"/>
                  </a:lnTo>
                  <a:lnTo>
                    <a:pt x="41848" y="87645"/>
                  </a:lnTo>
                  <a:lnTo>
                    <a:pt x="37682" y="88573"/>
                  </a:lnTo>
                  <a:lnTo>
                    <a:pt x="33719" y="89802"/>
                  </a:lnTo>
                  <a:lnTo>
                    <a:pt x="29951" y="91190"/>
                  </a:lnTo>
                  <a:lnTo>
                    <a:pt x="26182" y="92729"/>
                  </a:lnTo>
                  <a:lnTo>
                    <a:pt x="22609" y="94425"/>
                  </a:lnTo>
                  <a:lnTo>
                    <a:pt x="19239" y="96273"/>
                  </a:lnTo>
                  <a:lnTo>
                    <a:pt x="15868" y="98279"/>
                  </a:lnTo>
                  <a:lnTo>
                    <a:pt x="12896" y="100436"/>
                  </a:lnTo>
                  <a:lnTo>
                    <a:pt x="9916" y="102744"/>
                  </a:lnTo>
                  <a:lnTo>
                    <a:pt x="7138" y="105210"/>
                  </a:lnTo>
                  <a:lnTo>
                    <a:pt x="4564" y="107827"/>
                  </a:lnTo>
                  <a:lnTo>
                    <a:pt x="2184" y="110445"/>
                  </a:lnTo>
                  <a:lnTo>
                    <a:pt x="0" y="113220"/>
                  </a:lnTo>
                  <a:lnTo>
                    <a:pt x="2379" y="113989"/>
                  </a:lnTo>
                  <a:lnTo>
                    <a:pt x="4962" y="114759"/>
                  </a:lnTo>
                  <a:lnTo>
                    <a:pt x="10711" y="115988"/>
                  </a:lnTo>
                  <a:lnTo>
                    <a:pt x="17257" y="117224"/>
                  </a:lnTo>
                  <a:lnTo>
                    <a:pt x="24794" y="118145"/>
                  </a:lnTo>
                  <a:lnTo>
                    <a:pt x="32728" y="118915"/>
                  </a:lnTo>
                  <a:lnTo>
                    <a:pt x="41451" y="119533"/>
                  </a:lnTo>
                  <a:lnTo>
                    <a:pt x="50579" y="119842"/>
                  </a:lnTo>
                  <a:lnTo>
                    <a:pt x="59902" y="119993"/>
                  </a:lnTo>
                  <a:lnTo>
                    <a:pt x="69420" y="119842"/>
                  </a:lnTo>
                  <a:lnTo>
                    <a:pt x="78548" y="119533"/>
                  </a:lnTo>
                  <a:lnTo>
                    <a:pt x="87271" y="118915"/>
                  </a:lnTo>
                  <a:lnTo>
                    <a:pt x="95205" y="118145"/>
                  </a:lnTo>
                  <a:lnTo>
                    <a:pt x="102742" y="117224"/>
                  </a:lnTo>
                  <a:lnTo>
                    <a:pt x="109288" y="115988"/>
                  </a:lnTo>
                  <a:lnTo>
                    <a:pt x="115037" y="114759"/>
                  </a:lnTo>
                  <a:lnTo>
                    <a:pt x="117620" y="113989"/>
                  </a:lnTo>
                  <a:lnTo>
                    <a:pt x="120000" y="113220"/>
                  </a:lnTo>
                  <a:lnTo>
                    <a:pt x="117815" y="110445"/>
                  </a:lnTo>
                  <a:lnTo>
                    <a:pt x="115435" y="107827"/>
                  </a:lnTo>
                  <a:lnTo>
                    <a:pt x="112861" y="105210"/>
                  </a:lnTo>
                  <a:lnTo>
                    <a:pt x="110083" y="102744"/>
                  </a:lnTo>
                  <a:lnTo>
                    <a:pt x="107103" y="100436"/>
                  </a:lnTo>
                  <a:lnTo>
                    <a:pt x="104131" y="98279"/>
                  </a:lnTo>
                  <a:lnTo>
                    <a:pt x="100760" y="96273"/>
                  </a:lnTo>
                  <a:lnTo>
                    <a:pt x="97390" y="94425"/>
                  </a:lnTo>
                  <a:lnTo>
                    <a:pt x="93817" y="92729"/>
                  </a:lnTo>
                  <a:lnTo>
                    <a:pt x="90048" y="91190"/>
                  </a:lnTo>
                  <a:lnTo>
                    <a:pt x="86280" y="89802"/>
                  </a:lnTo>
                  <a:lnTo>
                    <a:pt x="82317" y="88573"/>
                  </a:lnTo>
                  <a:lnTo>
                    <a:pt x="78151" y="87645"/>
                  </a:lnTo>
                  <a:lnTo>
                    <a:pt x="73984" y="86876"/>
                  </a:lnTo>
                  <a:lnTo>
                    <a:pt x="69623" y="86264"/>
                  </a:lnTo>
                  <a:lnTo>
                    <a:pt x="65254" y="85955"/>
                  </a:lnTo>
                  <a:lnTo>
                    <a:pt x="65254" y="21108"/>
                  </a:lnTo>
                  <a:lnTo>
                    <a:pt x="64263" y="19261"/>
                  </a:lnTo>
                  <a:lnTo>
                    <a:pt x="63670" y="17413"/>
                  </a:lnTo>
                  <a:lnTo>
                    <a:pt x="63272" y="15558"/>
                  </a:lnTo>
                  <a:lnTo>
                    <a:pt x="63077" y="13711"/>
                  </a:lnTo>
                  <a:lnTo>
                    <a:pt x="63272" y="11711"/>
                  </a:lnTo>
                  <a:lnTo>
                    <a:pt x="63670" y="9863"/>
                  </a:lnTo>
                  <a:lnTo>
                    <a:pt x="64263" y="8015"/>
                  </a:lnTo>
                  <a:lnTo>
                    <a:pt x="65254" y="6168"/>
                  </a:lnTo>
                  <a:lnTo>
                    <a:pt x="65254" y="4011"/>
                  </a:lnTo>
                  <a:lnTo>
                    <a:pt x="65059" y="3241"/>
                  </a:lnTo>
                  <a:lnTo>
                    <a:pt x="64856" y="2472"/>
                  </a:lnTo>
                  <a:lnTo>
                    <a:pt x="64263" y="1854"/>
                  </a:lnTo>
                  <a:lnTo>
                    <a:pt x="63670" y="1236"/>
                  </a:lnTo>
                  <a:lnTo>
                    <a:pt x="62874" y="775"/>
                  </a:lnTo>
                  <a:lnTo>
                    <a:pt x="62079" y="315"/>
                  </a:lnTo>
                  <a:lnTo>
                    <a:pt x="61088" y="157"/>
                  </a:lnTo>
                  <a:lnTo>
                    <a:pt x="60097" y="6"/>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Shape 281"/>
            <p:cNvSpPr/>
            <p:nvPr/>
          </p:nvSpPr>
          <p:spPr>
            <a:xfrm>
              <a:off x="2624850" y="4357675"/>
              <a:ext cx="171600" cy="171600"/>
            </a:xfrm>
            <a:custGeom>
              <a:pathLst>
                <a:path extrusionOk="0" h="120000" w="120000">
                  <a:moveTo>
                    <a:pt x="1293" y="17"/>
                  </a:moveTo>
                  <a:lnTo>
                    <a:pt x="437" y="437"/>
                  </a:lnTo>
                  <a:lnTo>
                    <a:pt x="0" y="1293"/>
                  </a:lnTo>
                  <a:lnTo>
                    <a:pt x="0" y="2150"/>
                  </a:lnTo>
                  <a:lnTo>
                    <a:pt x="0" y="5559"/>
                  </a:lnTo>
                  <a:lnTo>
                    <a:pt x="437" y="10262"/>
                  </a:lnTo>
                  <a:lnTo>
                    <a:pt x="1293" y="16241"/>
                  </a:lnTo>
                  <a:lnTo>
                    <a:pt x="4702" y="30751"/>
                  </a:lnTo>
                  <a:lnTo>
                    <a:pt x="9405" y="47832"/>
                  </a:lnTo>
                  <a:lnTo>
                    <a:pt x="15384" y="65332"/>
                  </a:lnTo>
                  <a:lnTo>
                    <a:pt x="18374" y="73881"/>
                  </a:lnTo>
                  <a:lnTo>
                    <a:pt x="21783" y="81993"/>
                  </a:lnTo>
                  <a:lnTo>
                    <a:pt x="25192" y="89248"/>
                  </a:lnTo>
                  <a:lnTo>
                    <a:pt x="29038" y="96083"/>
                  </a:lnTo>
                  <a:lnTo>
                    <a:pt x="32465" y="101625"/>
                  </a:lnTo>
                  <a:lnTo>
                    <a:pt x="36293" y="105891"/>
                  </a:lnTo>
                  <a:lnTo>
                    <a:pt x="39720" y="108881"/>
                  </a:lnTo>
                  <a:lnTo>
                    <a:pt x="43566" y="111870"/>
                  </a:lnTo>
                  <a:lnTo>
                    <a:pt x="47395" y="114003"/>
                  </a:lnTo>
                  <a:lnTo>
                    <a:pt x="51678" y="116153"/>
                  </a:lnTo>
                  <a:lnTo>
                    <a:pt x="55944" y="117849"/>
                  </a:lnTo>
                  <a:lnTo>
                    <a:pt x="60209" y="119143"/>
                  </a:lnTo>
                  <a:lnTo>
                    <a:pt x="64475" y="119982"/>
                  </a:lnTo>
                  <a:lnTo>
                    <a:pt x="73444" y="119982"/>
                  </a:lnTo>
                  <a:lnTo>
                    <a:pt x="77709" y="119562"/>
                  </a:lnTo>
                  <a:lnTo>
                    <a:pt x="81993" y="119143"/>
                  </a:lnTo>
                  <a:lnTo>
                    <a:pt x="86678" y="117849"/>
                  </a:lnTo>
                  <a:lnTo>
                    <a:pt x="90524" y="116153"/>
                  </a:lnTo>
                  <a:lnTo>
                    <a:pt x="94790" y="114003"/>
                  </a:lnTo>
                  <a:lnTo>
                    <a:pt x="98636" y="111870"/>
                  </a:lnTo>
                  <a:lnTo>
                    <a:pt x="102482" y="108881"/>
                  </a:lnTo>
                  <a:lnTo>
                    <a:pt x="38426" y="44842"/>
                  </a:lnTo>
                  <a:lnTo>
                    <a:pt x="37587" y="43566"/>
                  </a:lnTo>
                  <a:lnTo>
                    <a:pt x="37150" y="41853"/>
                  </a:lnTo>
                  <a:lnTo>
                    <a:pt x="37587" y="40139"/>
                  </a:lnTo>
                  <a:lnTo>
                    <a:pt x="38426" y="38444"/>
                  </a:lnTo>
                  <a:lnTo>
                    <a:pt x="40139" y="37587"/>
                  </a:lnTo>
                  <a:lnTo>
                    <a:pt x="41853" y="37150"/>
                  </a:lnTo>
                  <a:lnTo>
                    <a:pt x="43566" y="37587"/>
                  </a:lnTo>
                  <a:lnTo>
                    <a:pt x="44842" y="38444"/>
                  </a:lnTo>
                  <a:lnTo>
                    <a:pt x="108881" y="102482"/>
                  </a:lnTo>
                  <a:lnTo>
                    <a:pt x="111451" y="98636"/>
                  </a:lnTo>
                  <a:lnTo>
                    <a:pt x="114003" y="94790"/>
                  </a:lnTo>
                  <a:lnTo>
                    <a:pt x="116136" y="90961"/>
                  </a:lnTo>
                  <a:lnTo>
                    <a:pt x="117849" y="86678"/>
                  </a:lnTo>
                  <a:lnTo>
                    <a:pt x="119125" y="82412"/>
                  </a:lnTo>
                  <a:lnTo>
                    <a:pt x="119562" y="77727"/>
                  </a:lnTo>
                  <a:lnTo>
                    <a:pt x="119982" y="73444"/>
                  </a:lnTo>
                  <a:lnTo>
                    <a:pt x="119982" y="68758"/>
                  </a:lnTo>
                  <a:lnTo>
                    <a:pt x="119562" y="64475"/>
                  </a:lnTo>
                  <a:lnTo>
                    <a:pt x="119125" y="60209"/>
                  </a:lnTo>
                  <a:lnTo>
                    <a:pt x="117849" y="55944"/>
                  </a:lnTo>
                  <a:lnTo>
                    <a:pt x="116136" y="51678"/>
                  </a:lnTo>
                  <a:lnTo>
                    <a:pt x="114003" y="47395"/>
                  </a:lnTo>
                  <a:lnTo>
                    <a:pt x="111870" y="43566"/>
                  </a:lnTo>
                  <a:lnTo>
                    <a:pt x="108881" y="39720"/>
                  </a:lnTo>
                  <a:lnTo>
                    <a:pt x="105891" y="36293"/>
                  </a:lnTo>
                  <a:lnTo>
                    <a:pt x="101625" y="32465"/>
                  </a:lnTo>
                  <a:lnTo>
                    <a:pt x="96083" y="29038"/>
                  </a:lnTo>
                  <a:lnTo>
                    <a:pt x="89248" y="25629"/>
                  </a:lnTo>
                  <a:lnTo>
                    <a:pt x="81993" y="21783"/>
                  </a:lnTo>
                  <a:lnTo>
                    <a:pt x="73881" y="18374"/>
                  </a:lnTo>
                  <a:lnTo>
                    <a:pt x="65332" y="15384"/>
                  </a:lnTo>
                  <a:lnTo>
                    <a:pt x="47832" y="9405"/>
                  </a:lnTo>
                  <a:lnTo>
                    <a:pt x="30751" y="4702"/>
                  </a:lnTo>
                  <a:lnTo>
                    <a:pt x="16223" y="1293"/>
                  </a:lnTo>
                  <a:lnTo>
                    <a:pt x="10262" y="437"/>
                  </a:lnTo>
                  <a:lnTo>
                    <a:pt x="5559" y="1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2" name="Shape 282"/>
          <p:cNvPicPr preferRelativeResize="0"/>
          <p:nvPr/>
        </p:nvPicPr>
        <p:blipFill rotWithShape="1">
          <a:blip r:embed="rId3">
            <a:alphaModFix/>
          </a:blip>
          <a:srcRect b="12064" l="0" r="0" t="34030"/>
          <a:stretch/>
        </p:blipFill>
        <p:spPr>
          <a:xfrm>
            <a:off x="853775" y="1377300"/>
            <a:ext cx="1847601" cy="1771449"/>
          </a:xfrm>
          <a:prstGeom prst="rect">
            <a:avLst/>
          </a:prstGeom>
          <a:noFill/>
          <a:ln>
            <a:noFill/>
          </a:ln>
        </p:spPr>
      </p:pic>
      <p:pic>
        <p:nvPicPr>
          <p:cNvPr id="283" name="Shape 283"/>
          <p:cNvPicPr preferRelativeResize="0"/>
          <p:nvPr/>
        </p:nvPicPr>
        <p:blipFill rotWithShape="1">
          <a:blip r:embed="rId4">
            <a:alphaModFix/>
          </a:blip>
          <a:srcRect b="12064" l="0" r="0" t="34030"/>
          <a:stretch/>
        </p:blipFill>
        <p:spPr>
          <a:xfrm>
            <a:off x="2829325" y="1377300"/>
            <a:ext cx="1847625" cy="1771449"/>
          </a:xfrm>
          <a:prstGeom prst="rect">
            <a:avLst/>
          </a:prstGeom>
          <a:noFill/>
          <a:ln>
            <a:noFill/>
          </a:ln>
        </p:spPr>
      </p:pic>
      <p:sp>
        <p:nvSpPr>
          <p:cNvPr id="284" name="Shape 284"/>
          <p:cNvSpPr txBox="1"/>
          <p:nvPr/>
        </p:nvSpPr>
        <p:spPr>
          <a:xfrm>
            <a:off x="3207294" y="3828938"/>
            <a:ext cx="2729400" cy="724500"/>
          </a:xfrm>
          <a:prstGeom prst="rect">
            <a:avLst/>
          </a:prstGeom>
          <a:blipFill rotWithShape="1">
            <a:blip r:embed="rId5">
              <a:alphaModFix/>
            </a:blip>
            <a:stretch>
              <a:fillRect b="0" l="0" r="0" t="0"/>
            </a:stretch>
          </a:blip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p>
        </p:txBody>
      </p:sp>
      <p:sp>
        <p:nvSpPr>
          <p:cNvPr id="285" name="Shape 285"/>
          <p:cNvSpPr txBox="1"/>
          <p:nvPr/>
        </p:nvSpPr>
        <p:spPr>
          <a:xfrm>
            <a:off x="2705842" y="3350409"/>
            <a:ext cx="3732300" cy="276900"/>
          </a:xfrm>
          <a:prstGeom prst="rect">
            <a:avLst/>
          </a:prstGeom>
          <a:blipFill rotWithShape="1">
            <a:blip r:embed="rId6">
              <a:alphaModFix/>
            </a:blip>
            <a:stretch>
              <a:fillRect b="-34778" l="-976" r="-814" t="0"/>
            </a:stretch>
          </a:blip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p>
        </p:txBody>
      </p:sp>
      <p:sp>
        <p:nvSpPr>
          <p:cNvPr id="286" name="Shape 286"/>
          <p:cNvSpPr/>
          <p:nvPr/>
        </p:nvSpPr>
        <p:spPr>
          <a:xfrm>
            <a:off x="973942" y="1453500"/>
            <a:ext cx="391278" cy="392312"/>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wrap="square" tIns="45700">
            <a:noAutofit/>
          </a:bodyPr>
          <a:lstStyle/>
          <a:p>
            <a:pPr indent="-8890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7" name="Shape 287"/>
          <p:cNvSpPr/>
          <p:nvPr/>
        </p:nvSpPr>
        <p:spPr>
          <a:xfrm>
            <a:off x="2929624" y="1447504"/>
            <a:ext cx="391278" cy="392312"/>
          </a:xfrm>
          <a:prstGeom prst="rect">
            <a:avLst/>
          </a:prstGeom>
          <a:noFill/>
          <a:ln cap="flat" cmpd="sng" w="25400">
            <a:solidFill>
              <a:srgbClr val="FF0000"/>
            </a:solidFill>
            <a:prstDash val="solid"/>
            <a:round/>
            <a:headEnd len="med" w="med" type="none"/>
            <a:tailEnd len="med" w="med" type="none"/>
          </a:ln>
        </p:spPr>
        <p:txBody>
          <a:bodyPr anchorCtr="0" anchor="ctr" bIns="45700" lIns="91425" rIns="91425" wrap="square" tIns="45700">
            <a:noAutofit/>
          </a:bodyPr>
          <a:lstStyle/>
          <a:p>
            <a:pPr indent="-8890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88" name="Shape 288"/>
          <p:cNvPicPr preferRelativeResize="0"/>
          <p:nvPr/>
        </p:nvPicPr>
        <p:blipFill rotWithShape="1">
          <a:blip r:embed="rId7">
            <a:alphaModFix/>
          </a:blip>
          <a:srcRect b="0" l="0" r="0" t="0"/>
          <a:stretch/>
        </p:blipFill>
        <p:spPr>
          <a:xfrm>
            <a:off x="4981750" y="1237080"/>
            <a:ext cx="3622650" cy="20518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idx="4294967295" type="ctrTitle"/>
          </p:nvPr>
        </p:nvSpPr>
        <p:spPr>
          <a:xfrm>
            <a:off x="685800" y="518023"/>
            <a:ext cx="7772400" cy="8865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2900" u="none" cap="none" strike="noStrike">
                <a:solidFill>
                  <a:srgbClr val="FFB600"/>
                </a:solidFill>
                <a:latin typeface="Raleway ExtraBold"/>
                <a:ea typeface="Raleway ExtraBold"/>
                <a:cs typeface="Raleway ExtraBold"/>
                <a:sym typeface="Raleway ExtraBold"/>
              </a:rPr>
              <a:t>4.Have as many blanks as possible</a:t>
            </a:r>
          </a:p>
        </p:txBody>
      </p:sp>
      <p:sp>
        <p:nvSpPr>
          <p:cNvPr id="294" name="Shape 294"/>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295" name="Shape 295"/>
          <p:cNvGrpSpPr/>
          <p:nvPr/>
        </p:nvGrpSpPr>
        <p:grpSpPr>
          <a:xfrm>
            <a:off x="8056531" y="173650"/>
            <a:ext cx="793230" cy="1034453"/>
            <a:chOff x="2624850" y="4296000"/>
            <a:chExt cx="380300" cy="495950"/>
          </a:xfrm>
        </p:grpSpPr>
        <p:sp>
          <p:nvSpPr>
            <p:cNvPr id="296" name="Shape 296"/>
            <p:cNvSpPr/>
            <p:nvPr/>
          </p:nvSpPr>
          <p:spPr>
            <a:xfrm>
              <a:off x="2845875" y="4296000"/>
              <a:ext cx="126300" cy="125700"/>
            </a:xfrm>
            <a:custGeom>
              <a:pathLst>
                <a:path extrusionOk="0" h="120000" w="120000">
                  <a:moveTo>
                    <a:pt x="114186" y="23"/>
                  </a:moveTo>
                  <a:lnTo>
                    <a:pt x="103745" y="1764"/>
                  </a:lnTo>
                  <a:lnTo>
                    <a:pt x="89270" y="4674"/>
                  </a:lnTo>
                  <a:lnTo>
                    <a:pt x="72446" y="9348"/>
                  </a:lnTo>
                  <a:lnTo>
                    <a:pt x="55076" y="15166"/>
                  </a:lnTo>
                  <a:lnTo>
                    <a:pt x="38251" y="22154"/>
                  </a:lnTo>
                  <a:lnTo>
                    <a:pt x="30729" y="25635"/>
                  </a:lnTo>
                  <a:lnTo>
                    <a:pt x="24346" y="29141"/>
                  </a:lnTo>
                  <a:lnTo>
                    <a:pt x="18556" y="32623"/>
                  </a:lnTo>
                  <a:lnTo>
                    <a:pt x="14498" y="36128"/>
                  </a:lnTo>
                  <a:lnTo>
                    <a:pt x="11603" y="39634"/>
                  </a:lnTo>
                  <a:lnTo>
                    <a:pt x="8708" y="43116"/>
                  </a:lnTo>
                  <a:lnTo>
                    <a:pt x="6383" y="47193"/>
                  </a:lnTo>
                  <a:lnTo>
                    <a:pt x="4081" y="51271"/>
                  </a:lnTo>
                  <a:lnTo>
                    <a:pt x="2918" y="55349"/>
                  </a:lnTo>
                  <a:lnTo>
                    <a:pt x="1755" y="59427"/>
                  </a:lnTo>
                  <a:lnTo>
                    <a:pt x="593" y="64077"/>
                  </a:lnTo>
                  <a:lnTo>
                    <a:pt x="23" y="68155"/>
                  </a:lnTo>
                  <a:lnTo>
                    <a:pt x="23" y="72829"/>
                  </a:lnTo>
                  <a:lnTo>
                    <a:pt x="593" y="76907"/>
                  </a:lnTo>
                  <a:lnTo>
                    <a:pt x="1162" y="81558"/>
                  </a:lnTo>
                  <a:lnTo>
                    <a:pt x="2325" y="85635"/>
                  </a:lnTo>
                  <a:lnTo>
                    <a:pt x="4081" y="89713"/>
                  </a:lnTo>
                  <a:lnTo>
                    <a:pt x="5813" y="93791"/>
                  </a:lnTo>
                  <a:lnTo>
                    <a:pt x="8115" y="97869"/>
                  </a:lnTo>
                  <a:lnTo>
                    <a:pt x="10440" y="101351"/>
                  </a:lnTo>
                  <a:lnTo>
                    <a:pt x="62598" y="48934"/>
                  </a:lnTo>
                  <a:lnTo>
                    <a:pt x="64923" y="47766"/>
                  </a:lnTo>
                  <a:lnTo>
                    <a:pt x="66656" y="47193"/>
                  </a:lnTo>
                  <a:lnTo>
                    <a:pt x="68981" y="47766"/>
                  </a:lnTo>
                  <a:lnTo>
                    <a:pt x="70713" y="48934"/>
                  </a:lnTo>
                  <a:lnTo>
                    <a:pt x="71876" y="50699"/>
                  </a:lnTo>
                  <a:lnTo>
                    <a:pt x="72446" y="53012"/>
                  </a:lnTo>
                  <a:lnTo>
                    <a:pt x="71876" y="55349"/>
                  </a:lnTo>
                  <a:lnTo>
                    <a:pt x="70713" y="57090"/>
                  </a:lnTo>
                  <a:lnTo>
                    <a:pt x="18556" y="109507"/>
                  </a:lnTo>
                  <a:lnTo>
                    <a:pt x="22614" y="111844"/>
                  </a:lnTo>
                  <a:lnTo>
                    <a:pt x="26102" y="114181"/>
                  </a:lnTo>
                  <a:lnTo>
                    <a:pt x="30160" y="116494"/>
                  </a:lnTo>
                  <a:lnTo>
                    <a:pt x="34787" y="117662"/>
                  </a:lnTo>
                  <a:lnTo>
                    <a:pt x="38845" y="118831"/>
                  </a:lnTo>
                  <a:lnTo>
                    <a:pt x="42902" y="119427"/>
                  </a:lnTo>
                  <a:lnTo>
                    <a:pt x="47530" y="120000"/>
                  </a:lnTo>
                  <a:lnTo>
                    <a:pt x="51587" y="120000"/>
                  </a:lnTo>
                  <a:lnTo>
                    <a:pt x="56238" y="119427"/>
                  </a:lnTo>
                  <a:lnTo>
                    <a:pt x="60296" y="118831"/>
                  </a:lnTo>
                  <a:lnTo>
                    <a:pt x="64354" y="117662"/>
                  </a:lnTo>
                  <a:lnTo>
                    <a:pt x="68981" y="115922"/>
                  </a:lnTo>
                  <a:lnTo>
                    <a:pt x="72446" y="114181"/>
                  </a:lnTo>
                  <a:lnTo>
                    <a:pt x="76503" y="111844"/>
                  </a:lnTo>
                  <a:lnTo>
                    <a:pt x="79992" y="108934"/>
                  </a:lnTo>
                  <a:lnTo>
                    <a:pt x="83456" y="105429"/>
                  </a:lnTo>
                  <a:lnTo>
                    <a:pt x="86944" y="101351"/>
                  </a:lnTo>
                  <a:lnTo>
                    <a:pt x="91002" y="95532"/>
                  </a:lnTo>
                  <a:lnTo>
                    <a:pt x="94467" y="89141"/>
                  </a:lnTo>
                  <a:lnTo>
                    <a:pt x="97955" y="81558"/>
                  </a:lnTo>
                  <a:lnTo>
                    <a:pt x="104338" y="65246"/>
                  </a:lnTo>
                  <a:lnTo>
                    <a:pt x="110128" y="47193"/>
                  </a:lnTo>
                  <a:lnTo>
                    <a:pt x="114755" y="30310"/>
                  </a:lnTo>
                  <a:lnTo>
                    <a:pt x="118244" y="15739"/>
                  </a:lnTo>
                  <a:lnTo>
                    <a:pt x="119406" y="5270"/>
                  </a:lnTo>
                  <a:lnTo>
                    <a:pt x="119976" y="2337"/>
                  </a:lnTo>
                  <a:lnTo>
                    <a:pt x="119406" y="596"/>
                  </a:lnTo>
                  <a:lnTo>
                    <a:pt x="117650" y="23"/>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Shape 297"/>
            <p:cNvSpPr/>
            <p:nvPr/>
          </p:nvSpPr>
          <p:spPr>
            <a:xfrm>
              <a:off x="2635850" y="4316150"/>
              <a:ext cx="369300" cy="475800"/>
            </a:xfrm>
            <a:custGeom>
              <a:pathLst>
                <a:path extrusionOk="0" h="120000" w="120000">
                  <a:moveTo>
                    <a:pt x="60097" y="6"/>
                  </a:moveTo>
                  <a:lnTo>
                    <a:pt x="58911" y="157"/>
                  </a:lnTo>
                  <a:lnTo>
                    <a:pt x="57920" y="315"/>
                  </a:lnTo>
                  <a:lnTo>
                    <a:pt x="57125" y="775"/>
                  </a:lnTo>
                  <a:lnTo>
                    <a:pt x="56329" y="1236"/>
                  </a:lnTo>
                  <a:lnTo>
                    <a:pt x="55736" y="1854"/>
                  </a:lnTo>
                  <a:lnTo>
                    <a:pt x="55143" y="2472"/>
                  </a:lnTo>
                  <a:lnTo>
                    <a:pt x="54940" y="3241"/>
                  </a:lnTo>
                  <a:lnTo>
                    <a:pt x="54745" y="4011"/>
                  </a:lnTo>
                  <a:lnTo>
                    <a:pt x="54745" y="26652"/>
                  </a:lnTo>
                  <a:lnTo>
                    <a:pt x="55931" y="28960"/>
                  </a:lnTo>
                  <a:lnTo>
                    <a:pt x="56922" y="31275"/>
                  </a:lnTo>
                  <a:lnTo>
                    <a:pt x="57319" y="33583"/>
                  </a:lnTo>
                  <a:lnTo>
                    <a:pt x="57523" y="36049"/>
                  </a:lnTo>
                  <a:lnTo>
                    <a:pt x="57319" y="38515"/>
                  </a:lnTo>
                  <a:lnTo>
                    <a:pt x="56922" y="40824"/>
                  </a:lnTo>
                  <a:lnTo>
                    <a:pt x="55931" y="43290"/>
                  </a:lnTo>
                  <a:lnTo>
                    <a:pt x="54745" y="45598"/>
                  </a:lnTo>
                  <a:lnTo>
                    <a:pt x="54745" y="85955"/>
                  </a:lnTo>
                  <a:lnTo>
                    <a:pt x="50376" y="86264"/>
                  </a:lnTo>
                  <a:lnTo>
                    <a:pt x="46015" y="86876"/>
                  </a:lnTo>
                  <a:lnTo>
                    <a:pt x="41848" y="87645"/>
                  </a:lnTo>
                  <a:lnTo>
                    <a:pt x="37682" y="88573"/>
                  </a:lnTo>
                  <a:lnTo>
                    <a:pt x="33719" y="89802"/>
                  </a:lnTo>
                  <a:lnTo>
                    <a:pt x="29951" y="91190"/>
                  </a:lnTo>
                  <a:lnTo>
                    <a:pt x="26182" y="92729"/>
                  </a:lnTo>
                  <a:lnTo>
                    <a:pt x="22609" y="94425"/>
                  </a:lnTo>
                  <a:lnTo>
                    <a:pt x="19239" y="96273"/>
                  </a:lnTo>
                  <a:lnTo>
                    <a:pt x="15868" y="98279"/>
                  </a:lnTo>
                  <a:lnTo>
                    <a:pt x="12896" y="100436"/>
                  </a:lnTo>
                  <a:lnTo>
                    <a:pt x="9916" y="102744"/>
                  </a:lnTo>
                  <a:lnTo>
                    <a:pt x="7138" y="105210"/>
                  </a:lnTo>
                  <a:lnTo>
                    <a:pt x="4564" y="107827"/>
                  </a:lnTo>
                  <a:lnTo>
                    <a:pt x="2184" y="110445"/>
                  </a:lnTo>
                  <a:lnTo>
                    <a:pt x="0" y="113220"/>
                  </a:lnTo>
                  <a:lnTo>
                    <a:pt x="2379" y="113989"/>
                  </a:lnTo>
                  <a:lnTo>
                    <a:pt x="4962" y="114759"/>
                  </a:lnTo>
                  <a:lnTo>
                    <a:pt x="10711" y="115988"/>
                  </a:lnTo>
                  <a:lnTo>
                    <a:pt x="17257" y="117224"/>
                  </a:lnTo>
                  <a:lnTo>
                    <a:pt x="24794" y="118145"/>
                  </a:lnTo>
                  <a:lnTo>
                    <a:pt x="32728" y="118915"/>
                  </a:lnTo>
                  <a:lnTo>
                    <a:pt x="41451" y="119533"/>
                  </a:lnTo>
                  <a:lnTo>
                    <a:pt x="50579" y="119842"/>
                  </a:lnTo>
                  <a:lnTo>
                    <a:pt x="59902" y="119993"/>
                  </a:lnTo>
                  <a:lnTo>
                    <a:pt x="69420" y="119842"/>
                  </a:lnTo>
                  <a:lnTo>
                    <a:pt x="78548" y="119533"/>
                  </a:lnTo>
                  <a:lnTo>
                    <a:pt x="87271" y="118915"/>
                  </a:lnTo>
                  <a:lnTo>
                    <a:pt x="95205" y="118145"/>
                  </a:lnTo>
                  <a:lnTo>
                    <a:pt x="102742" y="117224"/>
                  </a:lnTo>
                  <a:lnTo>
                    <a:pt x="109288" y="115988"/>
                  </a:lnTo>
                  <a:lnTo>
                    <a:pt x="115037" y="114759"/>
                  </a:lnTo>
                  <a:lnTo>
                    <a:pt x="117620" y="113989"/>
                  </a:lnTo>
                  <a:lnTo>
                    <a:pt x="120000" y="113220"/>
                  </a:lnTo>
                  <a:lnTo>
                    <a:pt x="117815" y="110445"/>
                  </a:lnTo>
                  <a:lnTo>
                    <a:pt x="115435" y="107827"/>
                  </a:lnTo>
                  <a:lnTo>
                    <a:pt x="112861" y="105210"/>
                  </a:lnTo>
                  <a:lnTo>
                    <a:pt x="110083" y="102744"/>
                  </a:lnTo>
                  <a:lnTo>
                    <a:pt x="107103" y="100436"/>
                  </a:lnTo>
                  <a:lnTo>
                    <a:pt x="104131" y="98279"/>
                  </a:lnTo>
                  <a:lnTo>
                    <a:pt x="100760" y="96273"/>
                  </a:lnTo>
                  <a:lnTo>
                    <a:pt x="97390" y="94425"/>
                  </a:lnTo>
                  <a:lnTo>
                    <a:pt x="93817" y="92729"/>
                  </a:lnTo>
                  <a:lnTo>
                    <a:pt x="90048" y="91190"/>
                  </a:lnTo>
                  <a:lnTo>
                    <a:pt x="86280" y="89802"/>
                  </a:lnTo>
                  <a:lnTo>
                    <a:pt x="82317" y="88573"/>
                  </a:lnTo>
                  <a:lnTo>
                    <a:pt x="78151" y="87645"/>
                  </a:lnTo>
                  <a:lnTo>
                    <a:pt x="73984" y="86876"/>
                  </a:lnTo>
                  <a:lnTo>
                    <a:pt x="69623" y="86264"/>
                  </a:lnTo>
                  <a:lnTo>
                    <a:pt x="65254" y="85955"/>
                  </a:lnTo>
                  <a:lnTo>
                    <a:pt x="65254" y="21108"/>
                  </a:lnTo>
                  <a:lnTo>
                    <a:pt x="64263" y="19261"/>
                  </a:lnTo>
                  <a:lnTo>
                    <a:pt x="63670" y="17413"/>
                  </a:lnTo>
                  <a:lnTo>
                    <a:pt x="63272" y="15558"/>
                  </a:lnTo>
                  <a:lnTo>
                    <a:pt x="63077" y="13711"/>
                  </a:lnTo>
                  <a:lnTo>
                    <a:pt x="63272" y="11711"/>
                  </a:lnTo>
                  <a:lnTo>
                    <a:pt x="63670" y="9863"/>
                  </a:lnTo>
                  <a:lnTo>
                    <a:pt x="64263" y="8015"/>
                  </a:lnTo>
                  <a:lnTo>
                    <a:pt x="65254" y="6168"/>
                  </a:lnTo>
                  <a:lnTo>
                    <a:pt x="65254" y="4011"/>
                  </a:lnTo>
                  <a:lnTo>
                    <a:pt x="65059" y="3241"/>
                  </a:lnTo>
                  <a:lnTo>
                    <a:pt x="64856" y="2472"/>
                  </a:lnTo>
                  <a:lnTo>
                    <a:pt x="64263" y="1854"/>
                  </a:lnTo>
                  <a:lnTo>
                    <a:pt x="63670" y="1236"/>
                  </a:lnTo>
                  <a:lnTo>
                    <a:pt x="62874" y="775"/>
                  </a:lnTo>
                  <a:lnTo>
                    <a:pt x="62079" y="315"/>
                  </a:lnTo>
                  <a:lnTo>
                    <a:pt x="61088" y="157"/>
                  </a:lnTo>
                  <a:lnTo>
                    <a:pt x="60097" y="6"/>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Shape 298"/>
            <p:cNvSpPr/>
            <p:nvPr/>
          </p:nvSpPr>
          <p:spPr>
            <a:xfrm>
              <a:off x="2624850" y="4357675"/>
              <a:ext cx="171600" cy="171600"/>
            </a:xfrm>
            <a:custGeom>
              <a:pathLst>
                <a:path extrusionOk="0" h="120000" w="120000">
                  <a:moveTo>
                    <a:pt x="1293" y="17"/>
                  </a:moveTo>
                  <a:lnTo>
                    <a:pt x="437" y="437"/>
                  </a:lnTo>
                  <a:lnTo>
                    <a:pt x="0" y="1293"/>
                  </a:lnTo>
                  <a:lnTo>
                    <a:pt x="0" y="2150"/>
                  </a:lnTo>
                  <a:lnTo>
                    <a:pt x="0" y="5559"/>
                  </a:lnTo>
                  <a:lnTo>
                    <a:pt x="437" y="10262"/>
                  </a:lnTo>
                  <a:lnTo>
                    <a:pt x="1293" y="16241"/>
                  </a:lnTo>
                  <a:lnTo>
                    <a:pt x="4702" y="30751"/>
                  </a:lnTo>
                  <a:lnTo>
                    <a:pt x="9405" y="47832"/>
                  </a:lnTo>
                  <a:lnTo>
                    <a:pt x="15384" y="65332"/>
                  </a:lnTo>
                  <a:lnTo>
                    <a:pt x="18374" y="73881"/>
                  </a:lnTo>
                  <a:lnTo>
                    <a:pt x="21783" y="81993"/>
                  </a:lnTo>
                  <a:lnTo>
                    <a:pt x="25192" y="89248"/>
                  </a:lnTo>
                  <a:lnTo>
                    <a:pt x="29038" y="96083"/>
                  </a:lnTo>
                  <a:lnTo>
                    <a:pt x="32465" y="101625"/>
                  </a:lnTo>
                  <a:lnTo>
                    <a:pt x="36293" y="105891"/>
                  </a:lnTo>
                  <a:lnTo>
                    <a:pt x="39720" y="108881"/>
                  </a:lnTo>
                  <a:lnTo>
                    <a:pt x="43566" y="111870"/>
                  </a:lnTo>
                  <a:lnTo>
                    <a:pt x="47395" y="114003"/>
                  </a:lnTo>
                  <a:lnTo>
                    <a:pt x="51678" y="116153"/>
                  </a:lnTo>
                  <a:lnTo>
                    <a:pt x="55944" y="117849"/>
                  </a:lnTo>
                  <a:lnTo>
                    <a:pt x="60209" y="119143"/>
                  </a:lnTo>
                  <a:lnTo>
                    <a:pt x="64475" y="119982"/>
                  </a:lnTo>
                  <a:lnTo>
                    <a:pt x="73444" y="119982"/>
                  </a:lnTo>
                  <a:lnTo>
                    <a:pt x="77709" y="119562"/>
                  </a:lnTo>
                  <a:lnTo>
                    <a:pt x="81993" y="119143"/>
                  </a:lnTo>
                  <a:lnTo>
                    <a:pt x="86678" y="117849"/>
                  </a:lnTo>
                  <a:lnTo>
                    <a:pt x="90524" y="116153"/>
                  </a:lnTo>
                  <a:lnTo>
                    <a:pt x="94790" y="114003"/>
                  </a:lnTo>
                  <a:lnTo>
                    <a:pt x="98636" y="111870"/>
                  </a:lnTo>
                  <a:lnTo>
                    <a:pt x="102482" y="108881"/>
                  </a:lnTo>
                  <a:lnTo>
                    <a:pt x="38426" y="44842"/>
                  </a:lnTo>
                  <a:lnTo>
                    <a:pt x="37587" y="43566"/>
                  </a:lnTo>
                  <a:lnTo>
                    <a:pt x="37150" y="41853"/>
                  </a:lnTo>
                  <a:lnTo>
                    <a:pt x="37587" y="40139"/>
                  </a:lnTo>
                  <a:lnTo>
                    <a:pt x="38426" y="38444"/>
                  </a:lnTo>
                  <a:lnTo>
                    <a:pt x="40139" y="37587"/>
                  </a:lnTo>
                  <a:lnTo>
                    <a:pt x="41853" y="37150"/>
                  </a:lnTo>
                  <a:lnTo>
                    <a:pt x="43566" y="37587"/>
                  </a:lnTo>
                  <a:lnTo>
                    <a:pt x="44842" y="38444"/>
                  </a:lnTo>
                  <a:lnTo>
                    <a:pt x="108881" y="102482"/>
                  </a:lnTo>
                  <a:lnTo>
                    <a:pt x="111451" y="98636"/>
                  </a:lnTo>
                  <a:lnTo>
                    <a:pt x="114003" y="94790"/>
                  </a:lnTo>
                  <a:lnTo>
                    <a:pt x="116136" y="90961"/>
                  </a:lnTo>
                  <a:lnTo>
                    <a:pt x="117849" y="86678"/>
                  </a:lnTo>
                  <a:lnTo>
                    <a:pt x="119125" y="82412"/>
                  </a:lnTo>
                  <a:lnTo>
                    <a:pt x="119562" y="77727"/>
                  </a:lnTo>
                  <a:lnTo>
                    <a:pt x="119982" y="73444"/>
                  </a:lnTo>
                  <a:lnTo>
                    <a:pt x="119982" y="68758"/>
                  </a:lnTo>
                  <a:lnTo>
                    <a:pt x="119562" y="64475"/>
                  </a:lnTo>
                  <a:lnTo>
                    <a:pt x="119125" y="60209"/>
                  </a:lnTo>
                  <a:lnTo>
                    <a:pt x="117849" y="55944"/>
                  </a:lnTo>
                  <a:lnTo>
                    <a:pt x="116136" y="51678"/>
                  </a:lnTo>
                  <a:lnTo>
                    <a:pt x="114003" y="47395"/>
                  </a:lnTo>
                  <a:lnTo>
                    <a:pt x="111870" y="43566"/>
                  </a:lnTo>
                  <a:lnTo>
                    <a:pt x="108881" y="39720"/>
                  </a:lnTo>
                  <a:lnTo>
                    <a:pt x="105891" y="36293"/>
                  </a:lnTo>
                  <a:lnTo>
                    <a:pt x="101625" y="32465"/>
                  </a:lnTo>
                  <a:lnTo>
                    <a:pt x="96083" y="29038"/>
                  </a:lnTo>
                  <a:lnTo>
                    <a:pt x="89248" y="25629"/>
                  </a:lnTo>
                  <a:lnTo>
                    <a:pt x="81993" y="21783"/>
                  </a:lnTo>
                  <a:lnTo>
                    <a:pt x="73881" y="18374"/>
                  </a:lnTo>
                  <a:lnTo>
                    <a:pt x="65332" y="15384"/>
                  </a:lnTo>
                  <a:lnTo>
                    <a:pt x="47832" y="9405"/>
                  </a:lnTo>
                  <a:lnTo>
                    <a:pt x="30751" y="4702"/>
                  </a:lnTo>
                  <a:lnTo>
                    <a:pt x="16223" y="1293"/>
                  </a:lnTo>
                  <a:lnTo>
                    <a:pt x="10262" y="437"/>
                  </a:lnTo>
                  <a:lnTo>
                    <a:pt x="5559" y="1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99" name="Shape 299"/>
          <p:cNvPicPr preferRelativeResize="0"/>
          <p:nvPr/>
        </p:nvPicPr>
        <p:blipFill rotWithShape="1">
          <a:blip r:embed="rId3">
            <a:alphaModFix/>
          </a:blip>
          <a:srcRect b="11282" l="0" r="0" t="34564"/>
          <a:stretch/>
        </p:blipFill>
        <p:spPr>
          <a:xfrm>
            <a:off x="769800" y="1208100"/>
            <a:ext cx="1930776" cy="1859576"/>
          </a:xfrm>
          <a:prstGeom prst="rect">
            <a:avLst/>
          </a:prstGeom>
          <a:noFill/>
          <a:ln>
            <a:noFill/>
          </a:ln>
        </p:spPr>
      </p:pic>
      <p:pic>
        <p:nvPicPr>
          <p:cNvPr id="300" name="Shape 300"/>
          <p:cNvPicPr preferRelativeResize="0"/>
          <p:nvPr/>
        </p:nvPicPr>
        <p:blipFill rotWithShape="1">
          <a:blip r:embed="rId4">
            <a:alphaModFix/>
          </a:blip>
          <a:srcRect b="11282" l="0" r="0" t="34564"/>
          <a:stretch/>
        </p:blipFill>
        <p:spPr>
          <a:xfrm>
            <a:off x="2879925" y="1208100"/>
            <a:ext cx="1930749" cy="1859576"/>
          </a:xfrm>
          <a:prstGeom prst="rect">
            <a:avLst/>
          </a:prstGeom>
          <a:noFill/>
          <a:ln>
            <a:noFill/>
          </a:ln>
        </p:spPr>
      </p:pic>
      <p:pic>
        <p:nvPicPr>
          <p:cNvPr id="301" name="Shape 301"/>
          <p:cNvPicPr preferRelativeResize="0"/>
          <p:nvPr/>
        </p:nvPicPr>
        <p:blipFill rotWithShape="1">
          <a:blip r:embed="rId5">
            <a:alphaModFix/>
          </a:blip>
          <a:srcRect b="0" l="0" r="0" t="0"/>
          <a:stretch/>
        </p:blipFill>
        <p:spPr>
          <a:xfrm>
            <a:off x="4963075" y="1208100"/>
            <a:ext cx="3641325" cy="2062463"/>
          </a:xfrm>
          <a:prstGeom prst="rect">
            <a:avLst/>
          </a:prstGeom>
          <a:noFill/>
          <a:ln>
            <a:noFill/>
          </a:ln>
        </p:spPr>
      </p:pic>
      <p:sp>
        <p:nvSpPr>
          <p:cNvPr id="302" name="Shape 302"/>
          <p:cNvSpPr txBox="1"/>
          <p:nvPr/>
        </p:nvSpPr>
        <p:spPr>
          <a:xfrm>
            <a:off x="3172194" y="3673860"/>
            <a:ext cx="2799600" cy="276900"/>
          </a:xfrm>
          <a:prstGeom prst="rect">
            <a:avLst/>
          </a:prstGeom>
          <a:blipFill rotWithShape="1">
            <a:blip r:embed="rId6">
              <a:alphaModFix/>
            </a:blip>
            <a:stretch>
              <a:fillRect b="-37773" l="-652" r="-1521" t="0"/>
            </a:stretch>
          </a:blip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idx="4294967295" type="ctrTitle"/>
          </p:nvPr>
        </p:nvSpPr>
        <p:spPr>
          <a:xfrm>
            <a:off x="685800" y="518025"/>
            <a:ext cx="7772400" cy="6900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2900" u="none" cap="none" strike="noStrike">
                <a:solidFill>
                  <a:srgbClr val="FFB600"/>
                </a:solidFill>
                <a:latin typeface="Raleway ExtraBold"/>
                <a:ea typeface="Raleway ExtraBold"/>
                <a:cs typeface="Raleway ExtraBold"/>
                <a:sym typeface="Raleway ExtraBold"/>
              </a:rPr>
              <a:t>5.The same numbers’ distance is 1</a:t>
            </a:r>
          </a:p>
        </p:txBody>
      </p:sp>
      <p:sp>
        <p:nvSpPr>
          <p:cNvPr id="308" name="Shape 308"/>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309" name="Shape 309"/>
          <p:cNvGrpSpPr/>
          <p:nvPr/>
        </p:nvGrpSpPr>
        <p:grpSpPr>
          <a:xfrm>
            <a:off x="8056531" y="173650"/>
            <a:ext cx="793230" cy="1034453"/>
            <a:chOff x="2624850" y="4296000"/>
            <a:chExt cx="380300" cy="495950"/>
          </a:xfrm>
        </p:grpSpPr>
        <p:sp>
          <p:nvSpPr>
            <p:cNvPr id="310" name="Shape 310"/>
            <p:cNvSpPr/>
            <p:nvPr/>
          </p:nvSpPr>
          <p:spPr>
            <a:xfrm>
              <a:off x="2845875" y="4296000"/>
              <a:ext cx="126300" cy="125700"/>
            </a:xfrm>
            <a:custGeom>
              <a:pathLst>
                <a:path extrusionOk="0" h="120000" w="120000">
                  <a:moveTo>
                    <a:pt x="114186" y="23"/>
                  </a:moveTo>
                  <a:lnTo>
                    <a:pt x="103745" y="1764"/>
                  </a:lnTo>
                  <a:lnTo>
                    <a:pt x="89270" y="4674"/>
                  </a:lnTo>
                  <a:lnTo>
                    <a:pt x="72446" y="9348"/>
                  </a:lnTo>
                  <a:lnTo>
                    <a:pt x="55076" y="15166"/>
                  </a:lnTo>
                  <a:lnTo>
                    <a:pt x="38251" y="22154"/>
                  </a:lnTo>
                  <a:lnTo>
                    <a:pt x="30729" y="25635"/>
                  </a:lnTo>
                  <a:lnTo>
                    <a:pt x="24346" y="29141"/>
                  </a:lnTo>
                  <a:lnTo>
                    <a:pt x="18556" y="32623"/>
                  </a:lnTo>
                  <a:lnTo>
                    <a:pt x="14498" y="36128"/>
                  </a:lnTo>
                  <a:lnTo>
                    <a:pt x="11603" y="39634"/>
                  </a:lnTo>
                  <a:lnTo>
                    <a:pt x="8708" y="43116"/>
                  </a:lnTo>
                  <a:lnTo>
                    <a:pt x="6383" y="47193"/>
                  </a:lnTo>
                  <a:lnTo>
                    <a:pt x="4081" y="51271"/>
                  </a:lnTo>
                  <a:lnTo>
                    <a:pt x="2918" y="55349"/>
                  </a:lnTo>
                  <a:lnTo>
                    <a:pt x="1755" y="59427"/>
                  </a:lnTo>
                  <a:lnTo>
                    <a:pt x="593" y="64077"/>
                  </a:lnTo>
                  <a:lnTo>
                    <a:pt x="23" y="68155"/>
                  </a:lnTo>
                  <a:lnTo>
                    <a:pt x="23" y="72829"/>
                  </a:lnTo>
                  <a:lnTo>
                    <a:pt x="593" y="76907"/>
                  </a:lnTo>
                  <a:lnTo>
                    <a:pt x="1162" y="81558"/>
                  </a:lnTo>
                  <a:lnTo>
                    <a:pt x="2325" y="85635"/>
                  </a:lnTo>
                  <a:lnTo>
                    <a:pt x="4081" y="89713"/>
                  </a:lnTo>
                  <a:lnTo>
                    <a:pt x="5813" y="93791"/>
                  </a:lnTo>
                  <a:lnTo>
                    <a:pt x="8115" y="97869"/>
                  </a:lnTo>
                  <a:lnTo>
                    <a:pt x="10440" y="101351"/>
                  </a:lnTo>
                  <a:lnTo>
                    <a:pt x="62598" y="48934"/>
                  </a:lnTo>
                  <a:lnTo>
                    <a:pt x="64923" y="47766"/>
                  </a:lnTo>
                  <a:lnTo>
                    <a:pt x="66656" y="47193"/>
                  </a:lnTo>
                  <a:lnTo>
                    <a:pt x="68981" y="47766"/>
                  </a:lnTo>
                  <a:lnTo>
                    <a:pt x="70713" y="48934"/>
                  </a:lnTo>
                  <a:lnTo>
                    <a:pt x="71876" y="50699"/>
                  </a:lnTo>
                  <a:lnTo>
                    <a:pt x="72446" y="53012"/>
                  </a:lnTo>
                  <a:lnTo>
                    <a:pt x="71876" y="55349"/>
                  </a:lnTo>
                  <a:lnTo>
                    <a:pt x="70713" y="57090"/>
                  </a:lnTo>
                  <a:lnTo>
                    <a:pt x="18556" y="109507"/>
                  </a:lnTo>
                  <a:lnTo>
                    <a:pt x="22614" y="111844"/>
                  </a:lnTo>
                  <a:lnTo>
                    <a:pt x="26102" y="114181"/>
                  </a:lnTo>
                  <a:lnTo>
                    <a:pt x="30160" y="116494"/>
                  </a:lnTo>
                  <a:lnTo>
                    <a:pt x="34787" y="117662"/>
                  </a:lnTo>
                  <a:lnTo>
                    <a:pt x="38845" y="118831"/>
                  </a:lnTo>
                  <a:lnTo>
                    <a:pt x="42902" y="119427"/>
                  </a:lnTo>
                  <a:lnTo>
                    <a:pt x="47530" y="120000"/>
                  </a:lnTo>
                  <a:lnTo>
                    <a:pt x="51587" y="120000"/>
                  </a:lnTo>
                  <a:lnTo>
                    <a:pt x="56238" y="119427"/>
                  </a:lnTo>
                  <a:lnTo>
                    <a:pt x="60296" y="118831"/>
                  </a:lnTo>
                  <a:lnTo>
                    <a:pt x="64354" y="117662"/>
                  </a:lnTo>
                  <a:lnTo>
                    <a:pt x="68981" y="115922"/>
                  </a:lnTo>
                  <a:lnTo>
                    <a:pt x="72446" y="114181"/>
                  </a:lnTo>
                  <a:lnTo>
                    <a:pt x="76503" y="111844"/>
                  </a:lnTo>
                  <a:lnTo>
                    <a:pt x="79992" y="108934"/>
                  </a:lnTo>
                  <a:lnTo>
                    <a:pt x="83456" y="105429"/>
                  </a:lnTo>
                  <a:lnTo>
                    <a:pt x="86944" y="101351"/>
                  </a:lnTo>
                  <a:lnTo>
                    <a:pt x="91002" y="95532"/>
                  </a:lnTo>
                  <a:lnTo>
                    <a:pt x="94467" y="89141"/>
                  </a:lnTo>
                  <a:lnTo>
                    <a:pt x="97955" y="81558"/>
                  </a:lnTo>
                  <a:lnTo>
                    <a:pt x="104338" y="65246"/>
                  </a:lnTo>
                  <a:lnTo>
                    <a:pt x="110128" y="47193"/>
                  </a:lnTo>
                  <a:lnTo>
                    <a:pt x="114755" y="30310"/>
                  </a:lnTo>
                  <a:lnTo>
                    <a:pt x="118244" y="15739"/>
                  </a:lnTo>
                  <a:lnTo>
                    <a:pt x="119406" y="5270"/>
                  </a:lnTo>
                  <a:lnTo>
                    <a:pt x="119976" y="2337"/>
                  </a:lnTo>
                  <a:lnTo>
                    <a:pt x="119406" y="596"/>
                  </a:lnTo>
                  <a:lnTo>
                    <a:pt x="117650" y="23"/>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Shape 311"/>
            <p:cNvSpPr/>
            <p:nvPr/>
          </p:nvSpPr>
          <p:spPr>
            <a:xfrm>
              <a:off x="2635850" y="4316150"/>
              <a:ext cx="369300" cy="475800"/>
            </a:xfrm>
            <a:custGeom>
              <a:pathLst>
                <a:path extrusionOk="0" h="120000" w="120000">
                  <a:moveTo>
                    <a:pt x="60097" y="6"/>
                  </a:moveTo>
                  <a:lnTo>
                    <a:pt x="58911" y="157"/>
                  </a:lnTo>
                  <a:lnTo>
                    <a:pt x="57920" y="315"/>
                  </a:lnTo>
                  <a:lnTo>
                    <a:pt x="57125" y="775"/>
                  </a:lnTo>
                  <a:lnTo>
                    <a:pt x="56329" y="1236"/>
                  </a:lnTo>
                  <a:lnTo>
                    <a:pt x="55736" y="1854"/>
                  </a:lnTo>
                  <a:lnTo>
                    <a:pt x="55143" y="2472"/>
                  </a:lnTo>
                  <a:lnTo>
                    <a:pt x="54940" y="3241"/>
                  </a:lnTo>
                  <a:lnTo>
                    <a:pt x="54745" y="4011"/>
                  </a:lnTo>
                  <a:lnTo>
                    <a:pt x="54745" y="26652"/>
                  </a:lnTo>
                  <a:lnTo>
                    <a:pt x="55931" y="28960"/>
                  </a:lnTo>
                  <a:lnTo>
                    <a:pt x="56922" y="31275"/>
                  </a:lnTo>
                  <a:lnTo>
                    <a:pt x="57319" y="33583"/>
                  </a:lnTo>
                  <a:lnTo>
                    <a:pt x="57523" y="36049"/>
                  </a:lnTo>
                  <a:lnTo>
                    <a:pt x="57319" y="38515"/>
                  </a:lnTo>
                  <a:lnTo>
                    <a:pt x="56922" y="40824"/>
                  </a:lnTo>
                  <a:lnTo>
                    <a:pt x="55931" y="43290"/>
                  </a:lnTo>
                  <a:lnTo>
                    <a:pt x="54745" y="45598"/>
                  </a:lnTo>
                  <a:lnTo>
                    <a:pt x="54745" y="85955"/>
                  </a:lnTo>
                  <a:lnTo>
                    <a:pt x="50376" y="86264"/>
                  </a:lnTo>
                  <a:lnTo>
                    <a:pt x="46015" y="86876"/>
                  </a:lnTo>
                  <a:lnTo>
                    <a:pt x="41848" y="87645"/>
                  </a:lnTo>
                  <a:lnTo>
                    <a:pt x="37682" y="88573"/>
                  </a:lnTo>
                  <a:lnTo>
                    <a:pt x="33719" y="89802"/>
                  </a:lnTo>
                  <a:lnTo>
                    <a:pt x="29951" y="91190"/>
                  </a:lnTo>
                  <a:lnTo>
                    <a:pt x="26182" y="92729"/>
                  </a:lnTo>
                  <a:lnTo>
                    <a:pt x="22609" y="94425"/>
                  </a:lnTo>
                  <a:lnTo>
                    <a:pt x="19239" y="96273"/>
                  </a:lnTo>
                  <a:lnTo>
                    <a:pt x="15868" y="98279"/>
                  </a:lnTo>
                  <a:lnTo>
                    <a:pt x="12896" y="100436"/>
                  </a:lnTo>
                  <a:lnTo>
                    <a:pt x="9916" y="102744"/>
                  </a:lnTo>
                  <a:lnTo>
                    <a:pt x="7138" y="105210"/>
                  </a:lnTo>
                  <a:lnTo>
                    <a:pt x="4564" y="107827"/>
                  </a:lnTo>
                  <a:lnTo>
                    <a:pt x="2184" y="110445"/>
                  </a:lnTo>
                  <a:lnTo>
                    <a:pt x="0" y="113220"/>
                  </a:lnTo>
                  <a:lnTo>
                    <a:pt x="2379" y="113989"/>
                  </a:lnTo>
                  <a:lnTo>
                    <a:pt x="4962" y="114759"/>
                  </a:lnTo>
                  <a:lnTo>
                    <a:pt x="10711" y="115988"/>
                  </a:lnTo>
                  <a:lnTo>
                    <a:pt x="17257" y="117224"/>
                  </a:lnTo>
                  <a:lnTo>
                    <a:pt x="24794" y="118145"/>
                  </a:lnTo>
                  <a:lnTo>
                    <a:pt x="32728" y="118915"/>
                  </a:lnTo>
                  <a:lnTo>
                    <a:pt x="41451" y="119533"/>
                  </a:lnTo>
                  <a:lnTo>
                    <a:pt x="50579" y="119842"/>
                  </a:lnTo>
                  <a:lnTo>
                    <a:pt x="59902" y="119993"/>
                  </a:lnTo>
                  <a:lnTo>
                    <a:pt x="69420" y="119842"/>
                  </a:lnTo>
                  <a:lnTo>
                    <a:pt x="78548" y="119533"/>
                  </a:lnTo>
                  <a:lnTo>
                    <a:pt x="87271" y="118915"/>
                  </a:lnTo>
                  <a:lnTo>
                    <a:pt x="95205" y="118145"/>
                  </a:lnTo>
                  <a:lnTo>
                    <a:pt x="102742" y="117224"/>
                  </a:lnTo>
                  <a:lnTo>
                    <a:pt x="109288" y="115988"/>
                  </a:lnTo>
                  <a:lnTo>
                    <a:pt x="115037" y="114759"/>
                  </a:lnTo>
                  <a:lnTo>
                    <a:pt x="117620" y="113989"/>
                  </a:lnTo>
                  <a:lnTo>
                    <a:pt x="120000" y="113220"/>
                  </a:lnTo>
                  <a:lnTo>
                    <a:pt x="117815" y="110445"/>
                  </a:lnTo>
                  <a:lnTo>
                    <a:pt x="115435" y="107827"/>
                  </a:lnTo>
                  <a:lnTo>
                    <a:pt x="112861" y="105210"/>
                  </a:lnTo>
                  <a:lnTo>
                    <a:pt x="110083" y="102744"/>
                  </a:lnTo>
                  <a:lnTo>
                    <a:pt x="107103" y="100436"/>
                  </a:lnTo>
                  <a:lnTo>
                    <a:pt x="104131" y="98279"/>
                  </a:lnTo>
                  <a:lnTo>
                    <a:pt x="100760" y="96273"/>
                  </a:lnTo>
                  <a:lnTo>
                    <a:pt x="97390" y="94425"/>
                  </a:lnTo>
                  <a:lnTo>
                    <a:pt x="93817" y="92729"/>
                  </a:lnTo>
                  <a:lnTo>
                    <a:pt x="90048" y="91190"/>
                  </a:lnTo>
                  <a:lnTo>
                    <a:pt x="86280" y="89802"/>
                  </a:lnTo>
                  <a:lnTo>
                    <a:pt x="82317" y="88573"/>
                  </a:lnTo>
                  <a:lnTo>
                    <a:pt x="78151" y="87645"/>
                  </a:lnTo>
                  <a:lnTo>
                    <a:pt x="73984" y="86876"/>
                  </a:lnTo>
                  <a:lnTo>
                    <a:pt x="69623" y="86264"/>
                  </a:lnTo>
                  <a:lnTo>
                    <a:pt x="65254" y="85955"/>
                  </a:lnTo>
                  <a:lnTo>
                    <a:pt x="65254" y="21108"/>
                  </a:lnTo>
                  <a:lnTo>
                    <a:pt x="64263" y="19261"/>
                  </a:lnTo>
                  <a:lnTo>
                    <a:pt x="63670" y="17413"/>
                  </a:lnTo>
                  <a:lnTo>
                    <a:pt x="63272" y="15558"/>
                  </a:lnTo>
                  <a:lnTo>
                    <a:pt x="63077" y="13711"/>
                  </a:lnTo>
                  <a:lnTo>
                    <a:pt x="63272" y="11711"/>
                  </a:lnTo>
                  <a:lnTo>
                    <a:pt x="63670" y="9863"/>
                  </a:lnTo>
                  <a:lnTo>
                    <a:pt x="64263" y="8015"/>
                  </a:lnTo>
                  <a:lnTo>
                    <a:pt x="65254" y="6168"/>
                  </a:lnTo>
                  <a:lnTo>
                    <a:pt x="65254" y="4011"/>
                  </a:lnTo>
                  <a:lnTo>
                    <a:pt x="65059" y="3241"/>
                  </a:lnTo>
                  <a:lnTo>
                    <a:pt x="64856" y="2472"/>
                  </a:lnTo>
                  <a:lnTo>
                    <a:pt x="64263" y="1854"/>
                  </a:lnTo>
                  <a:lnTo>
                    <a:pt x="63670" y="1236"/>
                  </a:lnTo>
                  <a:lnTo>
                    <a:pt x="62874" y="775"/>
                  </a:lnTo>
                  <a:lnTo>
                    <a:pt x="62079" y="315"/>
                  </a:lnTo>
                  <a:lnTo>
                    <a:pt x="61088" y="157"/>
                  </a:lnTo>
                  <a:lnTo>
                    <a:pt x="60097" y="6"/>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Shape 312"/>
            <p:cNvSpPr/>
            <p:nvPr/>
          </p:nvSpPr>
          <p:spPr>
            <a:xfrm>
              <a:off x="2624850" y="4357675"/>
              <a:ext cx="171600" cy="171600"/>
            </a:xfrm>
            <a:custGeom>
              <a:pathLst>
                <a:path extrusionOk="0" h="120000" w="120000">
                  <a:moveTo>
                    <a:pt x="1293" y="17"/>
                  </a:moveTo>
                  <a:lnTo>
                    <a:pt x="437" y="437"/>
                  </a:lnTo>
                  <a:lnTo>
                    <a:pt x="0" y="1293"/>
                  </a:lnTo>
                  <a:lnTo>
                    <a:pt x="0" y="2150"/>
                  </a:lnTo>
                  <a:lnTo>
                    <a:pt x="0" y="5559"/>
                  </a:lnTo>
                  <a:lnTo>
                    <a:pt x="437" y="10262"/>
                  </a:lnTo>
                  <a:lnTo>
                    <a:pt x="1293" y="16241"/>
                  </a:lnTo>
                  <a:lnTo>
                    <a:pt x="4702" y="30751"/>
                  </a:lnTo>
                  <a:lnTo>
                    <a:pt x="9405" y="47832"/>
                  </a:lnTo>
                  <a:lnTo>
                    <a:pt x="15384" y="65332"/>
                  </a:lnTo>
                  <a:lnTo>
                    <a:pt x="18374" y="73881"/>
                  </a:lnTo>
                  <a:lnTo>
                    <a:pt x="21783" y="81993"/>
                  </a:lnTo>
                  <a:lnTo>
                    <a:pt x="25192" y="89248"/>
                  </a:lnTo>
                  <a:lnTo>
                    <a:pt x="29038" y="96083"/>
                  </a:lnTo>
                  <a:lnTo>
                    <a:pt x="32465" y="101625"/>
                  </a:lnTo>
                  <a:lnTo>
                    <a:pt x="36293" y="105891"/>
                  </a:lnTo>
                  <a:lnTo>
                    <a:pt x="39720" y="108881"/>
                  </a:lnTo>
                  <a:lnTo>
                    <a:pt x="43566" y="111870"/>
                  </a:lnTo>
                  <a:lnTo>
                    <a:pt x="47395" y="114003"/>
                  </a:lnTo>
                  <a:lnTo>
                    <a:pt x="51678" y="116153"/>
                  </a:lnTo>
                  <a:lnTo>
                    <a:pt x="55944" y="117849"/>
                  </a:lnTo>
                  <a:lnTo>
                    <a:pt x="60209" y="119143"/>
                  </a:lnTo>
                  <a:lnTo>
                    <a:pt x="64475" y="119982"/>
                  </a:lnTo>
                  <a:lnTo>
                    <a:pt x="73444" y="119982"/>
                  </a:lnTo>
                  <a:lnTo>
                    <a:pt x="77709" y="119562"/>
                  </a:lnTo>
                  <a:lnTo>
                    <a:pt x="81993" y="119143"/>
                  </a:lnTo>
                  <a:lnTo>
                    <a:pt x="86678" y="117849"/>
                  </a:lnTo>
                  <a:lnTo>
                    <a:pt x="90524" y="116153"/>
                  </a:lnTo>
                  <a:lnTo>
                    <a:pt x="94790" y="114003"/>
                  </a:lnTo>
                  <a:lnTo>
                    <a:pt x="98636" y="111870"/>
                  </a:lnTo>
                  <a:lnTo>
                    <a:pt x="102482" y="108881"/>
                  </a:lnTo>
                  <a:lnTo>
                    <a:pt x="38426" y="44842"/>
                  </a:lnTo>
                  <a:lnTo>
                    <a:pt x="37587" y="43566"/>
                  </a:lnTo>
                  <a:lnTo>
                    <a:pt x="37150" y="41853"/>
                  </a:lnTo>
                  <a:lnTo>
                    <a:pt x="37587" y="40139"/>
                  </a:lnTo>
                  <a:lnTo>
                    <a:pt x="38426" y="38444"/>
                  </a:lnTo>
                  <a:lnTo>
                    <a:pt x="40139" y="37587"/>
                  </a:lnTo>
                  <a:lnTo>
                    <a:pt x="41853" y="37150"/>
                  </a:lnTo>
                  <a:lnTo>
                    <a:pt x="43566" y="37587"/>
                  </a:lnTo>
                  <a:lnTo>
                    <a:pt x="44842" y="38444"/>
                  </a:lnTo>
                  <a:lnTo>
                    <a:pt x="108881" y="102482"/>
                  </a:lnTo>
                  <a:lnTo>
                    <a:pt x="111451" y="98636"/>
                  </a:lnTo>
                  <a:lnTo>
                    <a:pt x="114003" y="94790"/>
                  </a:lnTo>
                  <a:lnTo>
                    <a:pt x="116136" y="90961"/>
                  </a:lnTo>
                  <a:lnTo>
                    <a:pt x="117849" y="86678"/>
                  </a:lnTo>
                  <a:lnTo>
                    <a:pt x="119125" y="82412"/>
                  </a:lnTo>
                  <a:lnTo>
                    <a:pt x="119562" y="77727"/>
                  </a:lnTo>
                  <a:lnTo>
                    <a:pt x="119982" y="73444"/>
                  </a:lnTo>
                  <a:lnTo>
                    <a:pt x="119982" y="68758"/>
                  </a:lnTo>
                  <a:lnTo>
                    <a:pt x="119562" y="64475"/>
                  </a:lnTo>
                  <a:lnTo>
                    <a:pt x="119125" y="60209"/>
                  </a:lnTo>
                  <a:lnTo>
                    <a:pt x="117849" y="55944"/>
                  </a:lnTo>
                  <a:lnTo>
                    <a:pt x="116136" y="51678"/>
                  </a:lnTo>
                  <a:lnTo>
                    <a:pt x="114003" y="47395"/>
                  </a:lnTo>
                  <a:lnTo>
                    <a:pt x="111870" y="43566"/>
                  </a:lnTo>
                  <a:lnTo>
                    <a:pt x="108881" y="39720"/>
                  </a:lnTo>
                  <a:lnTo>
                    <a:pt x="105891" y="36293"/>
                  </a:lnTo>
                  <a:lnTo>
                    <a:pt x="101625" y="32465"/>
                  </a:lnTo>
                  <a:lnTo>
                    <a:pt x="96083" y="29038"/>
                  </a:lnTo>
                  <a:lnTo>
                    <a:pt x="89248" y="25629"/>
                  </a:lnTo>
                  <a:lnTo>
                    <a:pt x="81993" y="21783"/>
                  </a:lnTo>
                  <a:lnTo>
                    <a:pt x="73881" y="18374"/>
                  </a:lnTo>
                  <a:lnTo>
                    <a:pt x="65332" y="15384"/>
                  </a:lnTo>
                  <a:lnTo>
                    <a:pt x="47832" y="9405"/>
                  </a:lnTo>
                  <a:lnTo>
                    <a:pt x="30751" y="4702"/>
                  </a:lnTo>
                  <a:lnTo>
                    <a:pt x="16223" y="1293"/>
                  </a:lnTo>
                  <a:lnTo>
                    <a:pt x="10262" y="437"/>
                  </a:lnTo>
                  <a:lnTo>
                    <a:pt x="5559" y="1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13" name="Shape 313"/>
          <p:cNvPicPr preferRelativeResize="0"/>
          <p:nvPr/>
        </p:nvPicPr>
        <p:blipFill rotWithShape="1">
          <a:blip r:embed="rId3">
            <a:alphaModFix/>
          </a:blip>
          <a:srcRect b="11220" l="0" r="0" t="33746"/>
          <a:stretch/>
        </p:blipFill>
        <p:spPr>
          <a:xfrm>
            <a:off x="2976900" y="1158575"/>
            <a:ext cx="2041224" cy="1998049"/>
          </a:xfrm>
          <a:prstGeom prst="rect">
            <a:avLst/>
          </a:prstGeom>
          <a:noFill/>
          <a:ln>
            <a:noFill/>
          </a:ln>
        </p:spPr>
      </p:pic>
      <p:pic>
        <p:nvPicPr>
          <p:cNvPr id="314" name="Shape 314"/>
          <p:cNvPicPr preferRelativeResize="0"/>
          <p:nvPr/>
        </p:nvPicPr>
        <p:blipFill rotWithShape="1">
          <a:blip r:embed="rId4">
            <a:alphaModFix/>
          </a:blip>
          <a:srcRect b="13396" l="0" r="0" t="34294"/>
          <a:stretch/>
        </p:blipFill>
        <p:spPr>
          <a:xfrm>
            <a:off x="764950" y="1208025"/>
            <a:ext cx="2041224" cy="1899149"/>
          </a:xfrm>
          <a:prstGeom prst="rect">
            <a:avLst/>
          </a:prstGeom>
          <a:noFill/>
          <a:ln>
            <a:noFill/>
          </a:ln>
        </p:spPr>
      </p:pic>
      <p:cxnSp>
        <p:nvCxnSpPr>
          <p:cNvPr id="315" name="Shape 315"/>
          <p:cNvCxnSpPr/>
          <p:nvPr/>
        </p:nvCxnSpPr>
        <p:spPr>
          <a:xfrm>
            <a:off x="1127625" y="1523275"/>
            <a:ext cx="870300" cy="19800"/>
          </a:xfrm>
          <a:prstGeom prst="straightConnector1">
            <a:avLst/>
          </a:prstGeom>
          <a:noFill/>
          <a:ln cap="flat" cmpd="sng" w="19050">
            <a:solidFill>
              <a:srgbClr val="FF0000"/>
            </a:solidFill>
            <a:prstDash val="solid"/>
            <a:round/>
            <a:headEnd len="med" w="med" type="none"/>
            <a:tailEnd len="med" w="med" type="none"/>
          </a:ln>
        </p:spPr>
      </p:cxnSp>
      <p:cxnSp>
        <p:nvCxnSpPr>
          <p:cNvPr id="316" name="Shape 316"/>
          <p:cNvCxnSpPr/>
          <p:nvPr/>
        </p:nvCxnSpPr>
        <p:spPr>
          <a:xfrm>
            <a:off x="1147400" y="1978275"/>
            <a:ext cx="435300" cy="0"/>
          </a:xfrm>
          <a:prstGeom prst="straightConnector1">
            <a:avLst/>
          </a:prstGeom>
          <a:noFill/>
          <a:ln cap="flat" cmpd="sng" w="19050">
            <a:solidFill>
              <a:srgbClr val="FF0000"/>
            </a:solidFill>
            <a:prstDash val="solid"/>
            <a:round/>
            <a:headEnd len="med" w="med" type="none"/>
            <a:tailEnd len="med" w="med" type="none"/>
          </a:ln>
        </p:spPr>
      </p:cxnSp>
      <p:cxnSp>
        <p:nvCxnSpPr>
          <p:cNvPr id="317" name="Shape 317"/>
          <p:cNvCxnSpPr/>
          <p:nvPr/>
        </p:nvCxnSpPr>
        <p:spPr>
          <a:xfrm>
            <a:off x="1107825" y="2413500"/>
            <a:ext cx="474900" cy="0"/>
          </a:xfrm>
          <a:prstGeom prst="straightConnector1">
            <a:avLst/>
          </a:prstGeom>
          <a:noFill/>
          <a:ln cap="flat" cmpd="sng" w="19050">
            <a:solidFill>
              <a:srgbClr val="FF0000"/>
            </a:solidFill>
            <a:prstDash val="solid"/>
            <a:round/>
            <a:headEnd len="med" w="med" type="none"/>
            <a:tailEnd len="med" w="med" type="none"/>
          </a:ln>
        </p:spPr>
      </p:cxnSp>
      <p:cxnSp>
        <p:nvCxnSpPr>
          <p:cNvPr id="318" name="Shape 318"/>
          <p:cNvCxnSpPr/>
          <p:nvPr/>
        </p:nvCxnSpPr>
        <p:spPr>
          <a:xfrm>
            <a:off x="3798275" y="2809150"/>
            <a:ext cx="415500" cy="0"/>
          </a:xfrm>
          <a:prstGeom prst="straightConnector1">
            <a:avLst/>
          </a:prstGeom>
          <a:noFill/>
          <a:ln cap="flat" cmpd="sng" w="19050">
            <a:solidFill>
              <a:srgbClr val="FF0000"/>
            </a:solidFill>
            <a:prstDash val="solid"/>
            <a:round/>
            <a:headEnd len="med" w="med" type="none"/>
            <a:tailEnd len="med" w="med" type="none"/>
          </a:ln>
        </p:spPr>
      </p:cxnSp>
      <p:cxnSp>
        <p:nvCxnSpPr>
          <p:cNvPr id="319" name="Shape 319"/>
          <p:cNvCxnSpPr/>
          <p:nvPr/>
        </p:nvCxnSpPr>
        <p:spPr>
          <a:xfrm flipH="1" rot="10800000">
            <a:off x="4253275" y="1899025"/>
            <a:ext cx="415500" cy="474900"/>
          </a:xfrm>
          <a:prstGeom prst="straightConnector1">
            <a:avLst/>
          </a:prstGeom>
          <a:noFill/>
          <a:ln cap="flat" cmpd="sng" w="19050">
            <a:solidFill>
              <a:srgbClr val="FF0000"/>
            </a:solidFill>
            <a:prstDash val="solid"/>
            <a:round/>
            <a:headEnd len="med" w="med" type="none"/>
            <a:tailEnd len="med" w="med" type="none"/>
          </a:ln>
        </p:spPr>
      </p:cxnSp>
      <p:pic>
        <p:nvPicPr>
          <p:cNvPr id="320" name="Shape 320"/>
          <p:cNvPicPr preferRelativeResize="0"/>
          <p:nvPr/>
        </p:nvPicPr>
        <p:blipFill rotWithShape="1">
          <a:blip r:embed="rId5">
            <a:alphaModFix/>
          </a:blip>
          <a:srcRect b="0" l="0" r="0" t="0"/>
          <a:stretch/>
        </p:blipFill>
        <p:spPr>
          <a:xfrm>
            <a:off x="5188850" y="1208100"/>
            <a:ext cx="3325470" cy="1998050"/>
          </a:xfrm>
          <a:prstGeom prst="rect">
            <a:avLst/>
          </a:prstGeom>
          <a:noFill/>
          <a:ln>
            <a:noFill/>
          </a:ln>
        </p:spPr>
      </p:pic>
      <p:sp>
        <p:nvSpPr>
          <p:cNvPr id="321" name="Shape 321"/>
          <p:cNvSpPr txBox="1"/>
          <p:nvPr/>
        </p:nvSpPr>
        <p:spPr>
          <a:xfrm>
            <a:off x="3404538" y="3454512"/>
            <a:ext cx="2334900" cy="672300"/>
          </a:xfrm>
          <a:prstGeom prst="rect">
            <a:avLst/>
          </a:prstGeom>
          <a:blipFill rotWithShape="1">
            <a:blip r:embed="rId6">
              <a:alphaModFix/>
            </a:blip>
            <a:stretch>
              <a:fillRect b="0" l="0" r="0" t="0"/>
            </a:stretch>
          </a:blip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p>
        </p:txBody>
      </p:sp>
      <p:sp>
        <p:nvSpPr>
          <p:cNvPr id="322" name="Shape 322"/>
          <p:cNvSpPr txBox="1"/>
          <p:nvPr/>
        </p:nvSpPr>
        <p:spPr>
          <a:xfrm>
            <a:off x="2097438" y="4126810"/>
            <a:ext cx="4949100" cy="276900"/>
          </a:xfrm>
          <a:prstGeom prst="rect">
            <a:avLst/>
          </a:prstGeom>
          <a:blipFill rotWithShape="1">
            <a:blip r:embed="rId7">
              <a:alphaModFix/>
            </a:blip>
            <a:stretch>
              <a:fillRect b="-37773" l="-612" r="-121" t="0"/>
            </a:stretch>
          </a:blip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idx="4294967295" type="ctrTitle"/>
          </p:nvPr>
        </p:nvSpPr>
        <p:spPr>
          <a:xfrm>
            <a:off x="685800" y="518023"/>
            <a:ext cx="7772400" cy="8865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2900" u="none" cap="none" strike="noStrike">
                <a:solidFill>
                  <a:srgbClr val="FFB600"/>
                </a:solidFill>
                <a:latin typeface="Raleway ExtraBold"/>
                <a:ea typeface="Raleway ExtraBold"/>
                <a:cs typeface="Raleway ExtraBold"/>
                <a:sym typeface="Raleway ExtraBold"/>
              </a:rPr>
              <a:t>6. Have less small numbers</a:t>
            </a:r>
          </a:p>
        </p:txBody>
      </p:sp>
      <p:sp>
        <p:nvSpPr>
          <p:cNvPr id="328" name="Shape 328"/>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329" name="Shape 329"/>
          <p:cNvGrpSpPr/>
          <p:nvPr/>
        </p:nvGrpSpPr>
        <p:grpSpPr>
          <a:xfrm>
            <a:off x="8056531" y="173650"/>
            <a:ext cx="793230" cy="1034453"/>
            <a:chOff x="2624850" y="4296000"/>
            <a:chExt cx="380300" cy="495950"/>
          </a:xfrm>
        </p:grpSpPr>
        <p:sp>
          <p:nvSpPr>
            <p:cNvPr id="330" name="Shape 330"/>
            <p:cNvSpPr/>
            <p:nvPr/>
          </p:nvSpPr>
          <p:spPr>
            <a:xfrm>
              <a:off x="2845875" y="4296000"/>
              <a:ext cx="126300" cy="125700"/>
            </a:xfrm>
            <a:custGeom>
              <a:pathLst>
                <a:path extrusionOk="0" h="120000" w="120000">
                  <a:moveTo>
                    <a:pt x="114186" y="23"/>
                  </a:moveTo>
                  <a:lnTo>
                    <a:pt x="103745" y="1764"/>
                  </a:lnTo>
                  <a:lnTo>
                    <a:pt x="89270" y="4674"/>
                  </a:lnTo>
                  <a:lnTo>
                    <a:pt x="72446" y="9348"/>
                  </a:lnTo>
                  <a:lnTo>
                    <a:pt x="55076" y="15166"/>
                  </a:lnTo>
                  <a:lnTo>
                    <a:pt x="38251" y="22154"/>
                  </a:lnTo>
                  <a:lnTo>
                    <a:pt x="30729" y="25635"/>
                  </a:lnTo>
                  <a:lnTo>
                    <a:pt x="24346" y="29141"/>
                  </a:lnTo>
                  <a:lnTo>
                    <a:pt x="18556" y="32623"/>
                  </a:lnTo>
                  <a:lnTo>
                    <a:pt x="14498" y="36128"/>
                  </a:lnTo>
                  <a:lnTo>
                    <a:pt x="11603" y="39634"/>
                  </a:lnTo>
                  <a:lnTo>
                    <a:pt x="8708" y="43116"/>
                  </a:lnTo>
                  <a:lnTo>
                    <a:pt x="6383" y="47193"/>
                  </a:lnTo>
                  <a:lnTo>
                    <a:pt x="4081" y="51271"/>
                  </a:lnTo>
                  <a:lnTo>
                    <a:pt x="2918" y="55349"/>
                  </a:lnTo>
                  <a:lnTo>
                    <a:pt x="1755" y="59427"/>
                  </a:lnTo>
                  <a:lnTo>
                    <a:pt x="593" y="64077"/>
                  </a:lnTo>
                  <a:lnTo>
                    <a:pt x="23" y="68155"/>
                  </a:lnTo>
                  <a:lnTo>
                    <a:pt x="23" y="72829"/>
                  </a:lnTo>
                  <a:lnTo>
                    <a:pt x="593" y="76907"/>
                  </a:lnTo>
                  <a:lnTo>
                    <a:pt x="1162" y="81558"/>
                  </a:lnTo>
                  <a:lnTo>
                    <a:pt x="2325" y="85635"/>
                  </a:lnTo>
                  <a:lnTo>
                    <a:pt x="4081" y="89713"/>
                  </a:lnTo>
                  <a:lnTo>
                    <a:pt x="5813" y="93791"/>
                  </a:lnTo>
                  <a:lnTo>
                    <a:pt x="8115" y="97869"/>
                  </a:lnTo>
                  <a:lnTo>
                    <a:pt x="10440" y="101351"/>
                  </a:lnTo>
                  <a:lnTo>
                    <a:pt x="62598" y="48934"/>
                  </a:lnTo>
                  <a:lnTo>
                    <a:pt x="64923" y="47766"/>
                  </a:lnTo>
                  <a:lnTo>
                    <a:pt x="66656" y="47193"/>
                  </a:lnTo>
                  <a:lnTo>
                    <a:pt x="68981" y="47766"/>
                  </a:lnTo>
                  <a:lnTo>
                    <a:pt x="70713" y="48934"/>
                  </a:lnTo>
                  <a:lnTo>
                    <a:pt x="71876" y="50699"/>
                  </a:lnTo>
                  <a:lnTo>
                    <a:pt x="72446" y="53012"/>
                  </a:lnTo>
                  <a:lnTo>
                    <a:pt x="71876" y="55349"/>
                  </a:lnTo>
                  <a:lnTo>
                    <a:pt x="70713" y="57090"/>
                  </a:lnTo>
                  <a:lnTo>
                    <a:pt x="18556" y="109507"/>
                  </a:lnTo>
                  <a:lnTo>
                    <a:pt x="22614" y="111844"/>
                  </a:lnTo>
                  <a:lnTo>
                    <a:pt x="26102" y="114181"/>
                  </a:lnTo>
                  <a:lnTo>
                    <a:pt x="30160" y="116494"/>
                  </a:lnTo>
                  <a:lnTo>
                    <a:pt x="34787" y="117662"/>
                  </a:lnTo>
                  <a:lnTo>
                    <a:pt x="38845" y="118831"/>
                  </a:lnTo>
                  <a:lnTo>
                    <a:pt x="42902" y="119427"/>
                  </a:lnTo>
                  <a:lnTo>
                    <a:pt x="47530" y="120000"/>
                  </a:lnTo>
                  <a:lnTo>
                    <a:pt x="51587" y="120000"/>
                  </a:lnTo>
                  <a:lnTo>
                    <a:pt x="56238" y="119427"/>
                  </a:lnTo>
                  <a:lnTo>
                    <a:pt x="60296" y="118831"/>
                  </a:lnTo>
                  <a:lnTo>
                    <a:pt x="64354" y="117662"/>
                  </a:lnTo>
                  <a:lnTo>
                    <a:pt x="68981" y="115922"/>
                  </a:lnTo>
                  <a:lnTo>
                    <a:pt x="72446" y="114181"/>
                  </a:lnTo>
                  <a:lnTo>
                    <a:pt x="76503" y="111844"/>
                  </a:lnTo>
                  <a:lnTo>
                    <a:pt x="79992" y="108934"/>
                  </a:lnTo>
                  <a:lnTo>
                    <a:pt x="83456" y="105429"/>
                  </a:lnTo>
                  <a:lnTo>
                    <a:pt x="86944" y="101351"/>
                  </a:lnTo>
                  <a:lnTo>
                    <a:pt x="91002" y="95532"/>
                  </a:lnTo>
                  <a:lnTo>
                    <a:pt x="94467" y="89141"/>
                  </a:lnTo>
                  <a:lnTo>
                    <a:pt x="97955" y="81558"/>
                  </a:lnTo>
                  <a:lnTo>
                    <a:pt x="104338" y="65246"/>
                  </a:lnTo>
                  <a:lnTo>
                    <a:pt x="110128" y="47193"/>
                  </a:lnTo>
                  <a:lnTo>
                    <a:pt x="114755" y="30310"/>
                  </a:lnTo>
                  <a:lnTo>
                    <a:pt x="118244" y="15739"/>
                  </a:lnTo>
                  <a:lnTo>
                    <a:pt x="119406" y="5270"/>
                  </a:lnTo>
                  <a:lnTo>
                    <a:pt x="119976" y="2337"/>
                  </a:lnTo>
                  <a:lnTo>
                    <a:pt x="119406" y="596"/>
                  </a:lnTo>
                  <a:lnTo>
                    <a:pt x="117650" y="23"/>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Shape 331"/>
            <p:cNvSpPr/>
            <p:nvPr/>
          </p:nvSpPr>
          <p:spPr>
            <a:xfrm>
              <a:off x="2635850" y="4316150"/>
              <a:ext cx="369300" cy="475800"/>
            </a:xfrm>
            <a:custGeom>
              <a:pathLst>
                <a:path extrusionOk="0" h="120000" w="120000">
                  <a:moveTo>
                    <a:pt x="60097" y="6"/>
                  </a:moveTo>
                  <a:lnTo>
                    <a:pt x="58911" y="157"/>
                  </a:lnTo>
                  <a:lnTo>
                    <a:pt x="57920" y="315"/>
                  </a:lnTo>
                  <a:lnTo>
                    <a:pt x="57125" y="775"/>
                  </a:lnTo>
                  <a:lnTo>
                    <a:pt x="56329" y="1236"/>
                  </a:lnTo>
                  <a:lnTo>
                    <a:pt x="55736" y="1854"/>
                  </a:lnTo>
                  <a:lnTo>
                    <a:pt x="55143" y="2472"/>
                  </a:lnTo>
                  <a:lnTo>
                    <a:pt x="54940" y="3241"/>
                  </a:lnTo>
                  <a:lnTo>
                    <a:pt x="54745" y="4011"/>
                  </a:lnTo>
                  <a:lnTo>
                    <a:pt x="54745" y="26652"/>
                  </a:lnTo>
                  <a:lnTo>
                    <a:pt x="55931" y="28960"/>
                  </a:lnTo>
                  <a:lnTo>
                    <a:pt x="56922" y="31275"/>
                  </a:lnTo>
                  <a:lnTo>
                    <a:pt x="57319" y="33583"/>
                  </a:lnTo>
                  <a:lnTo>
                    <a:pt x="57523" y="36049"/>
                  </a:lnTo>
                  <a:lnTo>
                    <a:pt x="57319" y="38515"/>
                  </a:lnTo>
                  <a:lnTo>
                    <a:pt x="56922" y="40824"/>
                  </a:lnTo>
                  <a:lnTo>
                    <a:pt x="55931" y="43290"/>
                  </a:lnTo>
                  <a:lnTo>
                    <a:pt x="54745" y="45598"/>
                  </a:lnTo>
                  <a:lnTo>
                    <a:pt x="54745" y="85955"/>
                  </a:lnTo>
                  <a:lnTo>
                    <a:pt x="50376" y="86264"/>
                  </a:lnTo>
                  <a:lnTo>
                    <a:pt x="46015" y="86876"/>
                  </a:lnTo>
                  <a:lnTo>
                    <a:pt x="41848" y="87645"/>
                  </a:lnTo>
                  <a:lnTo>
                    <a:pt x="37682" y="88573"/>
                  </a:lnTo>
                  <a:lnTo>
                    <a:pt x="33719" y="89802"/>
                  </a:lnTo>
                  <a:lnTo>
                    <a:pt x="29951" y="91190"/>
                  </a:lnTo>
                  <a:lnTo>
                    <a:pt x="26182" y="92729"/>
                  </a:lnTo>
                  <a:lnTo>
                    <a:pt x="22609" y="94425"/>
                  </a:lnTo>
                  <a:lnTo>
                    <a:pt x="19239" y="96273"/>
                  </a:lnTo>
                  <a:lnTo>
                    <a:pt x="15868" y="98279"/>
                  </a:lnTo>
                  <a:lnTo>
                    <a:pt x="12896" y="100436"/>
                  </a:lnTo>
                  <a:lnTo>
                    <a:pt x="9916" y="102744"/>
                  </a:lnTo>
                  <a:lnTo>
                    <a:pt x="7138" y="105210"/>
                  </a:lnTo>
                  <a:lnTo>
                    <a:pt x="4564" y="107827"/>
                  </a:lnTo>
                  <a:lnTo>
                    <a:pt x="2184" y="110445"/>
                  </a:lnTo>
                  <a:lnTo>
                    <a:pt x="0" y="113220"/>
                  </a:lnTo>
                  <a:lnTo>
                    <a:pt x="2379" y="113989"/>
                  </a:lnTo>
                  <a:lnTo>
                    <a:pt x="4962" y="114759"/>
                  </a:lnTo>
                  <a:lnTo>
                    <a:pt x="10711" y="115988"/>
                  </a:lnTo>
                  <a:lnTo>
                    <a:pt x="17257" y="117224"/>
                  </a:lnTo>
                  <a:lnTo>
                    <a:pt x="24794" y="118145"/>
                  </a:lnTo>
                  <a:lnTo>
                    <a:pt x="32728" y="118915"/>
                  </a:lnTo>
                  <a:lnTo>
                    <a:pt x="41451" y="119533"/>
                  </a:lnTo>
                  <a:lnTo>
                    <a:pt x="50579" y="119842"/>
                  </a:lnTo>
                  <a:lnTo>
                    <a:pt x="59902" y="119993"/>
                  </a:lnTo>
                  <a:lnTo>
                    <a:pt x="69420" y="119842"/>
                  </a:lnTo>
                  <a:lnTo>
                    <a:pt x="78548" y="119533"/>
                  </a:lnTo>
                  <a:lnTo>
                    <a:pt x="87271" y="118915"/>
                  </a:lnTo>
                  <a:lnTo>
                    <a:pt x="95205" y="118145"/>
                  </a:lnTo>
                  <a:lnTo>
                    <a:pt x="102742" y="117224"/>
                  </a:lnTo>
                  <a:lnTo>
                    <a:pt x="109288" y="115988"/>
                  </a:lnTo>
                  <a:lnTo>
                    <a:pt x="115037" y="114759"/>
                  </a:lnTo>
                  <a:lnTo>
                    <a:pt x="117620" y="113989"/>
                  </a:lnTo>
                  <a:lnTo>
                    <a:pt x="120000" y="113220"/>
                  </a:lnTo>
                  <a:lnTo>
                    <a:pt x="117815" y="110445"/>
                  </a:lnTo>
                  <a:lnTo>
                    <a:pt x="115435" y="107827"/>
                  </a:lnTo>
                  <a:lnTo>
                    <a:pt x="112861" y="105210"/>
                  </a:lnTo>
                  <a:lnTo>
                    <a:pt x="110083" y="102744"/>
                  </a:lnTo>
                  <a:lnTo>
                    <a:pt x="107103" y="100436"/>
                  </a:lnTo>
                  <a:lnTo>
                    <a:pt x="104131" y="98279"/>
                  </a:lnTo>
                  <a:lnTo>
                    <a:pt x="100760" y="96273"/>
                  </a:lnTo>
                  <a:lnTo>
                    <a:pt x="97390" y="94425"/>
                  </a:lnTo>
                  <a:lnTo>
                    <a:pt x="93817" y="92729"/>
                  </a:lnTo>
                  <a:lnTo>
                    <a:pt x="90048" y="91190"/>
                  </a:lnTo>
                  <a:lnTo>
                    <a:pt x="86280" y="89802"/>
                  </a:lnTo>
                  <a:lnTo>
                    <a:pt x="82317" y="88573"/>
                  </a:lnTo>
                  <a:lnTo>
                    <a:pt x="78151" y="87645"/>
                  </a:lnTo>
                  <a:lnTo>
                    <a:pt x="73984" y="86876"/>
                  </a:lnTo>
                  <a:lnTo>
                    <a:pt x="69623" y="86264"/>
                  </a:lnTo>
                  <a:lnTo>
                    <a:pt x="65254" y="85955"/>
                  </a:lnTo>
                  <a:lnTo>
                    <a:pt x="65254" y="21108"/>
                  </a:lnTo>
                  <a:lnTo>
                    <a:pt x="64263" y="19261"/>
                  </a:lnTo>
                  <a:lnTo>
                    <a:pt x="63670" y="17413"/>
                  </a:lnTo>
                  <a:lnTo>
                    <a:pt x="63272" y="15558"/>
                  </a:lnTo>
                  <a:lnTo>
                    <a:pt x="63077" y="13711"/>
                  </a:lnTo>
                  <a:lnTo>
                    <a:pt x="63272" y="11711"/>
                  </a:lnTo>
                  <a:lnTo>
                    <a:pt x="63670" y="9863"/>
                  </a:lnTo>
                  <a:lnTo>
                    <a:pt x="64263" y="8015"/>
                  </a:lnTo>
                  <a:lnTo>
                    <a:pt x="65254" y="6168"/>
                  </a:lnTo>
                  <a:lnTo>
                    <a:pt x="65254" y="4011"/>
                  </a:lnTo>
                  <a:lnTo>
                    <a:pt x="65059" y="3241"/>
                  </a:lnTo>
                  <a:lnTo>
                    <a:pt x="64856" y="2472"/>
                  </a:lnTo>
                  <a:lnTo>
                    <a:pt x="64263" y="1854"/>
                  </a:lnTo>
                  <a:lnTo>
                    <a:pt x="63670" y="1236"/>
                  </a:lnTo>
                  <a:lnTo>
                    <a:pt x="62874" y="775"/>
                  </a:lnTo>
                  <a:lnTo>
                    <a:pt x="62079" y="315"/>
                  </a:lnTo>
                  <a:lnTo>
                    <a:pt x="61088" y="157"/>
                  </a:lnTo>
                  <a:lnTo>
                    <a:pt x="60097" y="6"/>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Shape 332"/>
            <p:cNvSpPr/>
            <p:nvPr/>
          </p:nvSpPr>
          <p:spPr>
            <a:xfrm>
              <a:off x="2624850" y="4357675"/>
              <a:ext cx="171600" cy="171600"/>
            </a:xfrm>
            <a:custGeom>
              <a:pathLst>
                <a:path extrusionOk="0" h="120000" w="120000">
                  <a:moveTo>
                    <a:pt x="1293" y="17"/>
                  </a:moveTo>
                  <a:lnTo>
                    <a:pt x="437" y="437"/>
                  </a:lnTo>
                  <a:lnTo>
                    <a:pt x="0" y="1293"/>
                  </a:lnTo>
                  <a:lnTo>
                    <a:pt x="0" y="2150"/>
                  </a:lnTo>
                  <a:lnTo>
                    <a:pt x="0" y="5559"/>
                  </a:lnTo>
                  <a:lnTo>
                    <a:pt x="437" y="10262"/>
                  </a:lnTo>
                  <a:lnTo>
                    <a:pt x="1293" y="16241"/>
                  </a:lnTo>
                  <a:lnTo>
                    <a:pt x="4702" y="30751"/>
                  </a:lnTo>
                  <a:lnTo>
                    <a:pt x="9405" y="47832"/>
                  </a:lnTo>
                  <a:lnTo>
                    <a:pt x="15384" y="65332"/>
                  </a:lnTo>
                  <a:lnTo>
                    <a:pt x="18374" y="73881"/>
                  </a:lnTo>
                  <a:lnTo>
                    <a:pt x="21783" y="81993"/>
                  </a:lnTo>
                  <a:lnTo>
                    <a:pt x="25192" y="89248"/>
                  </a:lnTo>
                  <a:lnTo>
                    <a:pt x="29038" y="96083"/>
                  </a:lnTo>
                  <a:lnTo>
                    <a:pt x="32465" y="101625"/>
                  </a:lnTo>
                  <a:lnTo>
                    <a:pt x="36293" y="105891"/>
                  </a:lnTo>
                  <a:lnTo>
                    <a:pt x="39720" y="108881"/>
                  </a:lnTo>
                  <a:lnTo>
                    <a:pt x="43566" y="111870"/>
                  </a:lnTo>
                  <a:lnTo>
                    <a:pt x="47395" y="114003"/>
                  </a:lnTo>
                  <a:lnTo>
                    <a:pt x="51678" y="116153"/>
                  </a:lnTo>
                  <a:lnTo>
                    <a:pt x="55944" y="117849"/>
                  </a:lnTo>
                  <a:lnTo>
                    <a:pt x="60209" y="119143"/>
                  </a:lnTo>
                  <a:lnTo>
                    <a:pt x="64475" y="119982"/>
                  </a:lnTo>
                  <a:lnTo>
                    <a:pt x="73444" y="119982"/>
                  </a:lnTo>
                  <a:lnTo>
                    <a:pt x="77709" y="119562"/>
                  </a:lnTo>
                  <a:lnTo>
                    <a:pt x="81993" y="119143"/>
                  </a:lnTo>
                  <a:lnTo>
                    <a:pt x="86678" y="117849"/>
                  </a:lnTo>
                  <a:lnTo>
                    <a:pt x="90524" y="116153"/>
                  </a:lnTo>
                  <a:lnTo>
                    <a:pt x="94790" y="114003"/>
                  </a:lnTo>
                  <a:lnTo>
                    <a:pt x="98636" y="111870"/>
                  </a:lnTo>
                  <a:lnTo>
                    <a:pt x="102482" y="108881"/>
                  </a:lnTo>
                  <a:lnTo>
                    <a:pt x="38426" y="44842"/>
                  </a:lnTo>
                  <a:lnTo>
                    <a:pt x="37587" y="43566"/>
                  </a:lnTo>
                  <a:lnTo>
                    <a:pt x="37150" y="41853"/>
                  </a:lnTo>
                  <a:lnTo>
                    <a:pt x="37587" y="40139"/>
                  </a:lnTo>
                  <a:lnTo>
                    <a:pt x="38426" y="38444"/>
                  </a:lnTo>
                  <a:lnTo>
                    <a:pt x="40139" y="37587"/>
                  </a:lnTo>
                  <a:lnTo>
                    <a:pt x="41853" y="37150"/>
                  </a:lnTo>
                  <a:lnTo>
                    <a:pt x="43566" y="37587"/>
                  </a:lnTo>
                  <a:lnTo>
                    <a:pt x="44842" y="38444"/>
                  </a:lnTo>
                  <a:lnTo>
                    <a:pt x="108881" y="102482"/>
                  </a:lnTo>
                  <a:lnTo>
                    <a:pt x="111451" y="98636"/>
                  </a:lnTo>
                  <a:lnTo>
                    <a:pt x="114003" y="94790"/>
                  </a:lnTo>
                  <a:lnTo>
                    <a:pt x="116136" y="90961"/>
                  </a:lnTo>
                  <a:lnTo>
                    <a:pt x="117849" y="86678"/>
                  </a:lnTo>
                  <a:lnTo>
                    <a:pt x="119125" y="82412"/>
                  </a:lnTo>
                  <a:lnTo>
                    <a:pt x="119562" y="77727"/>
                  </a:lnTo>
                  <a:lnTo>
                    <a:pt x="119982" y="73444"/>
                  </a:lnTo>
                  <a:lnTo>
                    <a:pt x="119982" y="68758"/>
                  </a:lnTo>
                  <a:lnTo>
                    <a:pt x="119562" y="64475"/>
                  </a:lnTo>
                  <a:lnTo>
                    <a:pt x="119125" y="60209"/>
                  </a:lnTo>
                  <a:lnTo>
                    <a:pt x="117849" y="55944"/>
                  </a:lnTo>
                  <a:lnTo>
                    <a:pt x="116136" y="51678"/>
                  </a:lnTo>
                  <a:lnTo>
                    <a:pt x="114003" y="47395"/>
                  </a:lnTo>
                  <a:lnTo>
                    <a:pt x="111870" y="43566"/>
                  </a:lnTo>
                  <a:lnTo>
                    <a:pt x="108881" y="39720"/>
                  </a:lnTo>
                  <a:lnTo>
                    <a:pt x="105891" y="36293"/>
                  </a:lnTo>
                  <a:lnTo>
                    <a:pt x="101625" y="32465"/>
                  </a:lnTo>
                  <a:lnTo>
                    <a:pt x="96083" y="29038"/>
                  </a:lnTo>
                  <a:lnTo>
                    <a:pt x="89248" y="25629"/>
                  </a:lnTo>
                  <a:lnTo>
                    <a:pt x="81993" y="21783"/>
                  </a:lnTo>
                  <a:lnTo>
                    <a:pt x="73881" y="18374"/>
                  </a:lnTo>
                  <a:lnTo>
                    <a:pt x="65332" y="15384"/>
                  </a:lnTo>
                  <a:lnTo>
                    <a:pt x="47832" y="9405"/>
                  </a:lnTo>
                  <a:lnTo>
                    <a:pt x="30751" y="4702"/>
                  </a:lnTo>
                  <a:lnTo>
                    <a:pt x="16223" y="1293"/>
                  </a:lnTo>
                  <a:lnTo>
                    <a:pt x="10262" y="437"/>
                  </a:lnTo>
                  <a:lnTo>
                    <a:pt x="5559" y="1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33" name="Shape 333"/>
          <p:cNvPicPr preferRelativeResize="0"/>
          <p:nvPr/>
        </p:nvPicPr>
        <p:blipFill rotWithShape="1">
          <a:blip r:embed="rId3">
            <a:alphaModFix/>
          </a:blip>
          <a:srcRect b="11902" l="0" r="0" t="33947"/>
          <a:stretch/>
        </p:blipFill>
        <p:spPr>
          <a:xfrm>
            <a:off x="766925" y="1208100"/>
            <a:ext cx="1930749" cy="1859576"/>
          </a:xfrm>
          <a:prstGeom prst="rect">
            <a:avLst/>
          </a:prstGeom>
          <a:noFill/>
          <a:ln>
            <a:noFill/>
          </a:ln>
        </p:spPr>
      </p:pic>
      <p:pic>
        <p:nvPicPr>
          <p:cNvPr id="334" name="Shape 334"/>
          <p:cNvPicPr preferRelativeResize="0"/>
          <p:nvPr/>
        </p:nvPicPr>
        <p:blipFill rotWithShape="1">
          <a:blip r:embed="rId4">
            <a:alphaModFix/>
          </a:blip>
          <a:srcRect b="11902" l="0" r="0" t="33947"/>
          <a:stretch/>
        </p:blipFill>
        <p:spPr>
          <a:xfrm>
            <a:off x="2697674" y="1218719"/>
            <a:ext cx="1930776" cy="1859576"/>
          </a:xfrm>
          <a:prstGeom prst="rect">
            <a:avLst/>
          </a:prstGeom>
          <a:noFill/>
          <a:ln>
            <a:noFill/>
          </a:ln>
        </p:spPr>
      </p:pic>
      <p:pic>
        <p:nvPicPr>
          <p:cNvPr id="335" name="Shape 335"/>
          <p:cNvPicPr preferRelativeResize="0"/>
          <p:nvPr/>
        </p:nvPicPr>
        <p:blipFill rotWithShape="1">
          <a:blip r:embed="rId5">
            <a:alphaModFix/>
          </a:blip>
          <a:srcRect b="0" l="0" r="0" t="0"/>
          <a:stretch/>
        </p:blipFill>
        <p:spPr>
          <a:xfrm>
            <a:off x="4902700" y="1208100"/>
            <a:ext cx="3094991" cy="1859575"/>
          </a:xfrm>
          <a:prstGeom prst="rect">
            <a:avLst/>
          </a:prstGeom>
          <a:noFill/>
          <a:ln>
            <a:noFill/>
          </a:ln>
        </p:spPr>
      </p:pic>
      <p:sp>
        <p:nvSpPr>
          <p:cNvPr id="336" name="Shape 336"/>
          <p:cNvSpPr txBox="1"/>
          <p:nvPr/>
        </p:nvSpPr>
        <p:spPr>
          <a:xfrm>
            <a:off x="3437517" y="3637003"/>
            <a:ext cx="2268900" cy="468600"/>
          </a:xfrm>
          <a:prstGeom prst="rect">
            <a:avLst/>
          </a:prstGeom>
          <a:blipFill rotWithShape="1">
            <a:blip r:embed="rId6">
              <a:alphaModFix/>
            </a:blip>
            <a:stretch>
              <a:fillRect b="0" l="0" r="0" t="0"/>
            </a:stretch>
          </a:blip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idx="4294967295" type="ctrTitle"/>
          </p:nvPr>
        </p:nvSpPr>
        <p:spPr>
          <a:xfrm>
            <a:off x="685800" y="518025"/>
            <a:ext cx="7772400" cy="6900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2900" u="none" cap="none" strike="noStrike">
                <a:solidFill>
                  <a:srgbClr val="FFB600"/>
                </a:solidFill>
                <a:latin typeface="Raleway ExtraBold"/>
                <a:ea typeface="Raleway ExtraBold"/>
                <a:cs typeface="Raleway ExtraBold"/>
                <a:sym typeface="Raleway ExtraBold"/>
              </a:rPr>
              <a:t>7.Have more pairs of same number</a:t>
            </a:r>
          </a:p>
        </p:txBody>
      </p:sp>
      <p:sp>
        <p:nvSpPr>
          <p:cNvPr id="342" name="Shape 342"/>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343" name="Shape 343"/>
          <p:cNvGrpSpPr/>
          <p:nvPr/>
        </p:nvGrpSpPr>
        <p:grpSpPr>
          <a:xfrm>
            <a:off x="8056531" y="173650"/>
            <a:ext cx="793230" cy="1034453"/>
            <a:chOff x="2624850" y="4296000"/>
            <a:chExt cx="380300" cy="495950"/>
          </a:xfrm>
        </p:grpSpPr>
        <p:sp>
          <p:nvSpPr>
            <p:cNvPr id="344" name="Shape 344"/>
            <p:cNvSpPr/>
            <p:nvPr/>
          </p:nvSpPr>
          <p:spPr>
            <a:xfrm>
              <a:off x="2845875" y="4296000"/>
              <a:ext cx="126300" cy="125700"/>
            </a:xfrm>
            <a:custGeom>
              <a:pathLst>
                <a:path extrusionOk="0" h="120000" w="120000">
                  <a:moveTo>
                    <a:pt x="114186" y="23"/>
                  </a:moveTo>
                  <a:lnTo>
                    <a:pt x="103745" y="1764"/>
                  </a:lnTo>
                  <a:lnTo>
                    <a:pt x="89270" y="4674"/>
                  </a:lnTo>
                  <a:lnTo>
                    <a:pt x="72446" y="9348"/>
                  </a:lnTo>
                  <a:lnTo>
                    <a:pt x="55076" y="15166"/>
                  </a:lnTo>
                  <a:lnTo>
                    <a:pt x="38251" y="22154"/>
                  </a:lnTo>
                  <a:lnTo>
                    <a:pt x="30729" y="25635"/>
                  </a:lnTo>
                  <a:lnTo>
                    <a:pt x="24346" y="29141"/>
                  </a:lnTo>
                  <a:lnTo>
                    <a:pt x="18556" y="32623"/>
                  </a:lnTo>
                  <a:lnTo>
                    <a:pt x="14498" y="36128"/>
                  </a:lnTo>
                  <a:lnTo>
                    <a:pt x="11603" y="39634"/>
                  </a:lnTo>
                  <a:lnTo>
                    <a:pt x="8708" y="43116"/>
                  </a:lnTo>
                  <a:lnTo>
                    <a:pt x="6383" y="47193"/>
                  </a:lnTo>
                  <a:lnTo>
                    <a:pt x="4081" y="51271"/>
                  </a:lnTo>
                  <a:lnTo>
                    <a:pt x="2918" y="55349"/>
                  </a:lnTo>
                  <a:lnTo>
                    <a:pt x="1755" y="59427"/>
                  </a:lnTo>
                  <a:lnTo>
                    <a:pt x="593" y="64077"/>
                  </a:lnTo>
                  <a:lnTo>
                    <a:pt x="23" y="68155"/>
                  </a:lnTo>
                  <a:lnTo>
                    <a:pt x="23" y="72829"/>
                  </a:lnTo>
                  <a:lnTo>
                    <a:pt x="593" y="76907"/>
                  </a:lnTo>
                  <a:lnTo>
                    <a:pt x="1162" y="81558"/>
                  </a:lnTo>
                  <a:lnTo>
                    <a:pt x="2325" y="85635"/>
                  </a:lnTo>
                  <a:lnTo>
                    <a:pt x="4081" y="89713"/>
                  </a:lnTo>
                  <a:lnTo>
                    <a:pt x="5813" y="93791"/>
                  </a:lnTo>
                  <a:lnTo>
                    <a:pt x="8115" y="97869"/>
                  </a:lnTo>
                  <a:lnTo>
                    <a:pt x="10440" y="101351"/>
                  </a:lnTo>
                  <a:lnTo>
                    <a:pt x="62598" y="48934"/>
                  </a:lnTo>
                  <a:lnTo>
                    <a:pt x="64923" y="47766"/>
                  </a:lnTo>
                  <a:lnTo>
                    <a:pt x="66656" y="47193"/>
                  </a:lnTo>
                  <a:lnTo>
                    <a:pt x="68981" y="47766"/>
                  </a:lnTo>
                  <a:lnTo>
                    <a:pt x="70713" y="48934"/>
                  </a:lnTo>
                  <a:lnTo>
                    <a:pt x="71876" y="50699"/>
                  </a:lnTo>
                  <a:lnTo>
                    <a:pt x="72446" y="53012"/>
                  </a:lnTo>
                  <a:lnTo>
                    <a:pt x="71876" y="55349"/>
                  </a:lnTo>
                  <a:lnTo>
                    <a:pt x="70713" y="57090"/>
                  </a:lnTo>
                  <a:lnTo>
                    <a:pt x="18556" y="109507"/>
                  </a:lnTo>
                  <a:lnTo>
                    <a:pt x="22614" y="111844"/>
                  </a:lnTo>
                  <a:lnTo>
                    <a:pt x="26102" y="114181"/>
                  </a:lnTo>
                  <a:lnTo>
                    <a:pt x="30160" y="116494"/>
                  </a:lnTo>
                  <a:lnTo>
                    <a:pt x="34787" y="117662"/>
                  </a:lnTo>
                  <a:lnTo>
                    <a:pt x="38845" y="118831"/>
                  </a:lnTo>
                  <a:lnTo>
                    <a:pt x="42902" y="119427"/>
                  </a:lnTo>
                  <a:lnTo>
                    <a:pt x="47530" y="120000"/>
                  </a:lnTo>
                  <a:lnTo>
                    <a:pt x="51587" y="120000"/>
                  </a:lnTo>
                  <a:lnTo>
                    <a:pt x="56238" y="119427"/>
                  </a:lnTo>
                  <a:lnTo>
                    <a:pt x="60296" y="118831"/>
                  </a:lnTo>
                  <a:lnTo>
                    <a:pt x="64354" y="117662"/>
                  </a:lnTo>
                  <a:lnTo>
                    <a:pt x="68981" y="115922"/>
                  </a:lnTo>
                  <a:lnTo>
                    <a:pt x="72446" y="114181"/>
                  </a:lnTo>
                  <a:lnTo>
                    <a:pt x="76503" y="111844"/>
                  </a:lnTo>
                  <a:lnTo>
                    <a:pt x="79992" y="108934"/>
                  </a:lnTo>
                  <a:lnTo>
                    <a:pt x="83456" y="105429"/>
                  </a:lnTo>
                  <a:lnTo>
                    <a:pt x="86944" y="101351"/>
                  </a:lnTo>
                  <a:lnTo>
                    <a:pt x="91002" y="95532"/>
                  </a:lnTo>
                  <a:lnTo>
                    <a:pt x="94467" y="89141"/>
                  </a:lnTo>
                  <a:lnTo>
                    <a:pt x="97955" y="81558"/>
                  </a:lnTo>
                  <a:lnTo>
                    <a:pt x="104338" y="65246"/>
                  </a:lnTo>
                  <a:lnTo>
                    <a:pt x="110128" y="47193"/>
                  </a:lnTo>
                  <a:lnTo>
                    <a:pt x="114755" y="30310"/>
                  </a:lnTo>
                  <a:lnTo>
                    <a:pt x="118244" y="15739"/>
                  </a:lnTo>
                  <a:lnTo>
                    <a:pt x="119406" y="5270"/>
                  </a:lnTo>
                  <a:lnTo>
                    <a:pt x="119976" y="2337"/>
                  </a:lnTo>
                  <a:lnTo>
                    <a:pt x="119406" y="596"/>
                  </a:lnTo>
                  <a:lnTo>
                    <a:pt x="117650" y="23"/>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Shape 345"/>
            <p:cNvSpPr/>
            <p:nvPr/>
          </p:nvSpPr>
          <p:spPr>
            <a:xfrm>
              <a:off x="2635850" y="4316150"/>
              <a:ext cx="369300" cy="475800"/>
            </a:xfrm>
            <a:custGeom>
              <a:pathLst>
                <a:path extrusionOk="0" h="120000" w="120000">
                  <a:moveTo>
                    <a:pt x="60097" y="6"/>
                  </a:moveTo>
                  <a:lnTo>
                    <a:pt x="58911" y="157"/>
                  </a:lnTo>
                  <a:lnTo>
                    <a:pt x="57920" y="315"/>
                  </a:lnTo>
                  <a:lnTo>
                    <a:pt x="57125" y="775"/>
                  </a:lnTo>
                  <a:lnTo>
                    <a:pt x="56329" y="1236"/>
                  </a:lnTo>
                  <a:lnTo>
                    <a:pt x="55736" y="1854"/>
                  </a:lnTo>
                  <a:lnTo>
                    <a:pt x="55143" y="2472"/>
                  </a:lnTo>
                  <a:lnTo>
                    <a:pt x="54940" y="3241"/>
                  </a:lnTo>
                  <a:lnTo>
                    <a:pt x="54745" y="4011"/>
                  </a:lnTo>
                  <a:lnTo>
                    <a:pt x="54745" y="26652"/>
                  </a:lnTo>
                  <a:lnTo>
                    <a:pt x="55931" y="28960"/>
                  </a:lnTo>
                  <a:lnTo>
                    <a:pt x="56922" y="31275"/>
                  </a:lnTo>
                  <a:lnTo>
                    <a:pt x="57319" y="33583"/>
                  </a:lnTo>
                  <a:lnTo>
                    <a:pt x="57523" y="36049"/>
                  </a:lnTo>
                  <a:lnTo>
                    <a:pt x="57319" y="38515"/>
                  </a:lnTo>
                  <a:lnTo>
                    <a:pt x="56922" y="40824"/>
                  </a:lnTo>
                  <a:lnTo>
                    <a:pt x="55931" y="43290"/>
                  </a:lnTo>
                  <a:lnTo>
                    <a:pt x="54745" y="45598"/>
                  </a:lnTo>
                  <a:lnTo>
                    <a:pt x="54745" y="85955"/>
                  </a:lnTo>
                  <a:lnTo>
                    <a:pt x="50376" y="86264"/>
                  </a:lnTo>
                  <a:lnTo>
                    <a:pt x="46015" y="86876"/>
                  </a:lnTo>
                  <a:lnTo>
                    <a:pt x="41848" y="87645"/>
                  </a:lnTo>
                  <a:lnTo>
                    <a:pt x="37682" y="88573"/>
                  </a:lnTo>
                  <a:lnTo>
                    <a:pt x="33719" y="89802"/>
                  </a:lnTo>
                  <a:lnTo>
                    <a:pt x="29951" y="91190"/>
                  </a:lnTo>
                  <a:lnTo>
                    <a:pt x="26182" y="92729"/>
                  </a:lnTo>
                  <a:lnTo>
                    <a:pt x="22609" y="94425"/>
                  </a:lnTo>
                  <a:lnTo>
                    <a:pt x="19239" y="96273"/>
                  </a:lnTo>
                  <a:lnTo>
                    <a:pt x="15868" y="98279"/>
                  </a:lnTo>
                  <a:lnTo>
                    <a:pt x="12896" y="100436"/>
                  </a:lnTo>
                  <a:lnTo>
                    <a:pt x="9916" y="102744"/>
                  </a:lnTo>
                  <a:lnTo>
                    <a:pt x="7138" y="105210"/>
                  </a:lnTo>
                  <a:lnTo>
                    <a:pt x="4564" y="107827"/>
                  </a:lnTo>
                  <a:lnTo>
                    <a:pt x="2184" y="110445"/>
                  </a:lnTo>
                  <a:lnTo>
                    <a:pt x="0" y="113220"/>
                  </a:lnTo>
                  <a:lnTo>
                    <a:pt x="2379" y="113989"/>
                  </a:lnTo>
                  <a:lnTo>
                    <a:pt x="4962" y="114759"/>
                  </a:lnTo>
                  <a:lnTo>
                    <a:pt x="10711" y="115988"/>
                  </a:lnTo>
                  <a:lnTo>
                    <a:pt x="17257" y="117224"/>
                  </a:lnTo>
                  <a:lnTo>
                    <a:pt x="24794" y="118145"/>
                  </a:lnTo>
                  <a:lnTo>
                    <a:pt x="32728" y="118915"/>
                  </a:lnTo>
                  <a:lnTo>
                    <a:pt x="41451" y="119533"/>
                  </a:lnTo>
                  <a:lnTo>
                    <a:pt x="50579" y="119842"/>
                  </a:lnTo>
                  <a:lnTo>
                    <a:pt x="59902" y="119993"/>
                  </a:lnTo>
                  <a:lnTo>
                    <a:pt x="69420" y="119842"/>
                  </a:lnTo>
                  <a:lnTo>
                    <a:pt x="78548" y="119533"/>
                  </a:lnTo>
                  <a:lnTo>
                    <a:pt x="87271" y="118915"/>
                  </a:lnTo>
                  <a:lnTo>
                    <a:pt x="95205" y="118145"/>
                  </a:lnTo>
                  <a:lnTo>
                    <a:pt x="102742" y="117224"/>
                  </a:lnTo>
                  <a:lnTo>
                    <a:pt x="109288" y="115988"/>
                  </a:lnTo>
                  <a:lnTo>
                    <a:pt x="115037" y="114759"/>
                  </a:lnTo>
                  <a:lnTo>
                    <a:pt x="117620" y="113989"/>
                  </a:lnTo>
                  <a:lnTo>
                    <a:pt x="120000" y="113220"/>
                  </a:lnTo>
                  <a:lnTo>
                    <a:pt x="117815" y="110445"/>
                  </a:lnTo>
                  <a:lnTo>
                    <a:pt x="115435" y="107827"/>
                  </a:lnTo>
                  <a:lnTo>
                    <a:pt x="112861" y="105210"/>
                  </a:lnTo>
                  <a:lnTo>
                    <a:pt x="110083" y="102744"/>
                  </a:lnTo>
                  <a:lnTo>
                    <a:pt x="107103" y="100436"/>
                  </a:lnTo>
                  <a:lnTo>
                    <a:pt x="104131" y="98279"/>
                  </a:lnTo>
                  <a:lnTo>
                    <a:pt x="100760" y="96273"/>
                  </a:lnTo>
                  <a:lnTo>
                    <a:pt x="97390" y="94425"/>
                  </a:lnTo>
                  <a:lnTo>
                    <a:pt x="93817" y="92729"/>
                  </a:lnTo>
                  <a:lnTo>
                    <a:pt x="90048" y="91190"/>
                  </a:lnTo>
                  <a:lnTo>
                    <a:pt x="86280" y="89802"/>
                  </a:lnTo>
                  <a:lnTo>
                    <a:pt x="82317" y="88573"/>
                  </a:lnTo>
                  <a:lnTo>
                    <a:pt x="78151" y="87645"/>
                  </a:lnTo>
                  <a:lnTo>
                    <a:pt x="73984" y="86876"/>
                  </a:lnTo>
                  <a:lnTo>
                    <a:pt x="69623" y="86264"/>
                  </a:lnTo>
                  <a:lnTo>
                    <a:pt x="65254" y="85955"/>
                  </a:lnTo>
                  <a:lnTo>
                    <a:pt x="65254" y="21108"/>
                  </a:lnTo>
                  <a:lnTo>
                    <a:pt x="64263" y="19261"/>
                  </a:lnTo>
                  <a:lnTo>
                    <a:pt x="63670" y="17413"/>
                  </a:lnTo>
                  <a:lnTo>
                    <a:pt x="63272" y="15558"/>
                  </a:lnTo>
                  <a:lnTo>
                    <a:pt x="63077" y="13711"/>
                  </a:lnTo>
                  <a:lnTo>
                    <a:pt x="63272" y="11711"/>
                  </a:lnTo>
                  <a:lnTo>
                    <a:pt x="63670" y="9863"/>
                  </a:lnTo>
                  <a:lnTo>
                    <a:pt x="64263" y="8015"/>
                  </a:lnTo>
                  <a:lnTo>
                    <a:pt x="65254" y="6168"/>
                  </a:lnTo>
                  <a:lnTo>
                    <a:pt x="65254" y="4011"/>
                  </a:lnTo>
                  <a:lnTo>
                    <a:pt x="65059" y="3241"/>
                  </a:lnTo>
                  <a:lnTo>
                    <a:pt x="64856" y="2472"/>
                  </a:lnTo>
                  <a:lnTo>
                    <a:pt x="64263" y="1854"/>
                  </a:lnTo>
                  <a:lnTo>
                    <a:pt x="63670" y="1236"/>
                  </a:lnTo>
                  <a:lnTo>
                    <a:pt x="62874" y="775"/>
                  </a:lnTo>
                  <a:lnTo>
                    <a:pt x="62079" y="315"/>
                  </a:lnTo>
                  <a:lnTo>
                    <a:pt x="61088" y="157"/>
                  </a:lnTo>
                  <a:lnTo>
                    <a:pt x="60097" y="6"/>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Shape 346"/>
            <p:cNvSpPr/>
            <p:nvPr/>
          </p:nvSpPr>
          <p:spPr>
            <a:xfrm>
              <a:off x="2624850" y="4357675"/>
              <a:ext cx="171600" cy="171600"/>
            </a:xfrm>
            <a:custGeom>
              <a:pathLst>
                <a:path extrusionOk="0" h="120000" w="120000">
                  <a:moveTo>
                    <a:pt x="1293" y="17"/>
                  </a:moveTo>
                  <a:lnTo>
                    <a:pt x="437" y="437"/>
                  </a:lnTo>
                  <a:lnTo>
                    <a:pt x="0" y="1293"/>
                  </a:lnTo>
                  <a:lnTo>
                    <a:pt x="0" y="2150"/>
                  </a:lnTo>
                  <a:lnTo>
                    <a:pt x="0" y="5559"/>
                  </a:lnTo>
                  <a:lnTo>
                    <a:pt x="437" y="10262"/>
                  </a:lnTo>
                  <a:lnTo>
                    <a:pt x="1293" y="16241"/>
                  </a:lnTo>
                  <a:lnTo>
                    <a:pt x="4702" y="30751"/>
                  </a:lnTo>
                  <a:lnTo>
                    <a:pt x="9405" y="47832"/>
                  </a:lnTo>
                  <a:lnTo>
                    <a:pt x="15384" y="65332"/>
                  </a:lnTo>
                  <a:lnTo>
                    <a:pt x="18374" y="73881"/>
                  </a:lnTo>
                  <a:lnTo>
                    <a:pt x="21783" y="81993"/>
                  </a:lnTo>
                  <a:lnTo>
                    <a:pt x="25192" y="89248"/>
                  </a:lnTo>
                  <a:lnTo>
                    <a:pt x="29038" y="96083"/>
                  </a:lnTo>
                  <a:lnTo>
                    <a:pt x="32465" y="101625"/>
                  </a:lnTo>
                  <a:lnTo>
                    <a:pt x="36293" y="105891"/>
                  </a:lnTo>
                  <a:lnTo>
                    <a:pt x="39720" y="108881"/>
                  </a:lnTo>
                  <a:lnTo>
                    <a:pt x="43566" y="111870"/>
                  </a:lnTo>
                  <a:lnTo>
                    <a:pt x="47395" y="114003"/>
                  </a:lnTo>
                  <a:lnTo>
                    <a:pt x="51678" y="116153"/>
                  </a:lnTo>
                  <a:lnTo>
                    <a:pt x="55944" y="117849"/>
                  </a:lnTo>
                  <a:lnTo>
                    <a:pt x="60209" y="119143"/>
                  </a:lnTo>
                  <a:lnTo>
                    <a:pt x="64475" y="119982"/>
                  </a:lnTo>
                  <a:lnTo>
                    <a:pt x="73444" y="119982"/>
                  </a:lnTo>
                  <a:lnTo>
                    <a:pt x="77709" y="119562"/>
                  </a:lnTo>
                  <a:lnTo>
                    <a:pt x="81993" y="119143"/>
                  </a:lnTo>
                  <a:lnTo>
                    <a:pt x="86678" y="117849"/>
                  </a:lnTo>
                  <a:lnTo>
                    <a:pt x="90524" y="116153"/>
                  </a:lnTo>
                  <a:lnTo>
                    <a:pt x="94790" y="114003"/>
                  </a:lnTo>
                  <a:lnTo>
                    <a:pt x="98636" y="111870"/>
                  </a:lnTo>
                  <a:lnTo>
                    <a:pt x="102482" y="108881"/>
                  </a:lnTo>
                  <a:lnTo>
                    <a:pt x="38426" y="44842"/>
                  </a:lnTo>
                  <a:lnTo>
                    <a:pt x="37587" y="43566"/>
                  </a:lnTo>
                  <a:lnTo>
                    <a:pt x="37150" y="41853"/>
                  </a:lnTo>
                  <a:lnTo>
                    <a:pt x="37587" y="40139"/>
                  </a:lnTo>
                  <a:lnTo>
                    <a:pt x="38426" y="38444"/>
                  </a:lnTo>
                  <a:lnTo>
                    <a:pt x="40139" y="37587"/>
                  </a:lnTo>
                  <a:lnTo>
                    <a:pt x="41853" y="37150"/>
                  </a:lnTo>
                  <a:lnTo>
                    <a:pt x="43566" y="37587"/>
                  </a:lnTo>
                  <a:lnTo>
                    <a:pt x="44842" y="38444"/>
                  </a:lnTo>
                  <a:lnTo>
                    <a:pt x="108881" y="102482"/>
                  </a:lnTo>
                  <a:lnTo>
                    <a:pt x="111451" y="98636"/>
                  </a:lnTo>
                  <a:lnTo>
                    <a:pt x="114003" y="94790"/>
                  </a:lnTo>
                  <a:lnTo>
                    <a:pt x="116136" y="90961"/>
                  </a:lnTo>
                  <a:lnTo>
                    <a:pt x="117849" y="86678"/>
                  </a:lnTo>
                  <a:lnTo>
                    <a:pt x="119125" y="82412"/>
                  </a:lnTo>
                  <a:lnTo>
                    <a:pt x="119562" y="77727"/>
                  </a:lnTo>
                  <a:lnTo>
                    <a:pt x="119982" y="73444"/>
                  </a:lnTo>
                  <a:lnTo>
                    <a:pt x="119982" y="68758"/>
                  </a:lnTo>
                  <a:lnTo>
                    <a:pt x="119562" y="64475"/>
                  </a:lnTo>
                  <a:lnTo>
                    <a:pt x="119125" y="60209"/>
                  </a:lnTo>
                  <a:lnTo>
                    <a:pt x="117849" y="55944"/>
                  </a:lnTo>
                  <a:lnTo>
                    <a:pt x="116136" y="51678"/>
                  </a:lnTo>
                  <a:lnTo>
                    <a:pt x="114003" y="47395"/>
                  </a:lnTo>
                  <a:lnTo>
                    <a:pt x="111870" y="43566"/>
                  </a:lnTo>
                  <a:lnTo>
                    <a:pt x="108881" y="39720"/>
                  </a:lnTo>
                  <a:lnTo>
                    <a:pt x="105891" y="36293"/>
                  </a:lnTo>
                  <a:lnTo>
                    <a:pt x="101625" y="32465"/>
                  </a:lnTo>
                  <a:lnTo>
                    <a:pt x="96083" y="29038"/>
                  </a:lnTo>
                  <a:lnTo>
                    <a:pt x="89248" y="25629"/>
                  </a:lnTo>
                  <a:lnTo>
                    <a:pt x="81993" y="21783"/>
                  </a:lnTo>
                  <a:lnTo>
                    <a:pt x="73881" y="18374"/>
                  </a:lnTo>
                  <a:lnTo>
                    <a:pt x="65332" y="15384"/>
                  </a:lnTo>
                  <a:lnTo>
                    <a:pt x="47832" y="9405"/>
                  </a:lnTo>
                  <a:lnTo>
                    <a:pt x="30751" y="4702"/>
                  </a:lnTo>
                  <a:lnTo>
                    <a:pt x="16223" y="1293"/>
                  </a:lnTo>
                  <a:lnTo>
                    <a:pt x="10262" y="437"/>
                  </a:lnTo>
                  <a:lnTo>
                    <a:pt x="5559" y="1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47" name="Shape 347"/>
          <p:cNvPicPr preferRelativeResize="0"/>
          <p:nvPr/>
        </p:nvPicPr>
        <p:blipFill rotWithShape="1">
          <a:blip r:embed="rId3">
            <a:alphaModFix/>
          </a:blip>
          <a:srcRect b="12213" l="0" r="0" t="34290"/>
          <a:stretch/>
        </p:blipFill>
        <p:spPr>
          <a:xfrm>
            <a:off x="1044400" y="1208100"/>
            <a:ext cx="2041224" cy="1942301"/>
          </a:xfrm>
          <a:prstGeom prst="rect">
            <a:avLst/>
          </a:prstGeom>
          <a:noFill/>
          <a:ln>
            <a:noFill/>
          </a:ln>
        </p:spPr>
      </p:pic>
      <p:pic>
        <p:nvPicPr>
          <p:cNvPr id="348" name="Shape 348"/>
          <p:cNvPicPr preferRelativeResize="0"/>
          <p:nvPr/>
        </p:nvPicPr>
        <p:blipFill rotWithShape="1">
          <a:blip r:embed="rId4">
            <a:alphaModFix/>
          </a:blip>
          <a:srcRect b="0" l="0" r="0" t="0"/>
          <a:stretch/>
        </p:blipFill>
        <p:spPr>
          <a:xfrm>
            <a:off x="4643974" y="1214688"/>
            <a:ext cx="3412556" cy="1929125"/>
          </a:xfrm>
          <a:prstGeom prst="rect">
            <a:avLst/>
          </a:prstGeom>
          <a:noFill/>
          <a:ln>
            <a:noFill/>
          </a:ln>
        </p:spPr>
      </p:pic>
      <p:sp>
        <p:nvSpPr>
          <p:cNvPr id="349" name="Shape 349"/>
          <p:cNvSpPr txBox="1"/>
          <p:nvPr/>
        </p:nvSpPr>
        <p:spPr>
          <a:xfrm>
            <a:off x="5423195" y="3465434"/>
            <a:ext cx="2769600" cy="215400"/>
          </a:xfrm>
          <a:prstGeom prst="rect">
            <a:avLst/>
          </a:prstGeom>
          <a:blipFill rotWithShape="1">
            <a:blip r:embed="rId5">
              <a:alphaModFix/>
            </a:blip>
            <a:stretch>
              <a:fillRect b="-37140" l="-438" r="0" t="0"/>
            </a:stretch>
          </a:blipFill>
          <a:ln>
            <a:noFill/>
          </a:ln>
        </p:spPr>
        <p:txBody>
          <a:bodyPr anchorCtr="0" anchor="t" bIns="45700" lIns="91425" rIns="91425" wrap="square" tIns="45700">
            <a:noAutofit/>
          </a:bodyPr>
          <a:lstStyle/>
          <a:p>
            <a:pPr indent="-8890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p>
        </p:txBody>
      </p:sp>
      <p:pic>
        <p:nvPicPr>
          <p:cNvPr id="350" name="Shape 350"/>
          <p:cNvPicPr preferRelativeResize="0"/>
          <p:nvPr/>
        </p:nvPicPr>
        <p:blipFill rotWithShape="1">
          <a:blip r:embed="rId6">
            <a:alphaModFix/>
          </a:blip>
          <a:srcRect b="0" l="0" r="0" t="0"/>
          <a:stretch/>
        </p:blipFill>
        <p:spPr>
          <a:xfrm>
            <a:off x="1044400" y="3465425"/>
            <a:ext cx="3749400" cy="1034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ctrTitle"/>
          </p:nvPr>
        </p:nvSpPr>
        <p:spPr>
          <a:xfrm>
            <a:off x="685800" y="2726342"/>
            <a:ext cx="7772400" cy="1159800"/>
          </a:xfrm>
          <a:prstGeom prst="rect">
            <a:avLst/>
          </a:prstGeom>
          <a:noFill/>
          <a:ln>
            <a:noFill/>
          </a:ln>
        </p:spPr>
        <p:txBody>
          <a:bodyPr anchorCtr="0" anchor="b" bIns="91425" lIns="91425" rIns="91425" wrap="square" tIns="91425">
            <a:noAutofit/>
          </a:bodyPr>
          <a:lstStyle/>
          <a:p>
            <a:pPr indent="-304800" lvl="0" marL="0" marR="0" rtl="0" algn="l">
              <a:lnSpc>
                <a:spcPct val="100000"/>
              </a:lnSpc>
              <a:spcBef>
                <a:spcPts val="0"/>
              </a:spcBef>
              <a:spcAft>
                <a:spcPts val="0"/>
              </a:spcAft>
              <a:buClr>
                <a:srgbClr val="434343"/>
              </a:buClr>
              <a:buSzPts val="4800"/>
              <a:buFont typeface="Raleway ExtraBold"/>
              <a:buNone/>
            </a:pPr>
            <a:r>
              <a:rPr b="0" i="0" lang="en" sz="4800" u="none" cap="none" strike="noStrike">
                <a:solidFill>
                  <a:srgbClr val="434343"/>
                </a:solidFill>
                <a:latin typeface="Raleway ExtraBold"/>
                <a:ea typeface="Raleway ExtraBold"/>
                <a:cs typeface="Raleway ExtraBold"/>
                <a:sym typeface="Raleway ExtraBold"/>
              </a:rPr>
              <a:t>Introduction:  Game 2048</a:t>
            </a:r>
          </a:p>
        </p:txBody>
      </p:sp>
      <p:sp>
        <p:nvSpPr>
          <p:cNvPr id="69" name="Shape 69"/>
          <p:cNvSpPr txBox="1"/>
          <p:nvPr/>
        </p:nvSpPr>
        <p:spPr>
          <a:xfrm>
            <a:off x="7811325" y="0"/>
            <a:ext cx="960900" cy="1390500"/>
          </a:xfrm>
          <a:prstGeom prst="rect">
            <a:avLst/>
          </a:prstGeom>
          <a:noFill/>
          <a:ln>
            <a:noFill/>
          </a:ln>
        </p:spPr>
        <p:txBody>
          <a:bodyPr anchorCtr="0" anchor="ctr" bIns="91425" lIns="91425" rIns="91425" wrap="square" tIns="91425">
            <a:noAutofit/>
          </a:bodyPr>
          <a:lstStyle/>
          <a:p>
            <a:pPr indent="-609600" lvl="0" marL="0" marR="0" rtl="0" algn="ctr">
              <a:lnSpc>
                <a:spcPct val="100000"/>
              </a:lnSpc>
              <a:spcBef>
                <a:spcPts val="0"/>
              </a:spcBef>
              <a:spcAft>
                <a:spcPts val="0"/>
              </a:spcAft>
              <a:buClr>
                <a:srgbClr val="434343"/>
              </a:buClr>
              <a:buSzPts val="9600"/>
              <a:buFont typeface="Raleway ExtraBold"/>
              <a:buNone/>
            </a:pPr>
            <a:r>
              <a:rPr b="0" i="0" lang="en" sz="9600" u="none" cap="none" strike="noStrike">
                <a:solidFill>
                  <a:srgbClr val="434343"/>
                </a:solidFill>
                <a:latin typeface="Raleway ExtraBold"/>
                <a:ea typeface="Raleway ExtraBold"/>
                <a:cs typeface="Raleway ExtraBold"/>
                <a:sym typeface="Raleway ExtraBold"/>
              </a:rPr>
              <a:t>1</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idx="4294967295" type="ctrTitle"/>
          </p:nvPr>
        </p:nvSpPr>
        <p:spPr>
          <a:xfrm>
            <a:off x="1410900" y="1612400"/>
            <a:ext cx="6063900" cy="1412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4300" u="none" cap="none" strike="noStrike">
                <a:solidFill>
                  <a:srgbClr val="FFFFFF"/>
                </a:solidFill>
                <a:latin typeface="Raleway ExtraBold"/>
                <a:ea typeface="Raleway ExtraBold"/>
                <a:cs typeface="Raleway ExtraBold"/>
                <a:sym typeface="Raleway ExtraBold"/>
              </a:rPr>
              <a:t>After getting all the heuristic functions?</a:t>
            </a:r>
          </a:p>
        </p:txBody>
      </p:sp>
      <p:sp>
        <p:nvSpPr>
          <p:cNvPr id="356" name="Shape 356"/>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357" name="Shape 357"/>
          <p:cNvGrpSpPr/>
          <p:nvPr/>
        </p:nvGrpSpPr>
        <p:grpSpPr>
          <a:xfrm>
            <a:off x="8056529" y="173652"/>
            <a:ext cx="793438" cy="1034192"/>
            <a:chOff x="2624850" y="4296000"/>
            <a:chExt cx="380400" cy="495825"/>
          </a:xfrm>
        </p:grpSpPr>
        <p:sp>
          <p:nvSpPr>
            <p:cNvPr id="358" name="Shape 358"/>
            <p:cNvSpPr/>
            <p:nvPr/>
          </p:nvSpPr>
          <p:spPr>
            <a:xfrm>
              <a:off x="2845875" y="4296000"/>
              <a:ext cx="126425" cy="125800"/>
            </a:xfrm>
            <a:custGeom>
              <a:pathLst>
                <a:path extrusionOk="0" h="120000" w="120000">
                  <a:moveTo>
                    <a:pt x="114186" y="23"/>
                  </a:moveTo>
                  <a:lnTo>
                    <a:pt x="103745" y="1764"/>
                  </a:lnTo>
                  <a:lnTo>
                    <a:pt x="89270" y="4674"/>
                  </a:lnTo>
                  <a:lnTo>
                    <a:pt x="72446" y="9348"/>
                  </a:lnTo>
                  <a:lnTo>
                    <a:pt x="55076" y="15166"/>
                  </a:lnTo>
                  <a:lnTo>
                    <a:pt x="38251" y="22154"/>
                  </a:lnTo>
                  <a:lnTo>
                    <a:pt x="30729" y="25635"/>
                  </a:lnTo>
                  <a:lnTo>
                    <a:pt x="24346" y="29141"/>
                  </a:lnTo>
                  <a:lnTo>
                    <a:pt x="18556" y="32623"/>
                  </a:lnTo>
                  <a:lnTo>
                    <a:pt x="14498" y="36128"/>
                  </a:lnTo>
                  <a:lnTo>
                    <a:pt x="11603" y="39634"/>
                  </a:lnTo>
                  <a:lnTo>
                    <a:pt x="8708" y="43116"/>
                  </a:lnTo>
                  <a:lnTo>
                    <a:pt x="6383" y="47193"/>
                  </a:lnTo>
                  <a:lnTo>
                    <a:pt x="4081" y="51271"/>
                  </a:lnTo>
                  <a:lnTo>
                    <a:pt x="2918" y="55349"/>
                  </a:lnTo>
                  <a:lnTo>
                    <a:pt x="1755" y="59427"/>
                  </a:lnTo>
                  <a:lnTo>
                    <a:pt x="593" y="64077"/>
                  </a:lnTo>
                  <a:lnTo>
                    <a:pt x="23" y="68155"/>
                  </a:lnTo>
                  <a:lnTo>
                    <a:pt x="23" y="72829"/>
                  </a:lnTo>
                  <a:lnTo>
                    <a:pt x="593" y="76907"/>
                  </a:lnTo>
                  <a:lnTo>
                    <a:pt x="1162" y="81558"/>
                  </a:lnTo>
                  <a:lnTo>
                    <a:pt x="2325" y="85635"/>
                  </a:lnTo>
                  <a:lnTo>
                    <a:pt x="4081" y="89713"/>
                  </a:lnTo>
                  <a:lnTo>
                    <a:pt x="5813" y="93791"/>
                  </a:lnTo>
                  <a:lnTo>
                    <a:pt x="8115" y="97869"/>
                  </a:lnTo>
                  <a:lnTo>
                    <a:pt x="10440" y="101351"/>
                  </a:lnTo>
                  <a:lnTo>
                    <a:pt x="62598" y="48934"/>
                  </a:lnTo>
                  <a:lnTo>
                    <a:pt x="64923" y="47766"/>
                  </a:lnTo>
                  <a:lnTo>
                    <a:pt x="66656" y="47193"/>
                  </a:lnTo>
                  <a:lnTo>
                    <a:pt x="68981" y="47766"/>
                  </a:lnTo>
                  <a:lnTo>
                    <a:pt x="70713" y="48934"/>
                  </a:lnTo>
                  <a:lnTo>
                    <a:pt x="71876" y="50699"/>
                  </a:lnTo>
                  <a:lnTo>
                    <a:pt x="72446" y="53012"/>
                  </a:lnTo>
                  <a:lnTo>
                    <a:pt x="71876" y="55349"/>
                  </a:lnTo>
                  <a:lnTo>
                    <a:pt x="70713" y="57090"/>
                  </a:lnTo>
                  <a:lnTo>
                    <a:pt x="18556" y="109507"/>
                  </a:lnTo>
                  <a:lnTo>
                    <a:pt x="22614" y="111844"/>
                  </a:lnTo>
                  <a:lnTo>
                    <a:pt x="26102" y="114181"/>
                  </a:lnTo>
                  <a:lnTo>
                    <a:pt x="30160" y="116494"/>
                  </a:lnTo>
                  <a:lnTo>
                    <a:pt x="34787" y="117662"/>
                  </a:lnTo>
                  <a:lnTo>
                    <a:pt x="38845" y="118831"/>
                  </a:lnTo>
                  <a:lnTo>
                    <a:pt x="42902" y="119427"/>
                  </a:lnTo>
                  <a:lnTo>
                    <a:pt x="47530" y="120000"/>
                  </a:lnTo>
                  <a:lnTo>
                    <a:pt x="51587" y="120000"/>
                  </a:lnTo>
                  <a:lnTo>
                    <a:pt x="56238" y="119427"/>
                  </a:lnTo>
                  <a:lnTo>
                    <a:pt x="60296" y="118831"/>
                  </a:lnTo>
                  <a:lnTo>
                    <a:pt x="64354" y="117662"/>
                  </a:lnTo>
                  <a:lnTo>
                    <a:pt x="68981" y="115922"/>
                  </a:lnTo>
                  <a:lnTo>
                    <a:pt x="72446" y="114181"/>
                  </a:lnTo>
                  <a:lnTo>
                    <a:pt x="76503" y="111844"/>
                  </a:lnTo>
                  <a:lnTo>
                    <a:pt x="79992" y="108934"/>
                  </a:lnTo>
                  <a:lnTo>
                    <a:pt x="83456" y="105429"/>
                  </a:lnTo>
                  <a:lnTo>
                    <a:pt x="86944" y="101351"/>
                  </a:lnTo>
                  <a:lnTo>
                    <a:pt x="91002" y="95532"/>
                  </a:lnTo>
                  <a:lnTo>
                    <a:pt x="94467" y="89141"/>
                  </a:lnTo>
                  <a:lnTo>
                    <a:pt x="97955" y="81558"/>
                  </a:lnTo>
                  <a:lnTo>
                    <a:pt x="104338" y="65246"/>
                  </a:lnTo>
                  <a:lnTo>
                    <a:pt x="110128" y="47193"/>
                  </a:lnTo>
                  <a:lnTo>
                    <a:pt x="114755" y="30310"/>
                  </a:lnTo>
                  <a:lnTo>
                    <a:pt x="118244" y="15739"/>
                  </a:lnTo>
                  <a:lnTo>
                    <a:pt x="119406" y="5270"/>
                  </a:lnTo>
                  <a:lnTo>
                    <a:pt x="119976" y="2337"/>
                  </a:lnTo>
                  <a:lnTo>
                    <a:pt x="119406" y="596"/>
                  </a:lnTo>
                  <a:lnTo>
                    <a:pt x="117650" y="23"/>
                  </a:lnTo>
                  <a:close/>
                </a:path>
              </a:pathLst>
            </a:custGeom>
            <a:solidFill>
              <a:srgbClr val="FFFFFF"/>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Shape 359"/>
            <p:cNvSpPr/>
            <p:nvPr/>
          </p:nvSpPr>
          <p:spPr>
            <a:xfrm>
              <a:off x="2635850" y="4316150"/>
              <a:ext cx="369400" cy="475675"/>
            </a:xfrm>
            <a:custGeom>
              <a:pathLst>
                <a:path extrusionOk="0" h="120000" w="120000">
                  <a:moveTo>
                    <a:pt x="60097" y="6"/>
                  </a:moveTo>
                  <a:lnTo>
                    <a:pt x="58911" y="157"/>
                  </a:lnTo>
                  <a:lnTo>
                    <a:pt x="57920" y="315"/>
                  </a:lnTo>
                  <a:lnTo>
                    <a:pt x="57125" y="775"/>
                  </a:lnTo>
                  <a:lnTo>
                    <a:pt x="56329" y="1236"/>
                  </a:lnTo>
                  <a:lnTo>
                    <a:pt x="55736" y="1854"/>
                  </a:lnTo>
                  <a:lnTo>
                    <a:pt x="55143" y="2472"/>
                  </a:lnTo>
                  <a:lnTo>
                    <a:pt x="54940" y="3241"/>
                  </a:lnTo>
                  <a:lnTo>
                    <a:pt x="54745" y="4011"/>
                  </a:lnTo>
                  <a:lnTo>
                    <a:pt x="54745" y="26652"/>
                  </a:lnTo>
                  <a:lnTo>
                    <a:pt x="55931" y="28960"/>
                  </a:lnTo>
                  <a:lnTo>
                    <a:pt x="56922" y="31275"/>
                  </a:lnTo>
                  <a:lnTo>
                    <a:pt x="57319" y="33583"/>
                  </a:lnTo>
                  <a:lnTo>
                    <a:pt x="57523" y="36049"/>
                  </a:lnTo>
                  <a:lnTo>
                    <a:pt x="57319" y="38515"/>
                  </a:lnTo>
                  <a:lnTo>
                    <a:pt x="56922" y="40824"/>
                  </a:lnTo>
                  <a:lnTo>
                    <a:pt x="55931" y="43290"/>
                  </a:lnTo>
                  <a:lnTo>
                    <a:pt x="54745" y="45598"/>
                  </a:lnTo>
                  <a:lnTo>
                    <a:pt x="54745" y="85955"/>
                  </a:lnTo>
                  <a:lnTo>
                    <a:pt x="50376" y="86264"/>
                  </a:lnTo>
                  <a:lnTo>
                    <a:pt x="46015" y="86876"/>
                  </a:lnTo>
                  <a:lnTo>
                    <a:pt x="41848" y="87645"/>
                  </a:lnTo>
                  <a:lnTo>
                    <a:pt x="37682" y="88573"/>
                  </a:lnTo>
                  <a:lnTo>
                    <a:pt x="33719" y="89802"/>
                  </a:lnTo>
                  <a:lnTo>
                    <a:pt x="29951" y="91190"/>
                  </a:lnTo>
                  <a:lnTo>
                    <a:pt x="26182" y="92729"/>
                  </a:lnTo>
                  <a:lnTo>
                    <a:pt x="22609" y="94425"/>
                  </a:lnTo>
                  <a:lnTo>
                    <a:pt x="19239" y="96273"/>
                  </a:lnTo>
                  <a:lnTo>
                    <a:pt x="15868" y="98279"/>
                  </a:lnTo>
                  <a:lnTo>
                    <a:pt x="12896" y="100436"/>
                  </a:lnTo>
                  <a:lnTo>
                    <a:pt x="9916" y="102744"/>
                  </a:lnTo>
                  <a:lnTo>
                    <a:pt x="7138" y="105210"/>
                  </a:lnTo>
                  <a:lnTo>
                    <a:pt x="4564" y="107827"/>
                  </a:lnTo>
                  <a:lnTo>
                    <a:pt x="2184" y="110445"/>
                  </a:lnTo>
                  <a:lnTo>
                    <a:pt x="0" y="113220"/>
                  </a:lnTo>
                  <a:lnTo>
                    <a:pt x="2379" y="113989"/>
                  </a:lnTo>
                  <a:lnTo>
                    <a:pt x="4962" y="114759"/>
                  </a:lnTo>
                  <a:lnTo>
                    <a:pt x="10711" y="115988"/>
                  </a:lnTo>
                  <a:lnTo>
                    <a:pt x="17257" y="117224"/>
                  </a:lnTo>
                  <a:lnTo>
                    <a:pt x="24794" y="118145"/>
                  </a:lnTo>
                  <a:lnTo>
                    <a:pt x="32728" y="118915"/>
                  </a:lnTo>
                  <a:lnTo>
                    <a:pt x="41451" y="119533"/>
                  </a:lnTo>
                  <a:lnTo>
                    <a:pt x="50579" y="119842"/>
                  </a:lnTo>
                  <a:lnTo>
                    <a:pt x="59902" y="119993"/>
                  </a:lnTo>
                  <a:lnTo>
                    <a:pt x="69420" y="119842"/>
                  </a:lnTo>
                  <a:lnTo>
                    <a:pt x="78548" y="119533"/>
                  </a:lnTo>
                  <a:lnTo>
                    <a:pt x="87271" y="118915"/>
                  </a:lnTo>
                  <a:lnTo>
                    <a:pt x="95205" y="118145"/>
                  </a:lnTo>
                  <a:lnTo>
                    <a:pt x="102742" y="117224"/>
                  </a:lnTo>
                  <a:lnTo>
                    <a:pt x="109288" y="115988"/>
                  </a:lnTo>
                  <a:lnTo>
                    <a:pt x="115037" y="114759"/>
                  </a:lnTo>
                  <a:lnTo>
                    <a:pt x="117620" y="113989"/>
                  </a:lnTo>
                  <a:lnTo>
                    <a:pt x="120000" y="113220"/>
                  </a:lnTo>
                  <a:lnTo>
                    <a:pt x="117815" y="110445"/>
                  </a:lnTo>
                  <a:lnTo>
                    <a:pt x="115435" y="107827"/>
                  </a:lnTo>
                  <a:lnTo>
                    <a:pt x="112861" y="105210"/>
                  </a:lnTo>
                  <a:lnTo>
                    <a:pt x="110083" y="102744"/>
                  </a:lnTo>
                  <a:lnTo>
                    <a:pt x="107103" y="100436"/>
                  </a:lnTo>
                  <a:lnTo>
                    <a:pt x="104131" y="98279"/>
                  </a:lnTo>
                  <a:lnTo>
                    <a:pt x="100760" y="96273"/>
                  </a:lnTo>
                  <a:lnTo>
                    <a:pt x="97390" y="94425"/>
                  </a:lnTo>
                  <a:lnTo>
                    <a:pt x="93817" y="92729"/>
                  </a:lnTo>
                  <a:lnTo>
                    <a:pt x="90048" y="91190"/>
                  </a:lnTo>
                  <a:lnTo>
                    <a:pt x="86280" y="89802"/>
                  </a:lnTo>
                  <a:lnTo>
                    <a:pt x="82317" y="88573"/>
                  </a:lnTo>
                  <a:lnTo>
                    <a:pt x="78151" y="87645"/>
                  </a:lnTo>
                  <a:lnTo>
                    <a:pt x="73984" y="86876"/>
                  </a:lnTo>
                  <a:lnTo>
                    <a:pt x="69623" y="86264"/>
                  </a:lnTo>
                  <a:lnTo>
                    <a:pt x="65254" y="85955"/>
                  </a:lnTo>
                  <a:lnTo>
                    <a:pt x="65254" y="21108"/>
                  </a:lnTo>
                  <a:lnTo>
                    <a:pt x="64263" y="19261"/>
                  </a:lnTo>
                  <a:lnTo>
                    <a:pt x="63670" y="17413"/>
                  </a:lnTo>
                  <a:lnTo>
                    <a:pt x="63272" y="15558"/>
                  </a:lnTo>
                  <a:lnTo>
                    <a:pt x="63077" y="13711"/>
                  </a:lnTo>
                  <a:lnTo>
                    <a:pt x="63272" y="11711"/>
                  </a:lnTo>
                  <a:lnTo>
                    <a:pt x="63670" y="9863"/>
                  </a:lnTo>
                  <a:lnTo>
                    <a:pt x="64263" y="8015"/>
                  </a:lnTo>
                  <a:lnTo>
                    <a:pt x="65254" y="6168"/>
                  </a:lnTo>
                  <a:lnTo>
                    <a:pt x="65254" y="4011"/>
                  </a:lnTo>
                  <a:lnTo>
                    <a:pt x="65059" y="3241"/>
                  </a:lnTo>
                  <a:lnTo>
                    <a:pt x="64856" y="2472"/>
                  </a:lnTo>
                  <a:lnTo>
                    <a:pt x="64263" y="1854"/>
                  </a:lnTo>
                  <a:lnTo>
                    <a:pt x="63670" y="1236"/>
                  </a:lnTo>
                  <a:lnTo>
                    <a:pt x="62874" y="775"/>
                  </a:lnTo>
                  <a:lnTo>
                    <a:pt x="62079" y="315"/>
                  </a:lnTo>
                  <a:lnTo>
                    <a:pt x="61088" y="157"/>
                  </a:lnTo>
                  <a:lnTo>
                    <a:pt x="60097" y="6"/>
                  </a:lnTo>
                  <a:close/>
                </a:path>
              </a:pathLst>
            </a:custGeom>
            <a:solidFill>
              <a:srgbClr val="FFFFFF"/>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Shape 360"/>
            <p:cNvSpPr/>
            <p:nvPr/>
          </p:nvSpPr>
          <p:spPr>
            <a:xfrm>
              <a:off x="2624850" y="4357675"/>
              <a:ext cx="171600" cy="171600"/>
            </a:xfrm>
            <a:custGeom>
              <a:pathLst>
                <a:path extrusionOk="0" h="120000" w="120000">
                  <a:moveTo>
                    <a:pt x="1293" y="17"/>
                  </a:moveTo>
                  <a:lnTo>
                    <a:pt x="437" y="437"/>
                  </a:lnTo>
                  <a:lnTo>
                    <a:pt x="0" y="1293"/>
                  </a:lnTo>
                  <a:lnTo>
                    <a:pt x="0" y="2150"/>
                  </a:lnTo>
                  <a:lnTo>
                    <a:pt x="0" y="5559"/>
                  </a:lnTo>
                  <a:lnTo>
                    <a:pt x="437" y="10262"/>
                  </a:lnTo>
                  <a:lnTo>
                    <a:pt x="1293" y="16241"/>
                  </a:lnTo>
                  <a:lnTo>
                    <a:pt x="4702" y="30751"/>
                  </a:lnTo>
                  <a:lnTo>
                    <a:pt x="9405" y="47832"/>
                  </a:lnTo>
                  <a:lnTo>
                    <a:pt x="15384" y="65332"/>
                  </a:lnTo>
                  <a:lnTo>
                    <a:pt x="18374" y="73881"/>
                  </a:lnTo>
                  <a:lnTo>
                    <a:pt x="21783" y="81993"/>
                  </a:lnTo>
                  <a:lnTo>
                    <a:pt x="25192" y="89248"/>
                  </a:lnTo>
                  <a:lnTo>
                    <a:pt x="29038" y="96083"/>
                  </a:lnTo>
                  <a:lnTo>
                    <a:pt x="32465" y="101625"/>
                  </a:lnTo>
                  <a:lnTo>
                    <a:pt x="36293" y="105891"/>
                  </a:lnTo>
                  <a:lnTo>
                    <a:pt x="39720" y="108881"/>
                  </a:lnTo>
                  <a:lnTo>
                    <a:pt x="43566" y="111870"/>
                  </a:lnTo>
                  <a:lnTo>
                    <a:pt x="47395" y="114003"/>
                  </a:lnTo>
                  <a:lnTo>
                    <a:pt x="51678" y="116153"/>
                  </a:lnTo>
                  <a:lnTo>
                    <a:pt x="55944" y="117849"/>
                  </a:lnTo>
                  <a:lnTo>
                    <a:pt x="60209" y="119143"/>
                  </a:lnTo>
                  <a:lnTo>
                    <a:pt x="64475" y="119982"/>
                  </a:lnTo>
                  <a:lnTo>
                    <a:pt x="73444" y="119982"/>
                  </a:lnTo>
                  <a:lnTo>
                    <a:pt x="77709" y="119562"/>
                  </a:lnTo>
                  <a:lnTo>
                    <a:pt x="81993" y="119143"/>
                  </a:lnTo>
                  <a:lnTo>
                    <a:pt x="86678" y="117849"/>
                  </a:lnTo>
                  <a:lnTo>
                    <a:pt x="90524" y="116153"/>
                  </a:lnTo>
                  <a:lnTo>
                    <a:pt x="94790" y="114003"/>
                  </a:lnTo>
                  <a:lnTo>
                    <a:pt x="98636" y="111870"/>
                  </a:lnTo>
                  <a:lnTo>
                    <a:pt x="102482" y="108881"/>
                  </a:lnTo>
                  <a:lnTo>
                    <a:pt x="38426" y="44842"/>
                  </a:lnTo>
                  <a:lnTo>
                    <a:pt x="37587" y="43566"/>
                  </a:lnTo>
                  <a:lnTo>
                    <a:pt x="37150" y="41853"/>
                  </a:lnTo>
                  <a:lnTo>
                    <a:pt x="37587" y="40139"/>
                  </a:lnTo>
                  <a:lnTo>
                    <a:pt x="38426" y="38444"/>
                  </a:lnTo>
                  <a:lnTo>
                    <a:pt x="40139" y="37587"/>
                  </a:lnTo>
                  <a:lnTo>
                    <a:pt x="41853" y="37150"/>
                  </a:lnTo>
                  <a:lnTo>
                    <a:pt x="43566" y="37587"/>
                  </a:lnTo>
                  <a:lnTo>
                    <a:pt x="44842" y="38444"/>
                  </a:lnTo>
                  <a:lnTo>
                    <a:pt x="108881" y="102482"/>
                  </a:lnTo>
                  <a:lnTo>
                    <a:pt x="111451" y="98636"/>
                  </a:lnTo>
                  <a:lnTo>
                    <a:pt x="114003" y="94790"/>
                  </a:lnTo>
                  <a:lnTo>
                    <a:pt x="116136" y="90961"/>
                  </a:lnTo>
                  <a:lnTo>
                    <a:pt x="117849" y="86678"/>
                  </a:lnTo>
                  <a:lnTo>
                    <a:pt x="119125" y="82412"/>
                  </a:lnTo>
                  <a:lnTo>
                    <a:pt x="119562" y="77727"/>
                  </a:lnTo>
                  <a:lnTo>
                    <a:pt x="119982" y="73444"/>
                  </a:lnTo>
                  <a:lnTo>
                    <a:pt x="119982" y="68758"/>
                  </a:lnTo>
                  <a:lnTo>
                    <a:pt x="119562" y="64475"/>
                  </a:lnTo>
                  <a:lnTo>
                    <a:pt x="119125" y="60209"/>
                  </a:lnTo>
                  <a:lnTo>
                    <a:pt x="117849" y="55944"/>
                  </a:lnTo>
                  <a:lnTo>
                    <a:pt x="116136" y="51678"/>
                  </a:lnTo>
                  <a:lnTo>
                    <a:pt x="114003" y="47395"/>
                  </a:lnTo>
                  <a:lnTo>
                    <a:pt x="111870" y="43566"/>
                  </a:lnTo>
                  <a:lnTo>
                    <a:pt x="108881" y="39720"/>
                  </a:lnTo>
                  <a:lnTo>
                    <a:pt x="105891" y="36293"/>
                  </a:lnTo>
                  <a:lnTo>
                    <a:pt x="101625" y="32465"/>
                  </a:lnTo>
                  <a:lnTo>
                    <a:pt x="96083" y="29038"/>
                  </a:lnTo>
                  <a:lnTo>
                    <a:pt x="89248" y="25629"/>
                  </a:lnTo>
                  <a:lnTo>
                    <a:pt x="81993" y="21783"/>
                  </a:lnTo>
                  <a:lnTo>
                    <a:pt x="73881" y="18374"/>
                  </a:lnTo>
                  <a:lnTo>
                    <a:pt x="65332" y="15384"/>
                  </a:lnTo>
                  <a:lnTo>
                    <a:pt x="47832" y="9405"/>
                  </a:lnTo>
                  <a:lnTo>
                    <a:pt x="30751" y="4702"/>
                  </a:lnTo>
                  <a:lnTo>
                    <a:pt x="16223" y="1293"/>
                  </a:lnTo>
                  <a:lnTo>
                    <a:pt x="10262" y="437"/>
                  </a:lnTo>
                  <a:lnTo>
                    <a:pt x="5559" y="17"/>
                  </a:lnTo>
                  <a:close/>
                </a:path>
              </a:pathLst>
            </a:custGeom>
            <a:solidFill>
              <a:srgbClr val="FFFFFF"/>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ctrTitle"/>
          </p:nvPr>
        </p:nvSpPr>
        <p:spPr>
          <a:xfrm>
            <a:off x="685800" y="2726342"/>
            <a:ext cx="7772400" cy="1159800"/>
          </a:xfrm>
          <a:prstGeom prst="rect">
            <a:avLst/>
          </a:prstGeom>
          <a:noFill/>
          <a:ln>
            <a:noFill/>
          </a:ln>
        </p:spPr>
        <p:txBody>
          <a:bodyPr anchorCtr="0" anchor="b" bIns="91425" lIns="91425" rIns="91425" wrap="square" tIns="91425">
            <a:noAutofit/>
          </a:bodyPr>
          <a:lstStyle/>
          <a:p>
            <a:pPr indent="-304800" lvl="0" marL="0" marR="0" rtl="0" algn="l">
              <a:lnSpc>
                <a:spcPct val="100000"/>
              </a:lnSpc>
              <a:spcBef>
                <a:spcPts val="0"/>
              </a:spcBef>
              <a:spcAft>
                <a:spcPts val="0"/>
              </a:spcAft>
              <a:buClr>
                <a:srgbClr val="434343"/>
              </a:buClr>
              <a:buSzPts val="4800"/>
              <a:buFont typeface="Raleway ExtraBold"/>
              <a:buNone/>
            </a:pPr>
            <a:r>
              <a:rPr b="0" i="0" lang="en" sz="4800" u="none" cap="none" strike="noStrike">
                <a:solidFill>
                  <a:srgbClr val="434343"/>
                </a:solidFill>
                <a:latin typeface="Raleway ExtraBold"/>
                <a:ea typeface="Raleway ExtraBold"/>
                <a:cs typeface="Raleway ExtraBold"/>
                <a:sym typeface="Raleway ExtraBold"/>
              </a:rPr>
              <a:t>Search Strategy</a:t>
            </a:r>
          </a:p>
        </p:txBody>
      </p:sp>
      <p:sp>
        <p:nvSpPr>
          <p:cNvPr id="366" name="Shape 366"/>
          <p:cNvSpPr txBox="1"/>
          <p:nvPr/>
        </p:nvSpPr>
        <p:spPr>
          <a:xfrm>
            <a:off x="7811325" y="0"/>
            <a:ext cx="960900" cy="1390500"/>
          </a:xfrm>
          <a:prstGeom prst="rect">
            <a:avLst/>
          </a:prstGeom>
          <a:noFill/>
          <a:ln>
            <a:noFill/>
          </a:ln>
        </p:spPr>
        <p:txBody>
          <a:bodyPr anchorCtr="0" anchor="ctr" bIns="91425" lIns="91425" rIns="91425" wrap="square" tIns="91425">
            <a:noAutofit/>
          </a:bodyPr>
          <a:lstStyle/>
          <a:p>
            <a:pPr indent="-609600" lvl="0" marL="0" marR="0" rtl="0" algn="ctr">
              <a:lnSpc>
                <a:spcPct val="100000"/>
              </a:lnSpc>
              <a:spcBef>
                <a:spcPts val="0"/>
              </a:spcBef>
              <a:spcAft>
                <a:spcPts val="0"/>
              </a:spcAft>
              <a:buClr>
                <a:srgbClr val="434343"/>
              </a:buClr>
              <a:buSzPts val="9600"/>
              <a:buFont typeface="Raleway ExtraBold"/>
              <a:buNone/>
            </a:pPr>
            <a:r>
              <a:rPr b="0" i="0" lang="en" sz="9600" u="none" cap="none" strike="noStrike">
                <a:solidFill>
                  <a:srgbClr val="434343"/>
                </a:solidFill>
                <a:latin typeface="Raleway ExtraBold"/>
                <a:ea typeface="Raleway ExtraBold"/>
                <a:cs typeface="Raleway ExtraBold"/>
                <a:sym typeface="Raleway ExtraBold"/>
              </a:rPr>
              <a:t>4</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922000" y="891775"/>
            <a:ext cx="6866100" cy="857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3600" u="none" cap="none" strike="noStrike">
                <a:solidFill>
                  <a:srgbClr val="434343"/>
                </a:solidFill>
                <a:latin typeface="Raleway ExtraBold"/>
                <a:ea typeface="Raleway ExtraBold"/>
                <a:cs typeface="Raleway ExtraBold"/>
                <a:sym typeface="Raleway ExtraBold"/>
              </a:rPr>
              <a:t>Greedy Search</a:t>
            </a:r>
          </a:p>
        </p:txBody>
      </p:sp>
      <p:sp>
        <p:nvSpPr>
          <p:cNvPr id="372" name="Shape 372"/>
          <p:cNvSpPr txBox="1"/>
          <p:nvPr>
            <p:ph idx="1" type="body"/>
          </p:nvPr>
        </p:nvSpPr>
        <p:spPr>
          <a:xfrm>
            <a:off x="922000" y="1625700"/>
            <a:ext cx="7132800" cy="2535900"/>
          </a:xfrm>
          <a:prstGeom prst="rect">
            <a:avLst/>
          </a:prstGeom>
          <a:noFill/>
          <a:ln>
            <a:noFill/>
          </a:ln>
        </p:spPr>
        <p:txBody>
          <a:bodyPr anchorCtr="0" anchor="t" bIns="91425" lIns="91425" rIns="91425" wrap="square" tIns="91425">
            <a:noAutofit/>
          </a:bodyPr>
          <a:lstStyle/>
          <a:p>
            <a:pPr indent="-88900" lvl="0" marL="0" marR="0" rtl="0" algn="l">
              <a:lnSpc>
                <a:spcPct val="100000"/>
              </a:lnSpc>
              <a:spcBef>
                <a:spcPts val="0"/>
              </a:spcBef>
              <a:spcAft>
                <a:spcPts val="0"/>
              </a:spcAft>
              <a:buClr>
                <a:srgbClr val="FFB600"/>
              </a:buClr>
              <a:buSzPts val="1400"/>
              <a:buFont typeface="Raleway Light"/>
              <a:buNone/>
            </a:pPr>
            <a:r>
              <a:rPr b="1" i="0" lang="en" sz="2500" u="none" cap="none" strike="noStrike">
                <a:solidFill>
                  <a:srgbClr val="666666"/>
                </a:solidFill>
                <a:latin typeface="Raleway Light"/>
                <a:ea typeface="Raleway Light"/>
                <a:cs typeface="Raleway Light"/>
                <a:sym typeface="Raleway Light"/>
              </a:rPr>
              <a:t>A greedy algorithm is an </a:t>
            </a:r>
            <a:r>
              <a:rPr b="1" i="0" lang="en" sz="2500" u="sng" cap="none" strike="noStrike">
                <a:solidFill>
                  <a:schemeClr val="hlink"/>
                </a:solidFill>
                <a:latin typeface="Raleway Light"/>
                <a:ea typeface="Raleway Light"/>
                <a:cs typeface="Raleway Light"/>
                <a:sym typeface="Raleway Light"/>
                <a:hlinkClick r:id="rId3"/>
              </a:rPr>
              <a:t>algorithmic paradigm</a:t>
            </a:r>
            <a:r>
              <a:rPr b="1" i="0" lang="en" sz="2500" u="none" cap="none" strike="noStrike">
                <a:solidFill>
                  <a:srgbClr val="666666"/>
                </a:solidFill>
                <a:latin typeface="Raleway Light"/>
                <a:ea typeface="Raleway Light"/>
                <a:cs typeface="Raleway Light"/>
                <a:sym typeface="Raleway Light"/>
              </a:rPr>
              <a:t> that follows the </a:t>
            </a:r>
            <a:r>
              <a:rPr b="1" i="0" lang="en" sz="2500" u="sng" cap="none" strike="noStrike">
                <a:solidFill>
                  <a:schemeClr val="hlink"/>
                </a:solidFill>
                <a:latin typeface="Raleway Light"/>
                <a:ea typeface="Raleway Light"/>
                <a:cs typeface="Raleway Light"/>
                <a:sym typeface="Raleway Light"/>
                <a:hlinkClick r:id="rId4"/>
              </a:rPr>
              <a:t>problem solving</a:t>
            </a:r>
            <a:r>
              <a:rPr b="1" i="0" lang="en" sz="2500" u="none" cap="none" strike="noStrike">
                <a:solidFill>
                  <a:srgbClr val="666666"/>
                </a:solidFill>
                <a:latin typeface="Raleway Light"/>
                <a:ea typeface="Raleway Light"/>
                <a:cs typeface="Raleway Light"/>
                <a:sym typeface="Raleway Light"/>
              </a:rPr>
              <a:t> </a:t>
            </a:r>
            <a:r>
              <a:rPr b="1" i="0" lang="en" sz="2500" u="sng" cap="none" strike="noStrike">
                <a:solidFill>
                  <a:schemeClr val="hlink"/>
                </a:solidFill>
                <a:latin typeface="Raleway Light"/>
                <a:ea typeface="Raleway Light"/>
                <a:cs typeface="Raleway Light"/>
                <a:sym typeface="Raleway Light"/>
                <a:hlinkClick r:id="rId5"/>
              </a:rPr>
              <a:t>heuristic</a:t>
            </a:r>
            <a:r>
              <a:rPr b="1" i="0" lang="en" sz="2500" u="none" cap="none" strike="noStrike">
                <a:solidFill>
                  <a:srgbClr val="666666"/>
                </a:solidFill>
                <a:latin typeface="Raleway Light"/>
                <a:ea typeface="Raleway Light"/>
                <a:cs typeface="Raleway Light"/>
                <a:sym typeface="Raleway Light"/>
              </a:rPr>
              <a:t> of </a:t>
            </a:r>
            <a:r>
              <a:rPr b="1" i="0" lang="en" sz="2500" u="none" cap="none" strike="noStrike">
                <a:solidFill>
                  <a:srgbClr val="FF780E"/>
                </a:solidFill>
                <a:latin typeface="Raleway"/>
                <a:ea typeface="Raleway"/>
                <a:cs typeface="Raleway"/>
                <a:sym typeface="Raleway"/>
              </a:rPr>
              <a:t>making the locally optimal choice</a:t>
            </a:r>
            <a:r>
              <a:rPr b="1" i="0" lang="en" sz="2500" u="none" cap="none" strike="noStrike">
                <a:solidFill>
                  <a:srgbClr val="666666"/>
                </a:solidFill>
                <a:latin typeface="Raleway Light"/>
                <a:ea typeface="Raleway Light"/>
                <a:cs typeface="Raleway Light"/>
                <a:sym typeface="Raleway Light"/>
              </a:rPr>
              <a:t> at each stage with the </a:t>
            </a:r>
            <a:r>
              <a:rPr b="1" i="0" lang="en" sz="2500" u="none" cap="none" strike="noStrike">
                <a:solidFill>
                  <a:srgbClr val="FF780E"/>
                </a:solidFill>
                <a:latin typeface="Raleway"/>
                <a:ea typeface="Raleway"/>
                <a:cs typeface="Raleway"/>
                <a:sym typeface="Raleway"/>
              </a:rPr>
              <a:t>hope</a:t>
            </a:r>
            <a:r>
              <a:rPr b="1" i="0" lang="en" sz="2500" u="none" cap="none" strike="noStrike">
                <a:solidFill>
                  <a:srgbClr val="666666"/>
                </a:solidFill>
                <a:latin typeface="Raleway Light"/>
                <a:ea typeface="Raleway Light"/>
                <a:cs typeface="Raleway Light"/>
                <a:sym typeface="Raleway Light"/>
              </a:rPr>
              <a:t> of </a:t>
            </a:r>
            <a:r>
              <a:rPr b="1" i="0" lang="en" sz="2500" u="none" cap="none" strike="noStrike">
                <a:solidFill>
                  <a:srgbClr val="FF780E"/>
                </a:solidFill>
                <a:latin typeface="Raleway"/>
                <a:ea typeface="Raleway"/>
                <a:cs typeface="Raleway"/>
                <a:sym typeface="Raleway"/>
              </a:rPr>
              <a:t>finding a </a:t>
            </a:r>
            <a:r>
              <a:rPr b="0" i="0" lang="en" sz="2500" u="sng" cap="none" strike="noStrike">
                <a:solidFill>
                  <a:schemeClr val="hlink"/>
                </a:solidFill>
                <a:latin typeface="Raleway"/>
                <a:ea typeface="Raleway"/>
                <a:cs typeface="Raleway"/>
                <a:sym typeface="Raleway"/>
                <a:hlinkClick r:id="rId6"/>
              </a:rPr>
              <a:t>global optimum</a:t>
            </a:r>
            <a:r>
              <a:rPr b="0" i="0" lang="en" sz="2500" u="sng" cap="none" strike="noStrike">
                <a:solidFill>
                  <a:srgbClr val="666666"/>
                </a:solidFill>
                <a:latin typeface="Raleway"/>
                <a:ea typeface="Raleway"/>
                <a:cs typeface="Raleway"/>
                <a:sym typeface="Raleway"/>
              </a:rPr>
              <a:t>.                                              </a:t>
            </a:r>
            <a:r>
              <a:rPr b="0" i="0" lang="en" sz="2500" u="none" cap="none" strike="noStrike">
                <a:solidFill>
                  <a:srgbClr val="666666"/>
                </a:solidFill>
                <a:latin typeface="Raleway"/>
                <a:ea typeface="Raleway"/>
                <a:cs typeface="Raleway"/>
                <a:sym typeface="Raleway"/>
              </a:rPr>
              <a:t> </a:t>
            </a:r>
            <a:r>
              <a:rPr b="1" i="0" lang="en" sz="2500" u="none" cap="none" strike="noStrike">
                <a:solidFill>
                  <a:srgbClr val="666666"/>
                </a:solidFill>
                <a:latin typeface="Raleway Light"/>
                <a:ea typeface="Raleway Light"/>
                <a:cs typeface="Raleway Light"/>
                <a:sym typeface="Raleway Light"/>
              </a:rPr>
              <a:t>             </a:t>
            </a:r>
            <a:r>
              <a:rPr b="1" i="0" lang="en" sz="2500" u="none" cap="none" strike="noStrike">
                <a:solidFill>
                  <a:schemeClr val="dk2"/>
                </a:solidFill>
                <a:latin typeface="Raleway Light"/>
                <a:ea typeface="Raleway Light"/>
                <a:cs typeface="Raleway Light"/>
                <a:sym typeface="Raleway Light"/>
              </a:rPr>
              <a:t> </a:t>
            </a:r>
            <a:r>
              <a:rPr b="0" i="0" lang="en" sz="2500" u="none" cap="none" strike="noStrike">
                <a:solidFill>
                  <a:schemeClr val="dk2"/>
                </a:solidFill>
                <a:highlight>
                  <a:srgbClr val="FFFFFF"/>
                </a:highlight>
                <a:latin typeface="Arial"/>
                <a:ea typeface="Arial"/>
                <a:cs typeface="Arial"/>
                <a:sym typeface="Arial"/>
              </a:rPr>
              <a:t>------------Wikipedia</a:t>
            </a:r>
            <a:r>
              <a:rPr b="1" i="0" lang="en" sz="1900" u="none" cap="none" strike="noStrike">
                <a:solidFill>
                  <a:srgbClr val="666666"/>
                </a:solidFill>
                <a:latin typeface="Raleway Light"/>
                <a:ea typeface="Raleway Light"/>
                <a:cs typeface="Raleway Light"/>
                <a:sym typeface="Raleway Light"/>
              </a:rPr>
              <a:t>    </a:t>
            </a:r>
          </a:p>
          <a:p>
            <a:pPr indent="-88900" lvl="0" marL="0" marR="0" rtl="0" algn="l">
              <a:lnSpc>
                <a:spcPct val="100000"/>
              </a:lnSpc>
              <a:spcBef>
                <a:spcPts val="0"/>
              </a:spcBef>
              <a:spcAft>
                <a:spcPts val="0"/>
              </a:spcAft>
              <a:buClr>
                <a:srgbClr val="FFB600"/>
              </a:buClr>
              <a:buSzPts val="1400"/>
              <a:buFont typeface="Raleway Light"/>
              <a:buNone/>
            </a:pPr>
            <a:r>
              <a:t/>
            </a:r>
            <a:endParaRPr b="0" i="0" sz="1400" u="none" cap="none" strike="noStrike">
              <a:solidFill>
                <a:srgbClr val="666666"/>
              </a:solidFill>
              <a:latin typeface="Raleway Light"/>
              <a:ea typeface="Raleway Light"/>
              <a:cs typeface="Raleway Light"/>
              <a:sym typeface="Raleway Light"/>
            </a:endParaRPr>
          </a:p>
        </p:txBody>
      </p:sp>
      <p:sp>
        <p:nvSpPr>
          <p:cNvPr id="373" name="Shape 373"/>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374" name="Shape 374"/>
          <p:cNvGrpSpPr/>
          <p:nvPr/>
        </p:nvGrpSpPr>
        <p:grpSpPr>
          <a:xfrm>
            <a:off x="8054838" y="308799"/>
            <a:ext cx="796168" cy="763718"/>
            <a:chOff x="5241175" y="4959100"/>
            <a:chExt cx="539775" cy="517775"/>
          </a:xfrm>
        </p:grpSpPr>
        <p:sp>
          <p:nvSpPr>
            <p:cNvPr id="375" name="Shape 375"/>
            <p:cNvSpPr/>
            <p:nvPr/>
          </p:nvSpPr>
          <p:spPr>
            <a:xfrm>
              <a:off x="5575150" y="4959100"/>
              <a:ext cx="161225" cy="178300"/>
            </a:xfrm>
            <a:custGeom>
              <a:pathLst>
                <a:path extrusionOk="0" h="120000" w="120000">
                  <a:moveTo>
                    <a:pt x="86357" y="0"/>
                  </a:moveTo>
                  <a:lnTo>
                    <a:pt x="83175" y="420"/>
                  </a:lnTo>
                  <a:lnTo>
                    <a:pt x="79993" y="824"/>
                  </a:lnTo>
                  <a:lnTo>
                    <a:pt x="76811" y="1648"/>
                  </a:lnTo>
                  <a:lnTo>
                    <a:pt x="73630" y="2473"/>
                  </a:lnTo>
                  <a:lnTo>
                    <a:pt x="70448" y="3701"/>
                  </a:lnTo>
                  <a:lnTo>
                    <a:pt x="67731" y="5350"/>
                  </a:lnTo>
                  <a:lnTo>
                    <a:pt x="65442" y="6982"/>
                  </a:lnTo>
                  <a:lnTo>
                    <a:pt x="63172" y="9052"/>
                  </a:lnTo>
                  <a:lnTo>
                    <a:pt x="60902" y="11104"/>
                  </a:lnTo>
                  <a:lnTo>
                    <a:pt x="59078" y="13561"/>
                  </a:lnTo>
                  <a:lnTo>
                    <a:pt x="57273" y="16034"/>
                  </a:lnTo>
                  <a:lnTo>
                    <a:pt x="55915" y="18491"/>
                  </a:lnTo>
                  <a:lnTo>
                    <a:pt x="54538" y="21368"/>
                  </a:lnTo>
                  <a:lnTo>
                    <a:pt x="54092" y="24245"/>
                  </a:lnTo>
                  <a:lnTo>
                    <a:pt x="53626" y="27122"/>
                  </a:lnTo>
                  <a:lnTo>
                    <a:pt x="53180" y="30420"/>
                  </a:lnTo>
                  <a:lnTo>
                    <a:pt x="53626" y="34929"/>
                  </a:lnTo>
                  <a:lnTo>
                    <a:pt x="55003" y="39455"/>
                  </a:lnTo>
                  <a:lnTo>
                    <a:pt x="56808" y="43561"/>
                  </a:lnTo>
                  <a:lnTo>
                    <a:pt x="59078" y="47263"/>
                  </a:lnTo>
                  <a:lnTo>
                    <a:pt x="0" y="110140"/>
                  </a:lnTo>
                  <a:lnTo>
                    <a:pt x="6828" y="114649"/>
                  </a:lnTo>
                  <a:lnTo>
                    <a:pt x="13192" y="120000"/>
                  </a:lnTo>
                  <a:lnTo>
                    <a:pt x="72271" y="57526"/>
                  </a:lnTo>
                  <a:lnTo>
                    <a:pt x="75453" y="58771"/>
                  </a:lnTo>
                  <a:lnTo>
                    <a:pt x="79082" y="59596"/>
                  </a:lnTo>
                  <a:lnTo>
                    <a:pt x="82710" y="60000"/>
                  </a:lnTo>
                  <a:lnTo>
                    <a:pt x="86357" y="60403"/>
                  </a:lnTo>
                  <a:lnTo>
                    <a:pt x="89986" y="60000"/>
                  </a:lnTo>
                  <a:lnTo>
                    <a:pt x="93167" y="59596"/>
                  </a:lnTo>
                  <a:lnTo>
                    <a:pt x="96349" y="59175"/>
                  </a:lnTo>
                  <a:lnTo>
                    <a:pt x="99531" y="57947"/>
                  </a:lnTo>
                  <a:lnTo>
                    <a:pt x="102267" y="56719"/>
                  </a:lnTo>
                  <a:lnTo>
                    <a:pt x="104983" y="55070"/>
                  </a:lnTo>
                  <a:lnTo>
                    <a:pt x="107719" y="53421"/>
                  </a:lnTo>
                  <a:lnTo>
                    <a:pt x="109989" y="51368"/>
                  </a:lnTo>
                  <a:lnTo>
                    <a:pt x="112259" y="49315"/>
                  </a:lnTo>
                  <a:lnTo>
                    <a:pt x="114082" y="47263"/>
                  </a:lnTo>
                  <a:lnTo>
                    <a:pt x="115887" y="44385"/>
                  </a:lnTo>
                  <a:lnTo>
                    <a:pt x="117264" y="41912"/>
                  </a:lnTo>
                  <a:lnTo>
                    <a:pt x="118157" y="39035"/>
                  </a:lnTo>
                  <a:lnTo>
                    <a:pt x="119069" y="36158"/>
                  </a:lnTo>
                  <a:lnTo>
                    <a:pt x="119534" y="33297"/>
                  </a:lnTo>
                  <a:lnTo>
                    <a:pt x="119981" y="30420"/>
                  </a:lnTo>
                  <a:lnTo>
                    <a:pt x="119534" y="27122"/>
                  </a:lnTo>
                  <a:lnTo>
                    <a:pt x="119069" y="24245"/>
                  </a:lnTo>
                  <a:lnTo>
                    <a:pt x="118157" y="21368"/>
                  </a:lnTo>
                  <a:lnTo>
                    <a:pt x="117264" y="18491"/>
                  </a:lnTo>
                  <a:lnTo>
                    <a:pt x="115887" y="16034"/>
                  </a:lnTo>
                  <a:lnTo>
                    <a:pt x="114082" y="13561"/>
                  </a:lnTo>
                  <a:lnTo>
                    <a:pt x="112259" y="11104"/>
                  </a:lnTo>
                  <a:lnTo>
                    <a:pt x="109989" y="9052"/>
                  </a:lnTo>
                  <a:lnTo>
                    <a:pt x="107719" y="6982"/>
                  </a:lnTo>
                  <a:lnTo>
                    <a:pt x="104983" y="5350"/>
                  </a:lnTo>
                  <a:lnTo>
                    <a:pt x="102267" y="3701"/>
                  </a:lnTo>
                  <a:lnTo>
                    <a:pt x="99531" y="2473"/>
                  </a:lnTo>
                  <a:lnTo>
                    <a:pt x="96349" y="1648"/>
                  </a:lnTo>
                  <a:lnTo>
                    <a:pt x="93167" y="824"/>
                  </a:lnTo>
                  <a:lnTo>
                    <a:pt x="89986" y="420"/>
                  </a:lnTo>
                  <a:lnTo>
                    <a:pt x="86357"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Shape 376"/>
            <p:cNvSpPr/>
            <p:nvPr/>
          </p:nvSpPr>
          <p:spPr>
            <a:xfrm>
              <a:off x="5330925" y="4985350"/>
              <a:ext cx="128250" cy="148400"/>
            </a:xfrm>
            <a:custGeom>
              <a:pathLst>
                <a:path extrusionOk="0" h="120000" w="120000">
                  <a:moveTo>
                    <a:pt x="36561" y="0"/>
                  </a:moveTo>
                  <a:lnTo>
                    <a:pt x="32561" y="505"/>
                  </a:lnTo>
                  <a:lnTo>
                    <a:pt x="28561" y="1495"/>
                  </a:lnTo>
                  <a:lnTo>
                    <a:pt x="25146" y="2971"/>
                  </a:lnTo>
                  <a:lnTo>
                    <a:pt x="21146" y="4447"/>
                  </a:lnTo>
                  <a:lnTo>
                    <a:pt x="17707" y="6428"/>
                  </a:lnTo>
                  <a:lnTo>
                    <a:pt x="14853" y="8409"/>
                  </a:lnTo>
                  <a:lnTo>
                    <a:pt x="12000" y="10876"/>
                  </a:lnTo>
                  <a:lnTo>
                    <a:pt x="9146" y="13342"/>
                  </a:lnTo>
                  <a:lnTo>
                    <a:pt x="6853" y="16293"/>
                  </a:lnTo>
                  <a:lnTo>
                    <a:pt x="4584" y="19265"/>
                  </a:lnTo>
                  <a:lnTo>
                    <a:pt x="2853" y="22216"/>
                  </a:lnTo>
                  <a:lnTo>
                    <a:pt x="1730" y="25673"/>
                  </a:lnTo>
                  <a:lnTo>
                    <a:pt x="584" y="29636"/>
                  </a:lnTo>
                  <a:lnTo>
                    <a:pt x="0" y="33092"/>
                  </a:lnTo>
                  <a:lnTo>
                    <a:pt x="0" y="36549"/>
                  </a:lnTo>
                  <a:lnTo>
                    <a:pt x="0" y="40491"/>
                  </a:lnTo>
                  <a:lnTo>
                    <a:pt x="584" y="43948"/>
                  </a:lnTo>
                  <a:lnTo>
                    <a:pt x="1730" y="47405"/>
                  </a:lnTo>
                  <a:lnTo>
                    <a:pt x="3438" y="50377"/>
                  </a:lnTo>
                  <a:lnTo>
                    <a:pt x="5146" y="53834"/>
                  </a:lnTo>
                  <a:lnTo>
                    <a:pt x="7438" y="56300"/>
                  </a:lnTo>
                  <a:lnTo>
                    <a:pt x="9707" y="59252"/>
                  </a:lnTo>
                  <a:lnTo>
                    <a:pt x="12584" y="61718"/>
                  </a:lnTo>
                  <a:lnTo>
                    <a:pt x="15438" y="64184"/>
                  </a:lnTo>
                  <a:lnTo>
                    <a:pt x="18853" y="66165"/>
                  </a:lnTo>
                  <a:lnTo>
                    <a:pt x="22292" y="68146"/>
                  </a:lnTo>
                  <a:lnTo>
                    <a:pt x="25707" y="69622"/>
                  </a:lnTo>
                  <a:lnTo>
                    <a:pt x="29707" y="70613"/>
                  </a:lnTo>
                  <a:lnTo>
                    <a:pt x="34292" y="71603"/>
                  </a:lnTo>
                  <a:lnTo>
                    <a:pt x="40000" y="72088"/>
                  </a:lnTo>
                  <a:lnTo>
                    <a:pt x="46292" y="72088"/>
                  </a:lnTo>
                  <a:lnTo>
                    <a:pt x="52000" y="71098"/>
                  </a:lnTo>
                  <a:lnTo>
                    <a:pt x="57707" y="69622"/>
                  </a:lnTo>
                  <a:lnTo>
                    <a:pt x="102830" y="119979"/>
                  </a:lnTo>
                  <a:lnTo>
                    <a:pt x="110830" y="114056"/>
                  </a:lnTo>
                  <a:lnTo>
                    <a:pt x="119976" y="108638"/>
                  </a:lnTo>
                  <a:lnTo>
                    <a:pt x="74853" y="57776"/>
                  </a:lnTo>
                  <a:lnTo>
                    <a:pt x="77707" y="54319"/>
                  </a:lnTo>
                  <a:lnTo>
                    <a:pt x="79976" y="50862"/>
                  </a:lnTo>
                  <a:lnTo>
                    <a:pt x="81707" y="46920"/>
                  </a:lnTo>
                  <a:lnTo>
                    <a:pt x="82853" y="42473"/>
                  </a:lnTo>
                  <a:lnTo>
                    <a:pt x="83415" y="39016"/>
                  </a:lnTo>
                  <a:lnTo>
                    <a:pt x="83415" y="35053"/>
                  </a:lnTo>
                  <a:lnTo>
                    <a:pt x="83415" y="31617"/>
                  </a:lnTo>
                  <a:lnTo>
                    <a:pt x="82269" y="28160"/>
                  </a:lnTo>
                  <a:lnTo>
                    <a:pt x="81122" y="24703"/>
                  </a:lnTo>
                  <a:lnTo>
                    <a:pt x="79976" y="21731"/>
                  </a:lnTo>
                  <a:lnTo>
                    <a:pt x="78269" y="18274"/>
                  </a:lnTo>
                  <a:lnTo>
                    <a:pt x="76000" y="15323"/>
                  </a:lnTo>
                  <a:lnTo>
                    <a:pt x="73707" y="12836"/>
                  </a:lnTo>
                  <a:lnTo>
                    <a:pt x="70853" y="10370"/>
                  </a:lnTo>
                  <a:lnTo>
                    <a:pt x="68000" y="7904"/>
                  </a:lnTo>
                  <a:lnTo>
                    <a:pt x="64561" y="5943"/>
                  </a:lnTo>
                  <a:lnTo>
                    <a:pt x="61146" y="3962"/>
                  </a:lnTo>
                  <a:lnTo>
                    <a:pt x="57146" y="2486"/>
                  </a:lnTo>
                  <a:lnTo>
                    <a:pt x="53146" y="1495"/>
                  </a:lnTo>
                  <a:lnTo>
                    <a:pt x="49146" y="505"/>
                  </a:lnTo>
                  <a:lnTo>
                    <a:pt x="45146"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Shape 377"/>
            <p:cNvSpPr/>
            <p:nvPr/>
          </p:nvSpPr>
          <p:spPr>
            <a:xfrm>
              <a:off x="5241175" y="5241175"/>
              <a:ext cx="180125" cy="109325"/>
            </a:xfrm>
            <a:custGeom>
              <a:pathLst>
                <a:path extrusionOk="0" h="120000" w="120000">
                  <a:moveTo>
                    <a:pt x="113904" y="27"/>
                  </a:moveTo>
                  <a:lnTo>
                    <a:pt x="53696" y="40914"/>
                  </a:lnTo>
                  <a:lnTo>
                    <a:pt x="51664" y="37539"/>
                  </a:lnTo>
                  <a:lnTo>
                    <a:pt x="49632" y="34191"/>
                  </a:lnTo>
                  <a:lnTo>
                    <a:pt x="47600" y="30843"/>
                  </a:lnTo>
                  <a:lnTo>
                    <a:pt x="44752" y="28154"/>
                  </a:lnTo>
                  <a:lnTo>
                    <a:pt x="42303" y="26151"/>
                  </a:lnTo>
                  <a:lnTo>
                    <a:pt x="39455" y="24148"/>
                  </a:lnTo>
                  <a:lnTo>
                    <a:pt x="36607" y="22803"/>
                  </a:lnTo>
                  <a:lnTo>
                    <a:pt x="33759" y="22144"/>
                  </a:lnTo>
                  <a:lnTo>
                    <a:pt x="30911" y="21458"/>
                  </a:lnTo>
                  <a:lnTo>
                    <a:pt x="28063" y="22144"/>
                  </a:lnTo>
                  <a:lnTo>
                    <a:pt x="25215" y="22144"/>
                  </a:lnTo>
                  <a:lnTo>
                    <a:pt x="22367" y="23489"/>
                  </a:lnTo>
                  <a:lnTo>
                    <a:pt x="19519" y="24806"/>
                  </a:lnTo>
                  <a:lnTo>
                    <a:pt x="17088" y="26837"/>
                  </a:lnTo>
                  <a:lnTo>
                    <a:pt x="14639" y="28840"/>
                  </a:lnTo>
                  <a:lnTo>
                    <a:pt x="12208" y="31529"/>
                  </a:lnTo>
                  <a:lnTo>
                    <a:pt x="9759" y="34877"/>
                  </a:lnTo>
                  <a:lnTo>
                    <a:pt x="7727" y="38225"/>
                  </a:lnTo>
                  <a:lnTo>
                    <a:pt x="5696" y="41573"/>
                  </a:lnTo>
                  <a:lnTo>
                    <a:pt x="4063" y="46265"/>
                  </a:lnTo>
                  <a:lnTo>
                    <a:pt x="2848" y="50272"/>
                  </a:lnTo>
                  <a:lnTo>
                    <a:pt x="1632" y="54964"/>
                  </a:lnTo>
                  <a:lnTo>
                    <a:pt x="816" y="59656"/>
                  </a:lnTo>
                  <a:lnTo>
                    <a:pt x="416" y="64349"/>
                  </a:lnTo>
                  <a:lnTo>
                    <a:pt x="0" y="69041"/>
                  </a:lnTo>
                  <a:lnTo>
                    <a:pt x="0" y="73734"/>
                  </a:lnTo>
                  <a:lnTo>
                    <a:pt x="416" y="78426"/>
                  </a:lnTo>
                  <a:lnTo>
                    <a:pt x="1215" y="83119"/>
                  </a:lnTo>
                  <a:lnTo>
                    <a:pt x="2031" y="87811"/>
                  </a:lnTo>
                  <a:lnTo>
                    <a:pt x="3247" y="91845"/>
                  </a:lnTo>
                  <a:lnTo>
                    <a:pt x="4480" y="96537"/>
                  </a:lnTo>
                  <a:lnTo>
                    <a:pt x="6095" y="99885"/>
                  </a:lnTo>
                  <a:lnTo>
                    <a:pt x="7727" y="103892"/>
                  </a:lnTo>
                  <a:lnTo>
                    <a:pt x="10176" y="107239"/>
                  </a:lnTo>
                  <a:lnTo>
                    <a:pt x="12208" y="110615"/>
                  </a:lnTo>
                  <a:lnTo>
                    <a:pt x="15056" y="113276"/>
                  </a:lnTo>
                  <a:lnTo>
                    <a:pt x="17487" y="115280"/>
                  </a:lnTo>
                  <a:lnTo>
                    <a:pt x="20335" y="117310"/>
                  </a:lnTo>
                  <a:lnTo>
                    <a:pt x="23183" y="118655"/>
                  </a:lnTo>
                  <a:lnTo>
                    <a:pt x="26031" y="119313"/>
                  </a:lnTo>
                  <a:lnTo>
                    <a:pt x="28879" y="119972"/>
                  </a:lnTo>
                  <a:lnTo>
                    <a:pt x="31727" y="119972"/>
                  </a:lnTo>
                  <a:lnTo>
                    <a:pt x="34575" y="119313"/>
                  </a:lnTo>
                  <a:lnTo>
                    <a:pt x="37424" y="117969"/>
                  </a:lnTo>
                  <a:lnTo>
                    <a:pt x="40272" y="116624"/>
                  </a:lnTo>
                  <a:lnTo>
                    <a:pt x="42720" y="115280"/>
                  </a:lnTo>
                  <a:lnTo>
                    <a:pt x="45151" y="112618"/>
                  </a:lnTo>
                  <a:lnTo>
                    <a:pt x="47600" y="109929"/>
                  </a:lnTo>
                  <a:lnTo>
                    <a:pt x="50031" y="107239"/>
                  </a:lnTo>
                  <a:lnTo>
                    <a:pt x="52063" y="103892"/>
                  </a:lnTo>
                  <a:lnTo>
                    <a:pt x="54095" y="99885"/>
                  </a:lnTo>
                  <a:lnTo>
                    <a:pt x="55727" y="95851"/>
                  </a:lnTo>
                  <a:lnTo>
                    <a:pt x="57759" y="87811"/>
                  </a:lnTo>
                  <a:lnTo>
                    <a:pt x="58975" y="80429"/>
                  </a:lnTo>
                  <a:lnTo>
                    <a:pt x="59791" y="72389"/>
                  </a:lnTo>
                  <a:lnTo>
                    <a:pt x="59392" y="64349"/>
                  </a:lnTo>
                  <a:lnTo>
                    <a:pt x="120000" y="23489"/>
                  </a:lnTo>
                  <a:lnTo>
                    <a:pt x="116335" y="12074"/>
                  </a:lnTo>
                  <a:lnTo>
                    <a:pt x="113904" y="2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Shape 378"/>
            <p:cNvSpPr/>
            <p:nvPr/>
          </p:nvSpPr>
          <p:spPr>
            <a:xfrm>
              <a:off x="5461575" y="5316900"/>
              <a:ext cx="89175" cy="159975"/>
            </a:xfrm>
            <a:custGeom>
              <a:pathLst>
                <a:path extrusionOk="0" h="120000" w="120000">
                  <a:moveTo>
                    <a:pt x="50159" y="0"/>
                  </a:moveTo>
                  <a:lnTo>
                    <a:pt x="46862" y="53595"/>
                  </a:lnTo>
                  <a:lnTo>
                    <a:pt x="40302" y="54514"/>
                  </a:lnTo>
                  <a:lnTo>
                    <a:pt x="33708" y="56333"/>
                  </a:lnTo>
                  <a:lnTo>
                    <a:pt x="27148" y="58171"/>
                  </a:lnTo>
                  <a:lnTo>
                    <a:pt x="21396" y="60459"/>
                  </a:lnTo>
                  <a:lnTo>
                    <a:pt x="16450" y="62747"/>
                  </a:lnTo>
                  <a:lnTo>
                    <a:pt x="13187" y="65503"/>
                  </a:lnTo>
                  <a:lnTo>
                    <a:pt x="9049" y="68241"/>
                  </a:lnTo>
                  <a:lnTo>
                    <a:pt x="6593" y="70998"/>
                  </a:lnTo>
                  <a:lnTo>
                    <a:pt x="4137" y="73736"/>
                  </a:lnTo>
                  <a:lnTo>
                    <a:pt x="2489" y="76943"/>
                  </a:lnTo>
                  <a:lnTo>
                    <a:pt x="841" y="80150"/>
                  </a:lnTo>
                  <a:lnTo>
                    <a:pt x="33" y="83356"/>
                  </a:lnTo>
                  <a:lnTo>
                    <a:pt x="33" y="86563"/>
                  </a:lnTo>
                  <a:lnTo>
                    <a:pt x="33" y="89770"/>
                  </a:lnTo>
                  <a:lnTo>
                    <a:pt x="841" y="92977"/>
                  </a:lnTo>
                  <a:lnTo>
                    <a:pt x="2489" y="96183"/>
                  </a:lnTo>
                  <a:lnTo>
                    <a:pt x="4137" y="98940"/>
                  </a:lnTo>
                  <a:lnTo>
                    <a:pt x="6593" y="102147"/>
                  </a:lnTo>
                  <a:lnTo>
                    <a:pt x="9890" y="104885"/>
                  </a:lnTo>
                  <a:lnTo>
                    <a:pt x="13994" y="107641"/>
                  </a:lnTo>
                  <a:lnTo>
                    <a:pt x="18099" y="110379"/>
                  </a:lnTo>
                  <a:lnTo>
                    <a:pt x="22203" y="112667"/>
                  </a:lnTo>
                  <a:lnTo>
                    <a:pt x="27148" y="114505"/>
                  </a:lnTo>
                  <a:lnTo>
                    <a:pt x="32060" y="115874"/>
                  </a:lnTo>
                  <a:lnTo>
                    <a:pt x="37813" y="117243"/>
                  </a:lnTo>
                  <a:lnTo>
                    <a:pt x="42758" y="118631"/>
                  </a:lnTo>
                  <a:lnTo>
                    <a:pt x="48511" y="119081"/>
                  </a:lnTo>
                  <a:lnTo>
                    <a:pt x="54264" y="119549"/>
                  </a:lnTo>
                  <a:lnTo>
                    <a:pt x="60016" y="120000"/>
                  </a:lnTo>
                  <a:lnTo>
                    <a:pt x="65769" y="119549"/>
                  </a:lnTo>
                  <a:lnTo>
                    <a:pt x="71522" y="119081"/>
                  </a:lnTo>
                  <a:lnTo>
                    <a:pt x="77275" y="118162"/>
                  </a:lnTo>
                  <a:lnTo>
                    <a:pt x="83027" y="117243"/>
                  </a:lnTo>
                  <a:lnTo>
                    <a:pt x="87939" y="115874"/>
                  </a:lnTo>
                  <a:lnTo>
                    <a:pt x="93692" y="114055"/>
                  </a:lnTo>
                  <a:lnTo>
                    <a:pt x="98637" y="112217"/>
                  </a:lnTo>
                  <a:lnTo>
                    <a:pt x="102741" y="109929"/>
                  </a:lnTo>
                  <a:lnTo>
                    <a:pt x="106846" y="107172"/>
                  </a:lnTo>
                  <a:lnTo>
                    <a:pt x="110109" y="104435"/>
                  </a:lnTo>
                  <a:lnTo>
                    <a:pt x="113406" y="101678"/>
                  </a:lnTo>
                  <a:lnTo>
                    <a:pt x="115862" y="98940"/>
                  </a:lnTo>
                  <a:lnTo>
                    <a:pt x="117510" y="95733"/>
                  </a:lnTo>
                  <a:lnTo>
                    <a:pt x="119158" y="92526"/>
                  </a:lnTo>
                  <a:lnTo>
                    <a:pt x="120000" y="89320"/>
                  </a:lnTo>
                  <a:lnTo>
                    <a:pt x="120000" y="86113"/>
                  </a:lnTo>
                  <a:lnTo>
                    <a:pt x="120000" y="82906"/>
                  </a:lnTo>
                  <a:lnTo>
                    <a:pt x="119158" y="79699"/>
                  </a:lnTo>
                  <a:lnTo>
                    <a:pt x="117510" y="76493"/>
                  </a:lnTo>
                  <a:lnTo>
                    <a:pt x="115054" y="73286"/>
                  </a:lnTo>
                  <a:lnTo>
                    <a:pt x="112598" y="70529"/>
                  </a:lnTo>
                  <a:lnTo>
                    <a:pt x="110109" y="67791"/>
                  </a:lnTo>
                  <a:lnTo>
                    <a:pt x="106005" y="65035"/>
                  </a:lnTo>
                  <a:lnTo>
                    <a:pt x="100252" y="61378"/>
                  </a:lnTo>
                  <a:lnTo>
                    <a:pt x="92884" y="58171"/>
                  </a:lnTo>
                  <a:lnTo>
                    <a:pt x="85483" y="55883"/>
                  </a:lnTo>
                  <a:lnTo>
                    <a:pt x="78082" y="54514"/>
                  </a:lnTo>
                  <a:lnTo>
                    <a:pt x="81379" y="468"/>
                  </a:lnTo>
                  <a:lnTo>
                    <a:pt x="81379" y="468"/>
                  </a:lnTo>
                  <a:lnTo>
                    <a:pt x="71522" y="918"/>
                  </a:lnTo>
                  <a:lnTo>
                    <a:pt x="60824" y="468"/>
                  </a:lnTo>
                  <a:lnTo>
                    <a:pt x="50159"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Shape 379"/>
            <p:cNvSpPr/>
            <p:nvPr/>
          </p:nvSpPr>
          <p:spPr>
            <a:xfrm>
              <a:off x="5619100" y="5194175"/>
              <a:ext cx="161850" cy="89775"/>
            </a:xfrm>
            <a:custGeom>
              <a:pathLst>
                <a:path extrusionOk="0" h="120000" w="120000">
                  <a:moveTo>
                    <a:pt x="85115" y="0"/>
                  </a:moveTo>
                  <a:lnTo>
                    <a:pt x="81964" y="835"/>
                  </a:lnTo>
                  <a:lnTo>
                    <a:pt x="78795" y="2439"/>
                  </a:lnTo>
                  <a:lnTo>
                    <a:pt x="75625" y="4076"/>
                  </a:lnTo>
                  <a:lnTo>
                    <a:pt x="71992" y="6549"/>
                  </a:lnTo>
                  <a:lnTo>
                    <a:pt x="68822" y="9791"/>
                  </a:lnTo>
                  <a:lnTo>
                    <a:pt x="66116" y="13065"/>
                  </a:lnTo>
                  <a:lnTo>
                    <a:pt x="63392" y="17142"/>
                  </a:lnTo>
                  <a:lnTo>
                    <a:pt x="61130" y="22055"/>
                  </a:lnTo>
                  <a:lnTo>
                    <a:pt x="59314" y="26934"/>
                  </a:lnTo>
                  <a:lnTo>
                    <a:pt x="57516" y="31846"/>
                  </a:lnTo>
                  <a:lnTo>
                    <a:pt x="56144" y="37560"/>
                  </a:lnTo>
                  <a:lnTo>
                    <a:pt x="1835" y="25296"/>
                  </a:lnTo>
                  <a:lnTo>
                    <a:pt x="1371" y="40802"/>
                  </a:lnTo>
                  <a:lnTo>
                    <a:pt x="18" y="55505"/>
                  </a:lnTo>
                  <a:lnTo>
                    <a:pt x="53883" y="67736"/>
                  </a:lnTo>
                  <a:lnTo>
                    <a:pt x="54346" y="74285"/>
                  </a:lnTo>
                  <a:lnTo>
                    <a:pt x="55699" y="80802"/>
                  </a:lnTo>
                  <a:lnTo>
                    <a:pt x="57052" y="85714"/>
                  </a:lnTo>
                  <a:lnTo>
                    <a:pt x="58424" y="91428"/>
                  </a:lnTo>
                  <a:lnTo>
                    <a:pt x="60222" y="96307"/>
                  </a:lnTo>
                  <a:lnTo>
                    <a:pt x="62483" y="100384"/>
                  </a:lnTo>
                  <a:lnTo>
                    <a:pt x="64745" y="104461"/>
                  </a:lnTo>
                  <a:lnTo>
                    <a:pt x="67025" y="108538"/>
                  </a:lnTo>
                  <a:lnTo>
                    <a:pt x="69731" y="111812"/>
                  </a:lnTo>
                  <a:lnTo>
                    <a:pt x="72455" y="114252"/>
                  </a:lnTo>
                  <a:lnTo>
                    <a:pt x="75625" y="116725"/>
                  </a:lnTo>
                  <a:lnTo>
                    <a:pt x="78795" y="118329"/>
                  </a:lnTo>
                  <a:lnTo>
                    <a:pt x="81964" y="119164"/>
                  </a:lnTo>
                  <a:lnTo>
                    <a:pt x="85115" y="119966"/>
                  </a:lnTo>
                  <a:lnTo>
                    <a:pt x="88285" y="119966"/>
                  </a:lnTo>
                  <a:lnTo>
                    <a:pt x="91455" y="119164"/>
                  </a:lnTo>
                  <a:lnTo>
                    <a:pt x="94624" y="118329"/>
                  </a:lnTo>
                  <a:lnTo>
                    <a:pt x="97794" y="115889"/>
                  </a:lnTo>
                  <a:lnTo>
                    <a:pt x="100963" y="114252"/>
                  </a:lnTo>
                  <a:lnTo>
                    <a:pt x="104133" y="111010"/>
                  </a:lnTo>
                  <a:lnTo>
                    <a:pt x="106858" y="107736"/>
                  </a:lnTo>
                  <a:lnTo>
                    <a:pt x="109119" y="103659"/>
                  </a:lnTo>
                  <a:lnTo>
                    <a:pt x="111380" y="99582"/>
                  </a:lnTo>
                  <a:lnTo>
                    <a:pt x="113642" y="95505"/>
                  </a:lnTo>
                  <a:lnTo>
                    <a:pt x="114995" y="90593"/>
                  </a:lnTo>
                  <a:lnTo>
                    <a:pt x="116811" y="85714"/>
                  </a:lnTo>
                  <a:lnTo>
                    <a:pt x="117720" y="80000"/>
                  </a:lnTo>
                  <a:lnTo>
                    <a:pt x="118628" y="74285"/>
                  </a:lnTo>
                  <a:lnTo>
                    <a:pt x="119536" y="69373"/>
                  </a:lnTo>
                  <a:lnTo>
                    <a:pt x="119981" y="62857"/>
                  </a:lnTo>
                  <a:lnTo>
                    <a:pt x="119981" y="57142"/>
                  </a:lnTo>
                  <a:lnTo>
                    <a:pt x="119536" y="51428"/>
                  </a:lnTo>
                  <a:lnTo>
                    <a:pt x="119073" y="45714"/>
                  </a:lnTo>
                  <a:lnTo>
                    <a:pt x="117720" y="40000"/>
                  </a:lnTo>
                  <a:lnTo>
                    <a:pt x="116367" y="34285"/>
                  </a:lnTo>
                  <a:lnTo>
                    <a:pt x="114995" y="28571"/>
                  </a:lnTo>
                  <a:lnTo>
                    <a:pt x="113197" y="23659"/>
                  </a:lnTo>
                  <a:lnTo>
                    <a:pt x="110936" y="19582"/>
                  </a:lnTo>
                  <a:lnTo>
                    <a:pt x="108656" y="15505"/>
                  </a:lnTo>
                  <a:lnTo>
                    <a:pt x="106394" y="11428"/>
                  </a:lnTo>
                  <a:lnTo>
                    <a:pt x="103688" y="8989"/>
                  </a:lnTo>
                  <a:lnTo>
                    <a:pt x="100963" y="5714"/>
                  </a:lnTo>
                  <a:lnTo>
                    <a:pt x="97794" y="4076"/>
                  </a:lnTo>
                  <a:lnTo>
                    <a:pt x="94624" y="2439"/>
                  </a:lnTo>
                  <a:lnTo>
                    <a:pt x="91455" y="835"/>
                  </a:lnTo>
                  <a:lnTo>
                    <a:pt x="88285" y="835"/>
                  </a:lnTo>
                  <a:lnTo>
                    <a:pt x="85115"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Shape 380"/>
            <p:cNvSpPr/>
            <p:nvPr/>
          </p:nvSpPr>
          <p:spPr>
            <a:xfrm>
              <a:off x="5420075" y="5116000"/>
              <a:ext cx="189300" cy="189925"/>
            </a:xfrm>
            <a:custGeom>
              <a:pathLst>
                <a:path extrusionOk="0" h="120000" w="120000">
                  <a:moveTo>
                    <a:pt x="60000" y="15"/>
                  </a:moveTo>
                  <a:lnTo>
                    <a:pt x="53803" y="394"/>
                  </a:lnTo>
                  <a:lnTo>
                    <a:pt x="47987" y="1168"/>
                  </a:lnTo>
                  <a:lnTo>
                    <a:pt x="42187" y="2716"/>
                  </a:lnTo>
                  <a:lnTo>
                    <a:pt x="36767" y="4643"/>
                  </a:lnTo>
                  <a:lnTo>
                    <a:pt x="31347" y="7345"/>
                  </a:lnTo>
                  <a:lnTo>
                    <a:pt x="26323" y="10425"/>
                  </a:lnTo>
                  <a:lnTo>
                    <a:pt x="22060" y="13900"/>
                  </a:lnTo>
                  <a:lnTo>
                    <a:pt x="17797" y="17754"/>
                  </a:lnTo>
                  <a:lnTo>
                    <a:pt x="13930" y="22003"/>
                  </a:lnTo>
                  <a:lnTo>
                    <a:pt x="10443" y="26631"/>
                  </a:lnTo>
                  <a:lnTo>
                    <a:pt x="7353" y="31259"/>
                  </a:lnTo>
                  <a:lnTo>
                    <a:pt x="4643" y="36661"/>
                  </a:lnTo>
                  <a:lnTo>
                    <a:pt x="2709" y="42063"/>
                  </a:lnTo>
                  <a:lnTo>
                    <a:pt x="1156" y="47845"/>
                  </a:lnTo>
                  <a:lnTo>
                    <a:pt x="380" y="54021"/>
                  </a:lnTo>
                  <a:lnTo>
                    <a:pt x="0" y="59818"/>
                  </a:lnTo>
                  <a:lnTo>
                    <a:pt x="380" y="65978"/>
                  </a:lnTo>
                  <a:lnTo>
                    <a:pt x="1156" y="72154"/>
                  </a:lnTo>
                  <a:lnTo>
                    <a:pt x="2709" y="77936"/>
                  </a:lnTo>
                  <a:lnTo>
                    <a:pt x="4643" y="83338"/>
                  </a:lnTo>
                  <a:lnTo>
                    <a:pt x="7353" y="88361"/>
                  </a:lnTo>
                  <a:lnTo>
                    <a:pt x="10443" y="93368"/>
                  </a:lnTo>
                  <a:lnTo>
                    <a:pt x="13930" y="97996"/>
                  </a:lnTo>
                  <a:lnTo>
                    <a:pt x="17797" y="102245"/>
                  </a:lnTo>
                  <a:lnTo>
                    <a:pt x="22060" y="106099"/>
                  </a:lnTo>
                  <a:lnTo>
                    <a:pt x="26323" y="109574"/>
                  </a:lnTo>
                  <a:lnTo>
                    <a:pt x="31347" y="112670"/>
                  </a:lnTo>
                  <a:lnTo>
                    <a:pt x="36767" y="114976"/>
                  </a:lnTo>
                  <a:lnTo>
                    <a:pt x="42187" y="117298"/>
                  </a:lnTo>
                  <a:lnTo>
                    <a:pt x="47987" y="118452"/>
                  </a:lnTo>
                  <a:lnTo>
                    <a:pt x="53803" y="119605"/>
                  </a:lnTo>
                  <a:lnTo>
                    <a:pt x="60000" y="120000"/>
                  </a:lnTo>
                  <a:lnTo>
                    <a:pt x="66180" y="119605"/>
                  </a:lnTo>
                  <a:lnTo>
                    <a:pt x="72377" y="118452"/>
                  </a:lnTo>
                  <a:lnTo>
                    <a:pt x="77797" y="117298"/>
                  </a:lnTo>
                  <a:lnTo>
                    <a:pt x="83597" y="114976"/>
                  </a:lnTo>
                  <a:lnTo>
                    <a:pt x="88637" y="112670"/>
                  </a:lnTo>
                  <a:lnTo>
                    <a:pt x="93660" y="109574"/>
                  </a:lnTo>
                  <a:lnTo>
                    <a:pt x="98304" y="106099"/>
                  </a:lnTo>
                  <a:lnTo>
                    <a:pt x="102567" y="102245"/>
                  </a:lnTo>
                  <a:lnTo>
                    <a:pt x="106434" y="97996"/>
                  </a:lnTo>
                  <a:lnTo>
                    <a:pt x="109920" y="93368"/>
                  </a:lnTo>
                  <a:lnTo>
                    <a:pt x="113026" y="88361"/>
                  </a:lnTo>
                  <a:lnTo>
                    <a:pt x="115340" y="83338"/>
                  </a:lnTo>
                  <a:lnTo>
                    <a:pt x="117670" y="77936"/>
                  </a:lnTo>
                  <a:lnTo>
                    <a:pt x="118827" y="72154"/>
                  </a:lnTo>
                  <a:lnTo>
                    <a:pt x="119984" y="65978"/>
                  </a:lnTo>
                  <a:lnTo>
                    <a:pt x="119984" y="59818"/>
                  </a:lnTo>
                  <a:lnTo>
                    <a:pt x="119984" y="54021"/>
                  </a:lnTo>
                  <a:lnTo>
                    <a:pt x="118827" y="47845"/>
                  </a:lnTo>
                  <a:lnTo>
                    <a:pt x="117670" y="42063"/>
                  </a:lnTo>
                  <a:lnTo>
                    <a:pt x="115340" y="36661"/>
                  </a:lnTo>
                  <a:lnTo>
                    <a:pt x="113026" y="31259"/>
                  </a:lnTo>
                  <a:lnTo>
                    <a:pt x="109920" y="26631"/>
                  </a:lnTo>
                  <a:lnTo>
                    <a:pt x="106434" y="22003"/>
                  </a:lnTo>
                  <a:lnTo>
                    <a:pt x="102567" y="17754"/>
                  </a:lnTo>
                  <a:lnTo>
                    <a:pt x="98304" y="13900"/>
                  </a:lnTo>
                  <a:lnTo>
                    <a:pt x="93660" y="10425"/>
                  </a:lnTo>
                  <a:lnTo>
                    <a:pt x="88637" y="7345"/>
                  </a:lnTo>
                  <a:lnTo>
                    <a:pt x="83597" y="4643"/>
                  </a:lnTo>
                  <a:lnTo>
                    <a:pt x="77797" y="2716"/>
                  </a:lnTo>
                  <a:lnTo>
                    <a:pt x="72377" y="1168"/>
                  </a:lnTo>
                  <a:lnTo>
                    <a:pt x="66180" y="394"/>
                  </a:lnTo>
                  <a:lnTo>
                    <a:pt x="60000" y="15"/>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922000" y="891775"/>
            <a:ext cx="6866100" cy="857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3600" u="none" cap="none" strike="noStrike">
                <a:solidFill>
                  <a:srgbClr val="434343"/>
                </a:solidFill>
                <a:latin typeface="Raleway ExtraBold"/>
                <a:ea typeface="Raleway ExtraBold"/>
                <a:cs typeface="Raleway ExtraBold"/>
                <a:sym typeface="Raleway ExtraBold"/>
              </a:rPr>
              <a:t>Greedy Search Example</a:t>
            </a:r>
          </a:p>
        </p:txBody>
      </p:sp>
      <p:sp>
        <p:nvSpPr>
          <p:cNvPr id="386" name="Shape 386"/>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387" name="Shape 387"/>
          <p:cNvGrpSpPr/>
          <p:nvPr/>
        </p:nvGrpSpPr>
        <p:grpSpPr>
          <a:xfrm>
            <a:off x="8054839" y="308800"/>
            <a:ext cx="796389" cy="763607"/>
            <a:chOff x="5241175" y="4959100"/>
            <a:chExt cx="539925" cy="517700"/>
          </a:xfrm>
        </p:grpSpPr>
        <p:sp>
          <p:nvSpPr>
            <p:cNvPr id="388" name="Shape 388"/>
            <p:cNvSpPr/>
            <p:nvPr/>
          </p:nvSpPr>
          <p:spPr>
            <a:xfrm>
              <a:off x="5575150" y="4959100"/>
              <a:ext cx="161100" cy="178200"/>
            </a:xfrm>
            <a:custGeom>
              <a:pathLst>
                <a:path extrusionOk="0" h="120000" w="120000">
                  <a:moveTo>
                    <a:pt x="86357" y="0"/>
                  </a:moveTo>
                  <a:lnTo>
                    <a:pt x="83175" y="420"/>
                  </a:lnTo>
                  <a:lnTo>
                    <a:pt x="79993" y="824"/>
                  </a:lnTo>
                  <a:lnTo>
                    <a:pt x="76811" y="1648"/>
                  </a:lnTo>
                  <a:lnTo>
                    <a:pt x="73630" y="2473"/>
                  </a:lnTo>
                  <a:lnTo>
                    <a:pt x="70448" y="3701"/>
                  </a:lnTo>
                  <a:lnTo>
                    <a:pt x="67731" y="5350"/>
                  </a:lnTo>
                  <a:lnTo>
                    <a:pt x="65442" y="6982"/>
                  </a:lnTo>
                  <a:lnTo>
                    <a:pt x="63172" y="9052"/>
                  </a:lnTo>
                  <a:lnTo>
                    <a:pt x="60902" y="11104"/>
                  </a:lnTo>
                  <a:lnTo>
                    <a:pt x="59078" y="13561"/>
                  </a:lnTo>
                  <a:lnTo>
                    <a:pt x="57273" y="16034"/>
                  </a:lnTo>
                  <a:lnTo>
                    <a:pt x="55915" y="18491"/>
                  </a:lnTo>
                  <a:lnTo>
                    <a:pt x="54538" y="21368"/>
                  </a:lnTo>
                  <a:lnTo>
                    <a:pt x="54092" y="24245"/>
                  </a:lnTo>
                  <a:lnTo>
                    <a:pt x="53626" y="27122"/>
                  </a:lnTo>
                  <a:lnTo>
                    <a:pt x="53180" y="30420"/>
                  </a:lnTo>
                  <a:lnTo>
                    <a:pt x="53626" y="34929"/>
                  </a:lnTo>
                  <a:lnTo>
                    <a:pt x="55003" y="39455"/>
                  </a:lnTo>
                  <a:lnTo>
                    <a:pt x="56808" y="43561"/>
                  </a:lnTo>
                  <a:lnTo>
                    <a:pt x="59078" y="47263"/>
                  </a:lnTo>
                  <a:lnTo>
                    <a:pt x="0" y="110140"/>
                  </a:lnTo>
                  <a:lnTo>
                    <a:pt x="6828" y="114649"/>
                  </a:lnTo>
                  <a:lnTo>
                    <a:pt x="13192" y="120000"/>
                  </a:lnTo>
                  <a:lnTo>
                    <a:pt x="72271" y="57526"/>
                  </a:lnTo>
                  <a:lnTo>
                    <a:pt x="75453" y="58771"/>
                  </a:lnTo>
                  <a:lnTo>
                    <a:pt x="79082" y="59596"/>
                  </a:lnTo>
                  <a:lnTo>
                    <a:pt x="82710" y="60000"/>
                  </a:lnTo>
                  <a:lnTo>
                    <a:pt x="86357" y="60403"/>
                  </a:lnTo>
                  <a:lnTo>
                    <a:pt x="89986" y="60000"/>
                  </a:lnTo>
                  <a:lnTo>
                    <a:pt x="93167" y="59596"/>
                  </a:lnTo>
                  <a:lnTo>
                    <a:pt x="96349" y="59175"/>
                  </a:lnTo>
                  <a:lnTo>
                    <a:pt x="99531" y="57947"/>
                  </a:lnTo>
                  <a:lnTo>
                    <a:pt x="102267" y="56719"/>
                  </a:lnTo>
                  <a:lnTo>
                    <a:pt x="104983" y="55070"/>
                  </a:lnTo>
                  <a:lnTo>
                    <a:pt x="107719" y="53421"/>
                  </a:lnTo>
                  <a:lnTo>
                    <a:pt x="109989" y="51368"/>
                  </a:lnTo>
                  <a:lnTo>
                    <a:pt x="112259" y="49315"/>
                  </a:lnTo>
                  <a:lnTo>
                    <a:pt x="114082" y="47263"/>
                  </a:lnTo>
                  <a:lnTo>
                    <a:pt x="115887" y="44385"/>
                  </a:lnTo>
                  <a:lnTo>
                    <a:pt x="117264" y="41912"/>
                  </a:lnTo>
                  <a:lnTo>
                    <a:pt x="118157" y="39035"/>
                  </a:lnTo>
                  <a:lnTo>
                    <a:pt x="119069" y="36158"/>
                  </a:lnTo>
                  <a:lnTo>
                    <a:pt x="119534" y="33297"/>
                  </a:lnTo>
                  <a:lnTo>
                    <a:pt x="119981" y="30420"/>
                  </a:lnTo>
                  <a:lnTo>
                    <a:pt x="119534" y="27122"/>
                  </a:lnTo>
                  <a:lnTo>
                    <a:pt x="119069" y="24245"/>
                  </a:lnTo>
                  <a:lnTo>
                    <a:pt x="118157" y="21368"/>
                  </a:lnTo>
                  <a:lnTo>
                    <a:pt x="117264" y="18491"/>
                  </a:lnTo>
                  <a:lnTo>
                    <a:pt x="115887" y="16034"/>
                  </a:lnTo>
                  <a:lnTo>
                    <a:pt x="114082" y="13561"/>
                  </a:lnTo>
                  <a:lnTo>
                    <a:pt x="112259" y="11104"/>
                  </a:lnTo>
                  <a:lnTo>
                    <a:pt x="109989" y="9052"/>
                  </a:lnTo>
                  <a:lnTo>
                    <a:pt x="107719" y="6982"/>
                  </a:lnTo>
                  <a:lnTo>
                    <a:pt x="104983" y="5350"/>
                  </a:lnTo>
                  <a:lnTo>
                    <a:pt x="102267" y="3701"/>
                  </a:lnTo>
                  <a:lnTo>
                    <a:pt x="99531" y="2473"/>
                  </a:lnTo>
                  <a:lnTo>
                    <a:pt x="96349" y="1648"/>
                  </a:lnTo>
                  <a:lnTo>
                    <a:pt x="93167" y="824"/>
                  </a:lnTo>
                  <a:lnTo>
                    <a:pt x="89986" y="420"/>
                  </a:lnTo>
                  <a:lnTo>
                    <a:pt x="86357"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Shape 389"/>
            <p:cNvSpPr/>
            <p:nvPr/>
          </p:nvSpPr>
          <p:spPr>
            <a:xfrm>
              <a:off x="5330925" y="4985350"/>
              <a:ext cx="128400" cy="148500"/>
            </a:xfrm>
            <a:custGeom>
              <a:pathLst>
                <a:path extrusionOk="0" h="120000" w="120000">
                  <a:moveTo>
                    <a:pt x="36561" y="0"/>
                  </a:moveTo>
                  <a:lnTo>
                    <a:pt x="32561" y="505"/>
                  </a:lnTo>
                  <a:lnTo>
                    <a:pt x="28561" y="1495"/>
                  </a:lnTo>
                  <a:lnTo>
                    <a:pt x="25146" y="2971"/>
                  </a:lnTo>
                  <a:lnTo>
                    <a:pt x="21146" y="4447"/>
                  </a:lnTo>
                  <a:lnTo>
                    <a:pt x="17707" y="6428"/>
                  </a:lnTo>
                  <a:lnTo>
                    <a:pt x="14853" y="8409"/>
                  </a:lnTo>
                  <a:lnTo>
                    <a:pt x="12000" y="10876"/>
                  </a:lnTo>
                  <a:lnTo>
                    <a:pt x="9146" y="13342"/>
                  </a:lnTo>
                  <a:lnTo>
                    <a:pt x="6853" y="16293"/>
                  </a:lnTo>
                  <a:lnTo>
                    <a:pt x="4584" y="19265"/>
                  </a:lnTo>
                  <a:lnTo>
                    <a:pt x="2853" y="22216"/>
                  </a:lnTo>
                  <a:lnTo>
                    <a:pt x="1730" y="25673"/>
                  </a:lnTo>
                  <a:lnTo>
                    <a:pt x="584" y="29636"/>
                  </a:lnTo>
                  <a:lnTo>
                    <a:pt x="0" y="33092"/>
                  </a:lnTo>
                  <a:lnTo>
                    <a:pt x="0" y="36549"/>
                  </a:lnTo>
                  <a:lnTo>
                    <a:pt x="0" y="40491"/>
                  </a:lnTo>
                  <a:lnTo>
                    <a:pt x="584" y="43948"/>
                  </a:lnTo>
                  <a:lnTo>
                    <a:pt x="1730" y="47405"/>
                  </a:lnTo>
                  <a:lnTo>
                    <a:pt x="3438" y="50377"/>
                  </a:lnTo>
                  <a:lnTo>
                    <a:pt x="5146" y="53834"/>
                  </a:lnTo>
                  <a:lnTo>
                    <a:pt x="7438" y="56300"/>
                  </a:lnTo>
                  <a:lnTo>
                    <a:pt x="9707" y="59252"/>
                  </a:lnTo>
                  <a:lnTo>
                    <a:pt x="12584" y="61718"/>
                  </a:lnTo>
                  <a:lnTo>
                    <a:pt x="15438" y="64184"/>
                  </a:lnTo>
                  <a:lnTo>
                    <a:pt x="18853" y="66165"/>
                  </a:lnTo>
                  <a:lnTo>
                    <a:pt x="22292" y="68146"/>
                  </a:lnTo>
                  <a:lnTo>
                    <a:pt x="25707" y="69622"/>
                  </a:lnTo>
                  <a:lnTo>
                    <a:pt x="29707" y="70613"/>
                  </a:lnTo>
                  <a:lnTo>
                    <a:pt x="34292" y="71603"/>
                  </a:lnTo>
                  <a:lnTo>
                    <a:pt x="40000" y="72088"/>
                  </a:lnTo>
                  <a:lnTo>
                    <a:pt x="46292" y="72088"/>
                  </a:lnTo>
                  <a:lnTo>
                    <a:pt x="52000" y="71098"/>
                  </a:lnTo>
                  <a:lnTo>
                    <a:pt x="57707" y="69622"/>
                  </a:lnTo>
                  <a:lnTo>
                    <a:pt x="102830" y="119979"/>
                  </a:lnTo>
                  <a:lnTo>
                    <a:pt x="110830" y="114056"/>
                  </a:lnTo>
                  <a:lnTo>
                    <a:pt x="119976" y="108638"/>
                  </a:lnTo>
                  <a:lnTo>
                    <a:pt x="74853" y="57776"/>
                  </a:lnTo>
                  <a:lnTo>
                    <a:pt x="77707" y="54319"/>
                  </a:lnTo>
                  <a:lnTo>
                    <a:pt x="79976" y="50862"/>
                  </a:lnTo>
                  <a:lnTo>
                    <a:pt x="81707" y="46920"/>
                  </a:lnTo>
                  <a:lnTo>
                    <a:pt x="82853" y="42473"/>
                  </a:lnTo>
                  <a:lnTo>
                    <a:pt x="83415" y="39016"/>
                  </a:lnTo>
                  <a:lnTo>
                    <a:pt x="83415" y="35053"/>
                  </a:lnTo>
                  <a:lnTo>
                    <a:pt x="83415" y="31617"/>
                  </a:lnTo>
                  <a:lnTo>
                    <a:pt x="82269" y="28160"/>
                  </a:lnTo>
                  <a:lnTo>
                    <a:pt x="81122" y="24703"/>
                  </a:lnTo>
                  <a:lnTo>
                    <a:pt x="79976" y="21731"/>
                  </a:lnTo>
                  <a:lnTo>
                    <a:pt x="78269" y="18274"/>
                  </a:lnTo>
                  <a:lnTo>
                    <a:pt x="76000" y="15323"/>
                  </a:lnTo>
                  <a:lnTo>
                    <a:pt x="73707" y="12836"/>
                  </a:lnTo>
                  <a:lnTo>
                    <a:pt x="70853" y="10370"/>
                  </a:lnTo>
                  <a:lnTo>
                    <a:pt x="68000" y="7904"/>
                  </a:lnTo>
                  <a:lnTo>
                    <a:pt x="64561" y="5943"/>
                  </a:lnTo>
                  <a:lnTo>
                    <a:pt x="61146" y="3962"/>
                  </a:lnTo>
                  <a:lnTo>
                    <a:pt x="57146" y="2486"/>
                  </a:lnTo>
                  <a:lnTo>
                    <a:pt x="53146" y="1495"/>
                  </a:lnTo>
                  <a:lnTo>
                    <a:pt x="49146" y="505"/>
                  </a:lnTo>
                  <a:lnTo>
                    <a:pt x="45146"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Shape 390"/>
            <p:cNvSpPr/>
            <p:nvPr/>
          </p:nvSpPr>
          <p:spPr>
            <a:xfrm>
              <a:off x="5241175" y="5241175"/>
              <a:ext cx="180000" cy="109200"/>
            </a:xfrm>
            <a:custGeom>
              <a:pathLst>
                <a:path extrusionOk="0" h="120000" w="120000">
                  <a:moveTo>
                    <a:pt x="113904" y="27"/>
                  </a:moveTo>
                  <a:lnTo>
                    <a:pt x="53696" y="40914"/>
                  </a:lnTo>
                  <a:lnTo>
                    <a:pt x="51664" y="37539"/>
                  </a:lnTo>
                  <a:lnTo>
                    <a:pt x="49632" y="34191"/>
                  </a:lnTo>
                  <a:lnTo>
                    <a:pt x="47600" y="30843"/>
                  </a:lnTo>
                  <a:lnTo>
                    <a:pt x="44752" y="28154"/>
                  </a:lnTo>
                  <a:lnTo>
                    <a:pt x="42303" y="26151"/>
                  </a:lnTo>
                  <a:lnTo>
                    <a:pt x="39455" y="24148"/>
                  </a:lnTo>
                  <a:lnTo>
                    <a:pt x="36607" y="22803"/>
                  </a:lnTo>
                  <a:lnTo>
                    <a:pt x="33759" y="22144"/>
                  </a:lnTo>
                  <a:lnTo>
                    <a:pt x="30911" y="21458"/>
                  </a:lnTo>
                  <a:lnTo>
                    <a:pt x="28063" y="22144"/>
                  </a:lnTo>
                  <a:lnTo>
                    <a:pt x="25215" y="22144"/>
                  </a:lnTo>
                  <a:lnTo>
                    <a:pt x="22367" y="23489"/>
                  </a:lnTo>
                  <a:lnTo>
                    <a:pt x="19519" y="24806"/>
                  </a:lnTo>
                  <a:lnTo>
                    <a:pt x="17088" y="26837"/>
                  </a:lnTo>
                  <a:lnTo>
                    <a:pt x="14639" y="28840"/>
                  </a:lnTo>
                  <a:lnTo>
                    <a:pt x="12208" y="31529"/>
                  </a:lnTo>
                  <a:lnTo>
                    <a:pt x="9759" y="34877"/>
                  </a:lnTo>
                  <a:lnTo>
                    <a:pt x="7727" y="38225"/>
                  </a:lnTo>
                  <a:lnTo>
                    <a:pt x="5696" y="41573"/>
                  </a:lnTo>
                  <a:lnTo>
                    <a:pt x="4063" y="46265"/>
                  </a:lnTo>
                  <a:lnTo>
                    <a:pt x="2848" y="50272"/>
                  </a:lnTo>
                  <a:lnTo>
                    <a:pt x="1632" y="54964"/>
                  </a:lnTo>
                  <a:lnTo>
                    <a:pt x="816" y="59656"/>
                  </a:lnTo>
                  <a:lnTo>
                    <a:pt x="416" y="64349"/>
                  </a:lnTo>
                  <a:lnTo>
                    <a:pt x="0" y="69041"/>
                  </a:lnTo>
                  <a:lnTo>
                    <a:pt x="0" y="73734"/>
                  </a:lnTo>
                  <a:lnTo>
                    <a:pt x="416" y="78426"/>
                  </a:lnTo>
                  <a:lnTo>
                    <a:pt x="1215" y="83119"/>
                  </a:lnTo>
                  <a:lnTo>
                    <a:pt x="2031" y="87811"/>
                  </a:lnTo>
                  <a:lnTo>
                    <a:pt x="3247" y="91845"/>
                  </a:lnTo>
                  <a:lnTo>
                    <a:pt x="4480" y="96537"/>
                  </a:lnTo>
                  <a:lnTo>
                    <a:pt x="6095" y="99885"/>
                  </a:lnTo>
                  <a:lnTo>
                    <a:pt x="7727" y="103892"/>
                  </a:lnTo>
                  <a:lnTo>
                    <a:pt x="10176" y="107239"/>
                  </a:lnTo>
                  <a:lnTo>
                    <a:pt x="12208" y="110615"/>
                  </a:lnTo>
                  <a:lnTo>
                    <a:pt x="15056" y="113276"/>
                  </a:lnTo>
                  <a:lnTo>
                    <a:pt x="17487" y="115280"/>
                  </a:lnTo>
                  <a:lnTo>
                    <a:pt x="20335" y="117310"/>
                  </a:lnTo>
                  <a:lnTo>
                    <a:pt x="23183" y="118655"/>
                  </a:lnTo>
                  <a:lnTo>
                    <a:pt x="26031" y="119313"/>
                  </a:lnTo>
                  <a:lnTo>
                    <a:pt x="28879" y="119972"/>
                  </a:lnTo>
                  <a:lnTo>
                    <a:pt x="31727" y="119972"/>
                  </a:lnTo>
                  <a:lnTo>
                    <a:pt x="34575" y="119313"/>
                  </a:lnTo>
                  <a:lnTo>
                    <a:pt x="37424" y="117969"/>
                  </a:lnTo>
                  <a:lnTo>
                    <a:pt x="40272" y="116624"/>
                  </a:lnTo>
                  <a:lnTo>
                    <a:pt x="42720" y="115280"/>
                  </a:lnTo>
                  <a:lnTo>
                    <a:pt x="45151" y="112618"/>
                  </a:lnTo>
                  <a:lnTo>
                    <a:pt x="47600" y="109929"/>
                  </a:lnTo>
                  <a:lnTo>
                    <a:pt x="50031" y="107239"/>
                  </a:lnTo>
                  <a:lnTo>
                    <a:pt x="52063" y="103892"/>
                  </a:lnTo>
                  <a:lnTo>
                    <a:pt x="54095" y="99885"/>
                  </a:lnTo>
                  <a:lnTo>
                    <a:pt x="55727" y="95851"/>
                  </a:lnTo>
                  <a:lnTo>
                    <a:pt x="57759" y="87811"/>
                  </a:lnTo>
                  <a:lnTo>
                    <a:pt x="58975" y="80429"/>
                  </a:lnTo>
                  <a:lnTo>
                    <a:pt x="59791" y="72389"/>
                  </a:lnTo>
                  <a:lnTo>
                    <a:pt x="59392" y="64349"/>
                  </a:lnTo>
                  <a:lnTo>
                    <a:pt x="120000" y="23489"/>
                  </a:lnTo>
                  <a:lnTo>
                    <a:pt x="116335" y="12074"/>
                  </a:lnTo>
                  <a:lnTo>
                    <a:pt x="113904" y="2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Shape 391"/>
            <p:cNvSpPr/>
            <p:nvPr/>
          </p:nvSpPr>
          <p:spPr>
            <a:xfrm>
              <a:off x="5461575" y="5316900"/>
              <a:ext cx="89100" cy="159900"/>
            </a:xfrm>
            <a:custGeom>
              <a:pathLst>
                <a:path extrusionOk="0" h="120000" w="120000">
                  <a:moveTo>
                    <a:pt x="50159" y="0"/>
                  </a:moveTo>
                  <a:lnTo>
                    <a:pt x="46862" y="53595"/>
                  </a:lnTo>
                  <a:lnTo>
                    <a:pt x="40302" y="54514"/>
                  </a:lnTo>
                  <a:lnTo>
                    <a:pt x="33708" y="56333"/>
                  </a:lnTo>
                  <a:lnTo>
                    <a:pt x="27148" y="58171"/>
                  </a:lnTo>
                  <a:lnTo>
                    <a:pt x="21396" y="60459"/>
                  </a:lnTo>
                  <a:lnTo>
                    <a:pt x="16450" y="62747"/>
                  </a:lnTo>
                  <a:lnTo>
                    <a:pt x="13187" y="65503"/>
                  </a:lnTo>
                  <a:lnTo>
                    <a:pt x="9049" y="68241"/>
                  </a:lnTo>
                  <a:lnTo>
                    <a:pt x="6593" y="70998"/>
                  </a:lnTo>
                  <a:lnTo>
                    <a:pt x="4137" y="73736"/>
                  </a:lnTo>
                  <a:lnTo>
                    <a:pt x="2489" y="76943"/>
                  </a:lnTo>
                  <a:lnTo>
                    <a:pt x="841" y="80150"/>
                  </a:lnTo>
                  <a:lnTo>
                    <a:pt x="33" y="83356"/>
                  </a:lnTo>
                  <a:lnTo>
                    <a:pt x="33" y="86563"/>
                  </a:lnTo>
                  <a:lnTo>
                    <a:pt x="33" y="89770"/>
                  </a:lnTo>
                  <a:lnTo>
                    <a:pt x="841" y="92977"/>
                  </a:lnTo>
                  <a:lnTo>
                    <a:pt x="2489" y="96183"/>
                  </a:lnTo>
                  <a:lnTo>
                    <a:pt x="4137" y="98940"/>
                  </a:lnTo>
                  <a:lnTo>
                    <a:pt x="6593" y="102147"/>
                  </a:lnTo>
                  <a:lnTo>
                    <a:pt x="9890" y="104885"/>
                  </a:lnTo>
                  <a:lnTo>
                    <a:pt x="13994" y="107641"/>
                  </a:lnTo>
                  <a:lnTo>
                    <a:pt x="18099" y="110379"/>
                  </a:lnTo>
                  <a:lnTo>
                    <a:pt x="22203" y="112667"/>
                  </a:lnTo>
                  <a:lnTo>
                    <a:pt x="27148" y="114505"/>
                  </a:lnTo>
                  <a:lnTo>
                    <a:pt x="32060" y="115874"/>
                  </a:lnTo>
                  <a:lnTo>
                    <a:pt x="37813" y="117243"/>
                  </a:lnTo>
                  <a:lnTo>
                    <a:pt x="42758" y="118631"/>
                  </a:lnTo>
                  <a:lnTo>
                    <a:pt x="48511" y="119081"/>
                  </a:lnTo>
                  <a:lnTo>
                    <a:pt x="54264" y="119549"/>
                  </a:lnTo>
                  <a:lnTo>
                    <a:pt x="60016" y="120000"/>
                  </a:lnTo>
                  <a:lnTo>
                    <a:pt x="65769" y="119549"/>
                  </a:lnTo>
                  <a:lnTo>
                    <a:pt x="71522" y="119081"/>
                  </a:lnTo>
                  <a:lnTo>
                    <a:pt x="77275" y="118162"/>
                  </a:lnTo>
                  <a:lnTo>
                    <a:pt x="83027" y="117243"/>
                  </a:lnTo>
                  <a:lnTo>
                    <a:pt x="87939" y="115874"/>
                  </a:lnTo>
                  <a:lnTo>
                    <a:pt x="93692" y="114055"/>
                  </a:lnTo>
                  <a:lnTo>
                    <a:pt x="98637" y="112217"/>
                  </a:lnTo>
                  <a:lnTo>
                    <a:pt x="102741" y="109929"/>
                  </a:lnTo>
                  <a:lnTo>
                    <a:pt x="106846" y="107172"/>
                  </a:lnTo>
                  <a:lnTo>
                    <a:pt x="110109" y="104435"/>
                  </a:lnTo>
                  <a:lnTo>
                    <a:pt x="113406" y="101678"/>
                  </a:lnTo>
                  <a:lnTo>
                    <a:pt x="115862" y="98940"/>
                  </a:lnTo>
                  <a:lnTo>
                    <a:pt x="117510" y="95733"/>
                  </a:lnTo>
                  <a:lnTo>
                    <a:pt x="119158" y="92526"/>
                  </a:lnTo>
                  <a:lnTo>
                    <a:pt x="120000" y="89320"/>
                  </a:lnTo>
                  <a:lnTo>
                    <a:pt x="120000" y="86113"/>
                  </a:lnTo>
                  <a:lnTo>
                    <a:pt x="120000" y="82906"/>
                  </a:lnTo>
                  <a:lnTo>
                    <a:pt x="119158" y="79699"/>
                  </a:lnTo>
                  <a:lnTo>
                    <a:pt x="117510" y="76493"/>
                  </a:lnTo>
                  <a:lnTo>
                    <a:pt x="115054" y="73286"/>
                  </a:lnTo>
                  <a:lnTo>
                    <a:pt x="112598" y="70529"/>
                  </a:lnTo>
                  <a:lnTo>
                    <a:pt x="110109" y="67791"/>
                  </a:lnTo>
                  <a:lnTo>
                    <a:pt x="106005" y="65035"/>
                  </a:lnTo>
                  <a:lnTo>
                    <a:pt x="100252" y="61378"/>
                  </a:lnTo>
                  <a:lnTo>
                    <a:pt x="92884" y="58171"/>
                  </a:lnTo>
                  <a:lnTo>
                    <a:pt x="85483" y="55883"/>
                  </a:lnTo>
                  <a:lnTo>
                    <a:pt x="78082" y="54514"/>
                  </a:lnTo>
                  <a:lnTo>
                    <a:pt x="81379" y="468"/>
                  </a:lnTo>
                  <a:lnTo>
                    <a:pt x="81379" y="468"/>
                  </a:lnTo>
                  <a:lnTo>
                    <a:pt x="71522" y="918"/>
                  </a:lnTo>
                  <a:lnTo>
                    <a:pt x="60824" y="468"/>
                  </a:lnTo>
                  <a:lnTo>
                    <a:pt x="50159"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Shape 392"/>
            <p:cNvSpPr/>
            <p:nvPr/>
          </p:nvSpPr>
          <p:spPr>
            <a:xfrm>
              <a:off x="5619100" y="5194175"/>
              <a:ext cx="162000" cy="89700"/>
            </a:xfrm>
            <a:custGeom>
              <a:pathLst>
                <a:path extrusionOk="0" h="120000" w="120000">
                  <a:moveTo>
                    <a:pt x="85115" y="0"/>
                  </a:moveTo>
                  <a:lnTo>
                    <a:pt x="81964" y="835"/>
                  </a:lnTo>
                  <a:lnTo>
                    <a:pt x="78795" y="2439"/>
                  </a:lnTo>
                  <a:lnTo>
                    <a:pt x="75625" y="4076"/>
                  </a:lnTo>
                  <a:lnTo>
                    <a:pt x="71992" y="6549"/>
                  </a:lnTo>
                  <a:lnTo>
                    <a:pt x="68822" y="9791"/>
                  </a:lnTo>
                  <a:lnTo>
                    <a:pt x="66116" y="13065"/>
                  </a:lnTo>
                  <a:lnTo>
                    <a:pt x="63392" y="17142"/>
                  </a:lnTo>
                  <a:lnTo>
                    <a:pt x="61130" y="22055"/>
                  </a:lnTo>
                  <a:lnTo>
                    <a:pt x="59314" y="26934"/>
                  </a:lnTo>
                  <a:lnTo>
                    <a:pt x="57516" y="31846"/>
                  </a:lnTo>
                  <a:lnTo>
                    <a:pt x="56144" y="37560"/>
                  </a:lnTo>
                  <a:lnTo>
                    <a:pt x="1835" y="25296"/>
                  </a:lnTo>
                  <a:lnTo>
                    <a:pt x="1371" y="40802"/>
                  </a:lnTo>
                  <a:lnTo>
                    <a:pt x="18" y="55505"/>
                  </a:lnTo>
                  <a:lnTo>
                    <a:pt x="53883" y="67736"/>
                  </a:lnTo>
                  <a:lnTo>
                    <a:pt x="54346" y="74285"/>
                  </a:lnTo>
                  <a:lnTo>
                    <a:pt x="55699" y="80802"/>
                  </a:lnTo>
                  <a:lnTo>
                    <a:pt x="57052" y="85714"/>
                  </a:lnTo>
                  <a:lnTo>
                    <a:pt x="58424" y="91428"/>
                  </a:lnTo>
                  <a:lnTo>
                    <a:pt x="60222" y="96307"/>
                  </a:lnTo>
                  <a:lnTo>
                    <a:pt x="62483" y="100384"/>
                  </a:lnTo>
                  <a:lnTo>
                    <a:pt x="64745" y="104461"/>
                  </a:lnTo>
                  <a:lnTo>
                    <a:pt x="67025" y="108538"/>
                  </a:lnTo>
                  <a:lnTo>
                    <a:pt x="69731" y="111812"/>
                  </a:lnTo>
                  <a:lnTo>
                    <a:pt x="72455" y="114252"/>
                  </a:lnTo>
                  <a:lnTo>
                    <a:pt x="75625" y="116725"/>
                  </a:lnTo>
                  <a:lnTo>
                    <a:pt x="78795" y="118329"/>
                  </a:lnTo>
                  <a:lnTo>
                    <a:pt x="81964" y="119164"/>
                  </a:lnTo>
                  <a:lnTo>
                    <a:pt x="85115" y="119966"/>
                  </a:lnTo>
                  <a:lnTo>
                    <a:pt x="88285" y="119966"/>
                  </a:lnTo>
                  <a:lnTo>
                    <a:pt x="91455" y="119164"/>
                  </a:lnTo>
                  <a:lnTo>
                    <a:pt x="94624" y="118329"/>
                  </a:lnTo>
                  <a:lnTo>
                    <a:pt x="97794" y="115889"/>
                  </a:lnTo>
                  <a:lnTo>
                    <a:pt x="100963" y="114252"/>
                  </a:lnTo>
                  <a:lnTo>
                    <a:pt x="104133" y="111010"/>
                  </a:lnTo>
                  <a:lnTo>
                    <a:pt x="106858" y="107736"/>
                  </a:lnTo>
                  <a:lnTo>
                    <a:pt x="109119" y="103659"/>
                  </a:lnTo>
                  <a:lnTo>
                    <a:pt x="111380" y="99582"/>
                  </a:lnTo>
                  <a:lnTo>
                    <a:pt x="113642" y="95505"/>
                  </a:lnTo>
                  <a:lnTo>
                    <a:pt x="114995" y="90593"/>
                  </a:lnTo>
                  <a:lnTo>
                    <a:pt x="116811" y="85714"/>
                  </a:lnTo>
                  <a:lnTo>
                    <a:pt x="117720" y="80000"/>
                  </a:lnTo>
                  <a:lnTo>
                    <a:pt x="118628" y="74285"/>
                  </a:lnTo>
                  <a:lnTo>
                    <a:pt x="119536" y="69373"/>
                  </a:lnTo>
                  <a:lnTo>
                    <a:pt x="119981" y="62857"/>
                  </a:lnTo>
                  <a:lnTo>
                    <a:pt x="119981" y="57142"/>
                  </a:lnTo>
                  <a:lnTo>
                    <a:pt x="119536" y="51428"/>
                  </a:lnTo>
                  <a:lnTo>
                    <a:pt x="119073" y="45714"/>
                  </a:lnTo>
                  <a:lnTo>
                    <a:pt x="117720" y="40000"/>
                  </a:lnTo>
                  <a:lnTo>
                    <a:pt x="116367" y="34285"/>
                  </a:lnTo>
                  <a:lnTo>
                    <a:pt x="114995" y="28571"/>
                  </a:lnTo>
                  <a:lnTo>
                    <a:pt x="113197" y="23659"/>
                  </a:lnTo>
                  <a:lnTo>
                    <a:pt x="110936" y="19582"/>
                  </a:lnTo>
                  <a:lnTo>
                    <a:pt x="108656" y="15505"/>
                  </a:lnTo>
                  <a:lnTo>
                    <a:pt x="106394" y="11428"/>
                  </a:lnTo>
                  <a:lnTo>
                    <a:pt x="103688" y="8989"/>
                  </a:lnTo>
                  <a:lnTo>
                    <a:pt x="100963" y="5714"/>
                  </a:lnTo>
                  <a:lnTo>
                    <a:pt x="97794" y="4076"/>
                  </a:lnTo>
                  <a:lnTo>
                    <a:pt x="94624" y="2439"/>
                  </a:lnTo>
                  <a:lnTo>
                    <a:pt x="91455" y="835"/>
                  </a:lnTo>
                  <a:lnTo>
                    <a:pt x="88285" y="835"/>
                  </a:lnTo>
                  <a:lnTo>
                    <a:pt x="85115"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Shape 393"/>
            <p:cNvSpPr/>
            <p:nvPr/>
          </p:nvSpPr>
          <p:spPr>
            <a:xfrm>
              <a:off x="5420075" y="5116000"/>
              <a:ext cx="189300" cy="189900"/>
            </a:xfrm>
            <a:custGeom>
              <a:pathLst>
                <a:path extrusionOk="0" h="120000" w="120000">
                  <a:moveTo>
                    <a:pt x="60000" y="15"/>
                  </a:moveTo>
                  <a:lnTo>
                    <a:pt x="53803" y="394"/>
                  </a:lnTo>
                  <a:lnTo>
                    <a:pt x="47987" y="1168"/>
                  </a:lnTo>
                  <a:lnTo>
                    <a:pt x="42187" y="2716"/>
                  </a:lnTo>
                  <a:lnTo>
                    <a:pt x="36767" y="4643"/>
                  </a:lnTo>
                  <a:lnTo>
                    <a:pt x="31347" y="7345"/>
                  </a:lnTo>
                  <a:lnTo>
                    <a:pt x="26323" y="10425"/>
                  </a:lnTo>
                  <a:lnTo>
                    <a:pt x="22060" y="13900"/>
                  </a:lnTo>
                  <a:lnTo>
                    <a:pt x="17797" y="17754"/>
                  </a:lnTo>
                  <a:lnTo>
                    <a:pt x="13930" y="22003"/>
                  </a:lnTo>
                  <a:lnTo>
                    <a:pt x="10443" y="26631"/>
                  </a:lnTo>
                  <a:lnTo>
                    <a:pt x="7353" y="31259"/>
                  </a:lnTo>
                  <a:lnTo>
                    <a:pt x="4643" y="36661"/>
                  </a:lnTo>
                  <a:lnTo>
                    <a:pt x="2709" y="42063"/>
                  </a:lnTo>
                  <a:lnTo>
                    <a:pt x="1156" y="47845"/>
                  </a:lnTo>
                  <a:lnTo>
                    <a:pt x="380" y="54021"/>
                  </a:lnTo>
                  <a:lnTo>
                    <a:pt x="0" y="59818"/>
                  </a:lnTo>
                  <a:lnTo>
                    <a:pt x="380" y="65978"/>
                  </a:lnTo>
                  <a:lnTo>
                    <a:pt x="1156" y="72154"/>
                  </a:lnTo>
                  <a:lnTo>
                    <a:pt x="2709" y="77936"/>
                  </a:lnTo>
                  <a:lnTo>
                    <a:pt x="4643" y="83338"/>
                  </a:lnTo>
                  <a:lnTo>
                    <a:pt x="7353" y="88361"/>
                  </a:lnTo>
                  <a:lnTo>
                    <a:pt x="10443" y="93368"/>
                  </a:lnTo>
                  <a:lnTo>
                    <a:pt x="13930" y="97996"/>
                  </a:lnTo>
                  <a:lnTo>
                    <a:pt x="17797" y="102245"/>
                  </a:lnTo>
                  <a:lnTo>
                    <a:pt x="22060" y="106099"/>
                  </a:lnTo>
                  <a:lnTo>
                    <a:pt x="26323" y="109574"/>
                  </a:lnTo>
                  <a:lnTo>
                    <a:pt x="31347" y="112670"/>
                  </a:lnTo>
                  <a:lnTo>
                    <a:pt x="36767" y="114976"/>
                  </a:lnTo>
                  <a:lnTo>
                    <a:pt x="42187" y="117298"/>
                  </a:lnTo>
                  <a:lnTo>
                    <a:pt x="47987" y="118452"/>
                  </a:lnTo>
                  <a:lnTo>
                    <a:pt x="53803" y="119605"/>
                  </a:lnTo>
                  <a:lnTo>
                    <a:pt x="60000" y="120000"/>
                  </a:lnTo>
                  <a:lnTo>
                    <a:pt x="66180" y="119605"/>
                  </a:lnTo>
                  <a:lnTo>
                    <a:pt x="72377" y="118452"/>
                  </a:lnTo>
                  <a:lnTo>
                    <a:pt x="77797" y="117298"/>
                  </a:lnTo>
                  <a:lnTo>
                    <a:pt x="83597" y="114976"/>
                  </a:lnTo>
                  <a:lnTo>
                    <a:pt x="88637" y="112670"/>
                  </a:lnTo>
                  <a:lnTo>
                    <a:pt x="93660" y="109574"/>
                  </a:lnTo>
                  <a:lnTo>
                    <a:pt x="98304" y="106099"/>
                  </a:lnTo>
                  <a:lnTo>
                    <a:pt x="102567" y="102245"/>
                  </a:lnTo>
                  <a:lnTo>
                    <a:pt x="106434" y="97996"/>
                  </a:lnTo>
                  <a:lnTo>
                    <a:pt x="109920" y="93368"/>
                  </a:lnTo>
                  <a:lnTo>
                    <a:pt x="113026" y="88361"/>
                  </a:lnTo>
                  <a:lnTo>
                    <a:pt x="115340" y="83338"/>
                  </a:lnTo>
                  <a:lnTo>
                    <a:pt x="117670" y="77936"/>
                  </a:lnTo>
                  <a:lnTo>
                    <a:pt x="118827" y="72154"/>
                  </a:lnTo>
                  <a:lnTo>
                    <a:pt x="119984" y="65978"/>
                  </a:lnTo>
                  <a:lnTo>
                    <a:pt x="119984" y="59818"/>
                  </a:lnTo>
                  <a:lnTo>
                    <a:pt x="119984" y="54021"/>
                  </a:lnTo>
                  <a:lnTo>
                    <a:pt x="118827" y="47845"/>
                  </a:lnTo>
                  <a:lnTo>
                    <a:pt x="117670" y="42063"/>
                  </a:lnTo>
                  <a:lnTo>
                    <a:pt x="115340" y="36661"/>
                  </a:lnTo>
                  <a:lnTo>
                    <a:pt x="113026" y="31259"/>
                  </a:lnTo>
                  <a:lnTo>
                    <a:pt x="109920" y="26631"/>
                  </a:lnTo>
                  <a:lnTo>
                    <a:pt x="106434" y="22003"/>
                  </a:lnTo>
                  <a:lnTo>
                    <a:pt x="102567" y="17754"/>
                  </a:lnTo>
                  <a:lnTo>
                    <a:pt x="98304" y="13900"/>
                  </a:lnTo>
                  <a:lnTo>
                    <a:pt x="93660" y="10425"/>
                  </a:lnTo>
                  <a:lnTo>
                    <a:pt x="88637" y="7345"/>
                  </a:lnTo>
                  <a:lnTo>
                    <a:pt x="83597" y="4643"/>
                  </a:lnTo>
                  <a:lnTo>
                    <a:pt x="77797" y="2716"/>
                  </a:lnTo>
                  <a:lnTo>
                    <a:pt x="72377" y="1168"/>
                  </a:lnTo>
                  <a:lnTo>
                    <a:pt x="66180" y="394"/>
                  </a:lnTo>
                  <a:lnTo>
                    <a:pt x="60000" y="15"/>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4" name="Shape 394"/>
          <p:cNvPicPr preferRelativeResize="0"/>
          <p:nvPr/>
        </p:nvPicPr>
        <p:blipFill rotWithShape="1">
          <a:blip r:embed="rId3">
            <a:alphaModFix/>
          </a:blip>
          <a:srcRect b="31639" l="40940" r="40058" t="27974"/>
          <a:stretch/>
        </p:blipFill>
        <p:spPr>
          <a:xfrm>
            <a:off x="3433542" y="1943857"/>
            <a:ext cx="1659242" cy="17742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922000" y="768300"/>
            <a:ext cx="6866100" cy="857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3600" u="none" cap="none" strike="noStrike">
                <a:solidFill>
                  <a:srgbClr val="434343"/>
                </a:solidFill>
                <a:latin typeface="Raleway ExtraBold"/>
                <a:ea typeface="Raleway ExtraBold"/>
                <a:cs typeface="Raleway ExtraBold"/>
                <a:sym typeface="Raleway ExtraBold"/>
              </a:rPr>
              <a:t>Minimax Search</a:t>
            </a:r>
          </a:p>
        </p:txBody>
      </p:sp>
      <p:sp>
        <p:nvSpPr>
          <p:cNvPr id="400" name="Shape 400"/>
          <p:cNvSpPr txBox="1"/>
          <p:nvPr>
            <p:ph idx="1" type="body"/>
          </p:nvPr>
        </p:nvSpPr>
        <p:spPr>
          <a:xfrm>
            <a:off x="922000" y="1625700"/>
            <a:ext cx="7132800" cy="2535900"/>
          </a:xfrm>
          <a:prstGeom prst="rect">
            <a:avLst/>
          </a:prstGeom>
          <a:noFill/>
          <a:ln>
            <a:noFill/>
          </a:ln>
        </p:spPr>
        <p:txBody>
          <a:bodyPr anchorCtr="0" anchor="t" bIns="91425" lIns="91425" rIns="91425" wrap="square" tIns="91425">
            <a:noAutofit/>
          </a:bodyPr>
          <a:lstStyle/>
          <a:p>
            <a:pPr indent="-88900" lvl="0" marL="0" marR="0" rtl="0" algn="l">
              <a:lnSpc>
                <a:spcPct val="100000"/>
              </a:lnSpc>
              <a:spcBef>
                <a:spcPts val="0"/>
              </a:spcBef>
              <a:spcAft>
                <a:spcPts val="0"/>
              </a:spcAft>
              <a:buClr>
                <a:srgbClr val="FFB600"/>
              </a:buClr>
              <a:buSzPts val="1400"/>
              <a:buFont typeface="Raleway Light"/>
              <a:buNone/>
            </a:pPr>
            <a:r>
              <a:rPr b="1" i="0" lang="en" sz="1900" u="none" cap="none" strike="noStrike">
                <a:solidFill>
                  <a:schemeClr val="dk2"/>
                </a:solidFill>
                <a:highlight>
                  <a:srgbClr val="FFFFFF"/>
                </a:highlight>
                <a:latin typeface="Arial"/>
                <a:ea typeface="Arial"/>
                <a:cs typeface="Arial"/>
                <a:sym typeface="Arial"/>
              </a:rPr>
              <a:t>Minimax</a:t>
            </a:r>
            <a:r>
              <a:rPr b="0" i="0" lang="en" sz="1900" u="none" cap="none" strike="noStrike">
                <a:solidFill>
                  <a:schemeClr val="dk2"/>
                </a:solidFill>
                <a:highlight>
                  <a:srgbClr val="FFFFFF"/>
                </a:highlight>
                <a:latin typeface="Arial"/>
                <a:ea typeface="Arial"/>
                <a:cs typeface="Arial"/>
                <a:sym typeface="Arial"/>
              </a:rPr>
              <a:t>  is a decision rule used in </a:t>
            </a:r>
            <a:r>
              <a:rPr b="0" i="0" lang="en" sz="1900" u="sng" cap="none" strike="noStrike">
                <a:solidFill>
                  <a:schemeClr val="hlink"/>
                </a:solidFill>
                <a:highlight>
                  <a:srgbClr val="FFFFFF"/>
                </a:highlight>
                <a:latin typeface="Arial"/>
                <a:ea typeface="Arial"/>
                <a:cs typeface="Arial"/>
                <a:sym typeface="Arial"/>
                <a:hlinkClick r:id="rId3"/>
              </a:rPr>
              <a:t>decision theory</a:t>
            </a:r>
            <a:r>
              <a:rPr b="0" i="0" lang="en" sz="1900" u="none" cap="none" strike="noStrike">
                <a:solidFill>
                  <a:srgbClr val="222222"/>
                </a:solidFill>
                <a:highlight>
                  <a:srgbClr val="FFFFFF"/>
                </a:highlight>
                <a:latin typeface="Arial"/>
                <a:ea typeface="Arial"/>
                <a:cs typeface="Arial"/>
                <a:sym typeface="Arial"/>
              </a:rPr>
              <a:t>, </a:t>
            </a:r>
            <a:r>
              <a:rPr b="0" i="0" lang="en" sz="1900" u="sng" cap="none" strike="noStrike">
                <a:solidFill>
                  <a:schemeClr val="hlink"/>
                </a:solidFill>
                <a:highlight>
                  <a:srgbClr val="FFFFFF"/>
                </a:highlight>
                <a:latin typeface="Arial"/>
                <a:ea typeface="Arial"/>
                <a:cs typeface="Arial"/>
                <a:sym typeface="Arial"/>
                <a:hlinkClick r:id="rId4"/>
              </a:rPr>
              <a:t>game theory</a:t>
            </a:r>
            <a:r>
              <a:rPr b="0" i="0" lang="en" sz="1900" u="none" cap="none" strike="noStrike">
                <a:solidFill>
                  <a:srgbClr val="222222"/>
                </a:solidFill>
                <a:highlight>
                  <a:srgbClr val="FFFFFF"/>
                </a:highlight>
                <a:latin typeface="Arial"/>
                <a:ea typeface="Arial"/>
                <a:cs typeface="Arial"/>
                <a:sym typeface="Arial"/>
              </a:rPr>
              <a:t>, </a:t>
            </a:r>
            <a:r>
              <a:rPr b="0" i="0" lang="en" sz="1900" u="sng" cap="none" strike="noStrike">
                <a:solidFill>
                  <a:schemeClr val="hlink"/>
                </a:solidFill>
                <a:highlight>
                  <a:srgbClr val="FFFFFF"/>
                </a:highlight>
                <a:latin typeface="Arial"/>
                <a:ea typeface="Arial"/>
                <a:cs typeface="Arial"/>
                <a:sym typeface="Arial"/>
                <a:hlinkClick r:id="rId5"/>
              </a:rPr>
              <a:t>statistics</a:t>
            </a:r>
            <a:r>
              <a:rPr b="0" i="0" lang="en" sz="1900" u="none" cap="none" strike="noStrike">
                <a:solidFill>
                  <a:srgbClr val="222222"/>
                </a:solidFill>
                <a:highlight>
                  <a:srgbClr val="FFFFFF"/>
                </a:highlight>
                <a:latin typeface="Arial"/>
                <a:ea typeface="Arial"/>
                <a:cs typeface="Arial"/>
                <a:sym typeface="Arial"/>
              </a:rPr>
              <a:t> </a:t>
            </a:r>
            <a:r>
              <a:rPr b="0" i="0" lang="en" sz="1900" u="none" cap="none" strike="noStrike">
                <a:solidFill>
                  <a:schemeClr val="dk2"/>
                </a:solidFill>
                <a:highlight>
                  <a:srgbClr val="FFFFFF"/>
                </a:highlight>
                <a:latin typeface="Arial"/>
                <a:ea typeface="Arial"/>
                <a:cs typeface="Arial"/>
                <a:sym typeface="Arial"/>
              </a:rPr>
              <a:t>and</a:t>
            </a:r>
            <a:r>
              <a:rPr b="0" i="0" lang="en" sz="1900" u="none" cap="none" strike="noStrike">
                <a:solidFill>
                  <a:srgbClr val="222222"/>
                </a:solidFill>
                <a:highlight>
                  <a:srgbClr val="FFFFFF"/>
                </a:highlight>
                <a:latin typeface="Arial"/>
                <a:ea typeface="Arial"/>
                <a:cs typeface="Arial"/>
                <a:sym typeface="Arial"/>
              </a:rPr>
              <a:t> </a:t>
            </a:r>
            <a:r>
              <a:rPr b="0" i="0" lang="en" sz="1900" u="sng" cap="none" strike="noStrike">
                <a:solidFill>
                  <a:schemeClr val="hlink"/>
                </a:solidFill>
                <a:highlight>
                  <a:srgbClr val="FFFFFF"/>
                </a:highlight>
                <a:latin typeface="Arial"/>
                <a:ea typeface="Arial"/>
                <a:cs typeface="Arial"/>
                <a:sym typeface="Arial"/>
                <a:hlinkClick r:id="rId6"/>
              </a:rPr>
              <a:t>philosophy</a:t>
            </a:r>
            <a:r>
              <a:rPr b="0" i="0" lang="en" sz="1900" u="none" cap="none" strike="noStrike">
                <a:solidFill>
                  <a:srgbClr val="222222"/>
                </a:solidFill>
                <a:highlight>
                  <a:srgbClr val="FFFFFF"/>
                </a:highlight>
                <a:latin typeface="Arial"/>
                <a:ea typeface="Arial"/>
                <a:cs typeface="Arial"/>
                <a:sym typeface="Arial"/>
              </a:rPr>
              <a:t> </a:t>
            </a:r>
            <a:r>
              <a:rPr b="0" i="0" lang="en" sz="1900" u="none" cap="none" strike="noStrike">
                <a:solidFill>
                  <a:schemeClr val="dk2"/>
                </a:solidFill>
                <a:highlight>
                  <a:srgbClr val="FFFFFF"/>
                </a:highlight>
                <a:latin typeface="Arial"/>
                <a:ea typeface="Arial"/>
                <a:cs typeface="Arial"/>
                <a:sym typeface="Arial"/>
              </a:rPr>
              <a:t>for </a:t>
            </a:r>
            <a:r>
              <a:rPr b="1" i="0" lang="en" sz="1900" u="none" cap="none" strike="noStrike">
                <a:solidFill>
                  <a:srgbClr val="FF780E"/>
                </a:solidFill>
                <a:highlight>
                  <a:srgbClr val="FFFFFF"/>
                </a:highlight>
                <a:latin typeface="Arial"/>
                <a:ea typeface="Arial"/>
                <a:cs typeface="Arial"/>
                <a:sym typeface="Arial"/>
              </a:rPr>
              <a:t>minimizing the possible </a:t>
            </a:r>
            <a:r>
              <a:rPr b="1" i="0" lang="en" sz="1900" u="sng" cap="none" strike="noStrike">
                <a:solidFill>
                  <a:schemeClr val="hlink"/>
                </a:solidFill>
                <a:highlight>
                  <a:srgbClr val="FFFFFF"/>
                </a:highlight>
                <a:latin typeface="Arial"/>
                <a:ea typeface="Arial"/>
                <a:cs typeface="Arial"/>
                <a:sym typeface="Arial"/>
                <a:hlinkClick r:id="rId7"/>
              </a:rPr>
              <a:t>loss</a:t>
            </a:r>
            <a:r>
              <a:rPr b="1" i="0" lang="en" sz="1900" u="none" cap="none" strike="noStrike">
                <a:solidFill>
                  <a:srgbClr val="FF780E"/>
                </a:solidFill>
                <a:highlight>
                  <a:srgbClr val="FFFFFF"/>
                </a:highlight>
                <a:latin typeface="Arial"/>
                <a:ea typeface="Arial"/>
                <a:cs typeface="Arial"/>
                <a:sym typeface="Arial"/>
              </a:rPr>
              <a:t> for a worst case (maximum loss)</a:t>
            </a:r>
            <a:r>
              <a:rPr b="0" i="0" lang="en" sz="1900" u="none" cap="none" strike="noStrike">
                <a:solidFill>
                  <a:schemeClr val="dk2"/>
                </a:solidFill>
                <a:highlight>
                  <a:srgbClr val="FFFFFF"/>
                </a:highlight>
                <a:latin typeface="Arial"/>
                <a:ea typeface="Arial"/>
                <a:cs typeface="Arial"/>
                <a:sym typeface="Arial"/>
              </a:rPr>
              <a:t> scenario. When dealing with gains, it is referred to as</a:t>
            </a:r>
            <a:r>
              <a:rPr b="1" i="0" lang="en" sz="1900" u="none" cap="none" strike="noStrike">
                <a:solidFill>
                  <a:schemeClr val="dk2"/>
                </a:solidFill>
                <a:highlight>
                  <a:srgbClr val="FFFFFF"/>
                </a:highlight>
                <a:latin typeface="Arial"/>
                <a:ea typeface="Arial"/>
                <a:cs typeface="Arial"/>
                <a:sym typeface="Arial"/>
              </a:rPr>
              <a:t> </a:t>
            </a:r>
            <a:r>
              <a:rPr b="1" i="0" lang="en" sz="1900" u="none" cap="none" strike="noStrike">
                <a:solidFill>
                  <a:srgbClr val="FF780E"/>
                </a:solidFill>
                <a:highlight>
                  <a:srgbClr val="FFFFFF"/>
                </a:highlight>
                <a:latin typeface="Arial"/>
                <a:ea typeface="Arial"/>
                <a:cs typeface="Arial"/>
                <a:sym typeface="Arial"/>
              </a:rPr>
              <a:t>"maximin"</a:t>
            </a:r>
            <a:r>
              <a:rPr b="0" i="0" lang="en" sz="1900" u="none" cap="none" strike="noStrike">
                <a:solidFill>
                  <a:srgbClr val="FF780E"/>
                </a:solidFill>
                <a:highlight>
                  <a:srgbClr val="FFFFFF"/>
                </a:highlight>
                <a:latin typeface="Arial"/>
                <a:ea typeface="Arial"/>
                <a:cs typeface="Arial"/>
                <a:sym typeface="Arial"/>
              </a:rPr>
              <a:t>—</a:t>
            </a:r>
            <a:r>
              <a:rPr b="0" i="0" lang="en" sz="1900" u="none" cap="none" strike="noStrike">
                <a:solidFill>
                  <a:schemeClr val="dk2"/>
                </a:solidFill>
                <a:highlight>
                  <a:srgbClr val="FFFFFF"/>
                </a:highlight>
                <a:latin typeface="Arial"/>
                <a:ea typeface="Arial"/>
                <a:cs typeface="Arial"/>
                <a:sym typeface="Arial"/>
              </a:rPr>
              <a:t>to</a:t>
            </a:r>
            <a:r>
              <a:rPr b="0" i="0" lang="en" sz="1900" u="none" cap="none" strike="noStrike">
                <a:solidFill>
                  <a:srgbClr val="FF780E"/>
                </a:solidFill>
                <a:highlight>
                  <a:srgbClr val="FFFFFF"/>
                </a:highlight>
                <a:latin typeface="Arial"/>
                <a:ea typeface="Arial"/>
                <a:cs typeface="Arial"/>
                <a:sym typeface="Arial"/>
              </a:rPr>
              <a:t> </a:t>
            </a:r>
            <a:r>
              <a:rPr b="1" i="0" lang="en" sz="1900" u="none" cap="none" strike="noStrike">
                <a:solidFill>
                  <a:srgbClr val="FF780E"/>
                </a:solidFill>
                <a:highlight>
                  <a:srgbClr val="FFFFFF"/>
                </a:highlight>
                <a:latin typeface="Arial"/>
                <a:ea typeface="Arial"/>
                <a:cs typeface="Arial"/>
                <a:sym typeface="Arial"/>
              </a:rPr>
              <a:t>maximize the minimum gain.</a:t>
            </a:r>
            <a:r>
              <a:rPr b="0" i="0" lang="en" sz="1900" u="none" cap="none" strike="noStrike">
                <a:solidFill>
                  <a:srgbClr val="222222"/>
                </a:solidFill>
                <a:highlight>
                  <a:srgbClr val="FFFFFF"/>
                </a:highlight>
                <a:latin typeface="Arial"/>
                <a:ea typeface="Arial"/>
                <a:cs typeface="Arial"/>
                <a:sym typeface="Arial"/>
              </a:rPr>
              <a:t>                                           ------------Wikipedia</a:t>
            </a:r>
          </a:p>
        </p:txBody>
      </p:sp>
      <p:sp>
        <p:nvSpPr>
          <p:cNvPr id="401" name="Shape 401"/>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402" name="Shape 402"/>
          <p:cNvGrpSpPr/>
          <p:nvPr/>
        </p:nvGrpSpPr>
        <p:grpSpPr>
          <a:xfrm>
            <a:off x="8054839" y="308800"/>
            <a:ext cx="796389" cy="763607"/>
            <a:chOff x="5241175" y="4959100"/>
            <a:chExt cx="539925" cy="517700"/>
          </a:xfrm>
        </p:grpSpPr>
        <p:sp>
          <p:nvSpPr>
            <p:cNvPr id="403" name="Shape 403"/>
            <p:cNvSpPr/>
            <p:nvPr/>
          </p:nvSpPr>
          <p:spPr>
            <a:xfrm>
              <a:off x="5575150" y="4959100"/>
              <a:ext cx="161100" cy="178200"/>
            </a:xfrm>
            <a:custGeom>
              <a:pathLst>
                <a:path extrusionOk="0" h="120000" w="120000">
                  <a:moveTo>
                    <a:pt x="86357" y="0"/>
                  </a:moveTo>
                  <a:lnTo>
                    <a:pt x="83175" y="420"/>
                  </a:lnTo>
                  <a:lnTo>
                    <a:pt x="79993" y="824"/>
                  </a:lnTo>
                  <a:lnTo>
                    <a:pt x="76811" y="1648"/>
                  </a:lnTo>
                  <a:lnTo>
                    <a:pt x="73630" y="2473"/>
                  </a:lnTo>
                  <a:lnTo>
                    <a:pt x="70448" y="3701"/>
                  </a:lnTo>
                  <a:lnTo>
                    <a:pt x="67731" y="5350"/>
                  </a:lnTo>
                  <a:lnTo>
                    <a:pt x="65442" y="6982"/>
                  </a:lnTo>
                  <a:lnTo>
                    <a:pt x="63172" y="9052"/>
                  </a:lnTo>
                  <a:lnTo>
                    <a:pt x="60902" y="11104"/>
                  </a:lnTo>
                  <a:lnTo>
                    <a:pt x="59078" y="13561"/>
                  </a:lnTo>
                  <a:lnTo>
                    <a:pt x="57273" y="16034"/>
                  </a:lnTo>
                  <a:lnTo>
                    <a:pt x="55915" y="18491"/>
                  </a:lnTo>
                  <a:lnTo>
                    <a:pt x="54538" y="21368"/>
                  </a:lnTo>
                  <a:lnTo>
                    <a:pt x="54092" y="24245"/>
                  </a:lnTo>
                  <a:lnTo>
                    <a:pt x="53626" y="27122"/>
                  </a:lnTo>
                  <a:lnTo>
                    <a:pt x="53180" y="30420"/>
                  </a:lnTo>
                  <a:lnTo>
                    <a:pt x="53626" y="34929"/>
                  </a:lnTo>
                  <a:lnTo>
                    <a:pt x="55003" y="39455"/>
                  </a:lnTo>
                  <a:lnTo>
                    <a:pt x="56808" y="43561"/>
                  </a:lnTo>
                  <a:lnTo>
                    <a:pt x="59078" y="47263"/>
                  </a:lnTo>
                  <a:lnTo>
                    <a:pt x="0" y="110140"/>
                  </a:lnTo>
                  <a:lnTo>
                    <a:pt x="6828" y="114649"/>
                  </a:lnTo>
                  <a:lnTo>
                    <a:pt x="13192" y="120000"/>
                  </a:lnTo>
                  <a:lnTo>
                    <a:pt x="72271" y="57526"/>
                  </a:lnTo>
                  <a:lnTo>
                    <a:pt x="75453" y="58771"/>
                  </a:lnTo>
                  <a:lnTo>
                    <a:pt x="79082" y="59596"/>
                  </a:lnTo>
                  <a:lnTo>
                    <a:pt x="82710" y="60000"/>
                  </a:lnTo>
                  <a:lnTo>
                    <a:pt x="86357" y="60403"/>
                  </a:lnTo>
                  <a:lnTo>
                    <a:pt x="89986" y="60000"/>
                  </a:lnTo>
                  <a:lnTo>
                    <a:pt x="93167" y="59596"/>
                  </a:lnTo>
                  <a:lnTo>
                    <a:pt x="96349" y="59175"/>
                  </a:lnTo>
                  <a:lnTo>
                    <a:pt x="99531" y="57947"/>
                  </a:lnTo>
                  <a:lnTo>
                    <a:pt x="102267" y="56719"/>
                  </a:lnTo>
                  <a:lnTo>
                    <a:pt x="104983" y="55070"/>
                  </a:lnTo>
                  <a:lnTo>
                    <a:pt x="107719" y="53421"/>
                  </a:lnTo>
                  <a:lnTo>
                    <a:pt x="109989" y="51368"/>
                  </a:lnTo>
                  <a:lnTo>
                    <a:pt x="112259" y="49315"/>
                  </a:lnTo>
                  <a:lnTo>
                    <a:pt x="114082" y="47263"/>
                  </a:lnTo>
                  <a:lnTo>
                    <a:pt x="115887" y="44385"/>
                  </a:lnTo>
                  <a:lnTo>
                    <a:pt x="117264" y="41912"/>
                  </a:lnTo>
                  <a:lnTo>
                    <a:pt x="118157" y="39035"/>
                  </a:lnTo>
                  <a:lnTo>
                    <a:pt x="119069" y="36158"/>
                  </a:lnTo>
                  <a:lnTo>
                    <a:pt x="119534" y="33297"/>
                  </a:lnTo>
                  <a:lnTo>
                    <a:pt x="119981" y="30420"/>
                  </a:lnTo>
                  <a:lnTo>
                    <a:pt x="119534" y="27122"/>
                  </a:lnTo>
                  <a:lnTo>
                    <a:pt x="119069" y="24245"/>
                  </a:lnTo>
                  <a:lnTo>
                    <a:pt x="118157" y="21368"/>
                  </a:lnTo>
                  <a:lnTo>
                    <a:pt x="117264" y="18491"/>
                  </a:lnTo>
                  <a:lnTo>
                    <a:pt x="115887" y="16034"/>
                  </a:lnTo>
                  <a:lnTo>
                    <a:pt x="114082" y="13561"/>
                  </a:lnTo>
                  <a:lnTo>
                    <a:pt x="112259" y="11104"/>
                  </a:lnTo>
                  <a:lnTo>
                    <a:pt x="109989" y="9052"/>
                  </a:lnTo>
                  <a:lnTo>
                    <a:pt x="107719" y="6982"/>
                  </a:lnTo>
                  <a:lnTo>
                    <a:pt x="104983" y="5350"/>
                  </a:lnTo>
                  <a:lnTo>
                    <a:pt x="102267" y="3701"/>
                  </a:lnTo>
                  <a:lnTo>
                    <a:pt x="99531" y="2473"/>
                  </a:lnTo>
                  <a:lnTo>
                    <a:pt x="96349" y="1648"/>
                  </a:lnTo>
                  <a:lnTo>
                    <a:pt x="93167" y="824"/>
                  </a:lnTo>
                  <a:lnTo>
                    <a:pt x="89986" y="420"/>
                  </a:lnTo>
                  <a:lnTo>
                    <a:pt x="86357"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Shape 404"/>
            <p:cNvSpPr/>
            <p:nvPr/>
          </p:nvSpPr>
          <p:spPr>
            <a:xfrm>
              <a:off x="5330925" y="4985350"/>
              <a:ext cx="128400" cy="148500"/>
            </a:xfrm>
            <a:custGeom>
              <a:pathLst>
                <a:path extrusionOk="0" h="120000" w="120000">
                  <a:moveTo>
                    <a:pt x="36561" y="0"/>
                  </a:moveTo>
                  <a:lnTo>
                    <a:pt x="32561" y="505"/>
                  </a:lnTo>
                  <a:lnTo>
                    <a:pt x="28561" y="1495"/>
                  </a:lnTo>
                  <a:lnTo>
                    <a:pt x="25146" y="2971"/>
                  </a:lnTo>
                  <a:lnTo>
                    <a:pt x="21146" y="4447"/>
                  </a:lnTo>
                  <a:lnTo>
                    <a:pt x="17707" y="6428"/>
                  </a:lnTo>
                  <a:lnTo>
                    <a:pt x="14853" y="8409"/>
                  </a:lnTo>
                  <a:lnTo>
                    <a:pt x="12000" y="10876"/>
                  </a:lnTo>
                  <a:lnTo>
                    <a:pt x="9146" y="13342"/>
                  </a:lnTo>
                  <a:lnTo>
                    <a:pt x="6853" y="16293"/>
                  </a:lnTo>
                  <a:lnTo>
                    <a:pt x="4584" y="19265"/>
                  </a:lnTo>
                  <a:lnTo>
                    <a:pt x="2853" y="22216"/>
                  </a:lnTo>
                  <a:lnTo>
                    <a:pt x="1730" y="25673"/>
                  </a:lnTo>
                  <a:lnTo>
                    <a:pt x="584" y="29636"/>
                  </a:lnTo>
                  <a:lnTo>
                    <a:pt x="0" y="33092"/>
                  </a:lnTo>
                  <a:lnTo>
                    <a:pt x="0" y="36549"/>
                  </a:lnTo>
                  <a:lnTo>
                    <a:pt x="0" y="40491"/>
                  </a:lnTo>
                  <a:lnTo>
                    <a:pt x="584" y="43948"/>
                  </a:lnTo>
                  <a:lnTo>
                    <a:pt x="1730" y="47405"/>
                  </a:lnTo>
                  <a:lnTo>
                    <a:pt x="3438" y="50377"/>
                  </a:lnTo>
                  <a:lnTo>
                    <a:pt x="5146" y="53834"/>
                  </a:lnTo>
                  <a:lnTo>
                    <a:pt x="7438" y="56300"/>
                  </a:lnTo>
                  <a:lnTo>
                    <a:pt x="9707" y="59252"/>
                  </a:lnTo>
                  <a:lnTo>
                    <a:pt x="12584" y="61718"/>
                  </a:lnTo>
                  <a:lnTo>
                    <a:pt x="15438" y="64184"/>
                  </a:lnTo>
                  <a:lnTo>
                    <a:pt x="18853" y="66165"/>
                  </a:lnTo>
                  <a:lnTo>
                    <a:pt x="22292" y="68146"/>
                  </a:lnTo>
                  <a:lnTo>
                    <a:pt x="25707" y="69622"/>
                  </a:lnTo>
                  <a:lnTo>
                    <a:pt x="29707" y="70613"/>
                  </a:lnTo>
                  <a:lnTo>
                    <a:pt x="34292" y="71603"/>
                  </a:lnTo>
                  <a:lnTo>
                    <a:pt x="40000" y="72088"/>
                  </a:lnTo>
                  <a:lnTo>
                    <a:pt x="46292" y="72088"/>
                  </a:lnTo>
                  <a:lnTo>
                    <a:pt x="52000" y="71098"/>
                  </a:lnTo>
                  <a:lnTo>
                    <a:pt x="57707" y="69622"/>
                  </a:lnTo>
                  <a:lnTo>
                    <a:pt x="102830" y="119979"/>
                  </a:lnTo>
                  <a:lnTo>
                    <a:pt x="110830" y="114056"/>
                  </a:lnTo>
                  <a:lnTo>
                    <a:pt x="119976" y="108638"/>
                  </a:lnTo>
                  <a:lnTo>
                    <a:pt x="74853" y="57776"/>
                  </a:lnTo>
                  <a:lnTo>
                    <a:pt x="77707" y="54319"/>
                  </a:lnTo>
                  <a:lnTo>
                    <a:pt x="79976" y="50862"/>
                  </a:lnTo>
                  <a:lnTo>
                    <a:pt x="81707" y="46920"/>
                  </a:lnTo>
                  <a:lnTo>
                    <a:pt x="82853" y="42473"/>
                  </a:lnTo>
                  <a:lnTo>
                    <a:pt x="83415" y="39016"/>
                  </a:lnTo>
                  <a:lnTo>
                    <a:pt x="83415" y="35053"/>
                  </a:lnTo>
                  <a:lnTo>
                    <a:pt x="83415" y="31617"/>
                  </a:lnTo>
                  <a:lnTo>
                    <a:pt x="82269" y="28160"/>
                  </a:lnTo>
                  <a:lnTo>
                    <a:pt x="81122" y="24703"/>
                  </a:lnTo>
                  <a:lnTo>
                    <a:pt x="79976" y="21731"/>
                  </a:lnTo>
                  <a:lnTo>
                    <a:pt x="78269" y="18274"/>
                  </a:lnTo>
                  <a:lnTo>
                    <a:pt x="76000" y="15323"/>
                  </a:lnTo>
                  <a:lnTo>
                    <a:pt x="73707" y="12836"/>
                  </a:lnTo>
                  <a:lnTo>
                    <a:pt x="70853" y="10370"/>
                  </a:lnTo>
                  <a:lnTo>
                    <a:pt x="68000" y="7904"/>
                  </a:lnTo>
                  <a:lnTo>
                    <a:pt x="64561" y="5943"/>
                  </a:lnTo>
                  <a:lnTo>
                    <a:pt x="61146" y="3962"/>
                  </a:lnTo>
                  <a:lnTo>
                    <a:pt x="57146" y="2486"/>
                  </a:lnTo>
                  <a:lnTo>
                    <a:pt x="53146" y="1495"/>
                  </a:lnTo>
                  <a:lnTo>
                    <a:pt x="49146" y="505"/>
                  </a:lnTo>
                  <a:lnTo>
                    <a:pt x="45146"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Shape 405"/>
            <p:cNvSpPr/>
            <p:nvPr/>
          </p:nvSpPr>
          <p:spPr>
            <a:xfrm>
              <a:off x="5241175" y="5241175"/>
              <a:ext cx="180000" cy="109200"/>
            </a:xfrm>
            <a:custGeom>
              <a:pathLst>
                <a:path extrusionOk="0" h="120000" w="120000">
                  <a:moveTo>
                    <a:pt x="113904" y="27"/>
                  </a:moveTo>
                  <a:lnTo>
                    <a:pt x="53696" y="40914"/>
                  </a:lnTo>
                  <a:lnTo>
                    <a:pt x="51664" y="37539"/>
                  </a:lnTo>
                  <a:lnTo>
                    <a:pt x="49632" y="34191"/>
                  </a:lnTo>
                  <a:lnTo>
                    <a:pt x="47600" y="30843"/>
                  </a:lnTo>
                  <a:lnTo>
                    <a:pt x="44752" y="28154"/>
                  </a:lnTo>
                  <a:lnTo>
                    <a:pt x="42303" y="26151"/>
                  </a:lnTo>
                  <a:lnTo>
                    <a:pt x="39455" y="24148"/>
                  </a:lnTo>
                  <a:lnTo>
                    <a:pt x="36607" y="22803"/>
                  </a:lnTo>
                  <a:lnTo>
                    <a:pt x="33759" y="22144"/>
                  </a:lnTo>
                  <a:lnTo>
                    <a:pt x="30911" y="21458"/>
                  </a:lnTo>
                  <a:lnTo>
                    <a:pt x="28063" y="22144"/>
                  </a:lnTo>
                  <a:lnTo>
                    <a:pt x="25215" y="22144"/>
                  </a:lnTo>
                  <a:lnTo>
                    <a:pt x="22367" y="23489"/>
                  </a:lnTo>
                  <a:lnTo>
                    <a:pt x="19519" y="24806"/>
                  </a:lnTo>
                  <a:lnTo>
                    <a:pt x="17088" y="26837"/>
                  </a:lnTo>
                  <a:lnTo>
                    <a:pt x="14639" y="28840"/>
                  </a:lnTo>
                  <a:lnTo>
                    <a:pt x="12208" y="31529"/>
                  </a:lnTo>
                  <a:lnTo>
                    <a:pt x="9759" y="34877"/>
                  </a:lnTo>
                  <a:lnTo>
                    <a:pt x="7727" y="38225"/>
                  </a:lnTo>
                  <a:lnTo>
                    <a:pt x="5696" y="41573"/>
                  </a:lnTo>
                  <a:lnTo>
                    <a:pt x="4063" y="46265"/>
                  </a:lnTo>
                  <a:lnTo>
                    <a:pt x="2848" y="50272"/>
                  </a:lnTo>
                  <a:lnTo>
                    <a:pt x="1632" y="54964"/>
                  </a:lnTo>
                  <a:lnTo>
                    <a:pt x="816" y="59656"/>
                  </a:lnTo>
                  <a:lnTo>
                    <a:pt x="416" y="64349"/>
                  </a:lnTo>
                  <a:lnTo>
                    <a:pt x="0" y="69041"/>
                  </a:lnTo>
                  <a:lnTo>
                    <a:pt x="0" y="73734"/>
                  </a:lnTo>
                  <a:lnTo>
                    <a:pt x="416" y="78426"/>
                  </a:lnTo>
                  <a:lnTo>
                    <a:pt x="1215" y="83119"/>
                  </a:lnTo>
                  <a:lnTo>
                    <a:pt x="2031" y="87811"/>
                  </a:lnTo>
                  <a:lnTo>
                    <a:pt x="3247" y="91845"/>
                  </a:lnTo>
                  <a:lnTo>
                    <a:pt x="4480" y="96537"/>
                  </a:lnTo>
                  <a:lnTo>
                    <a:pt x="6095" y="99885"/>
                  </a:lnTo>
                  <a:lnTo>
                    <a:pt x="7727" y="103892"/>
                  </a:lnTo>
                  <a:lnTo>
                    <a:pt x="10176" y="107239"/>
                  </a:lnTo>
                  <a:lnTo>
                    <a:pt x="12208" y="110615"/>
                  </a:lnTo>
                  <a:lnTo>
                    <a:pt x="15056" y="113276"/>
                  </a:lnTo>
                  <a:lnTo>
                    <a:pt x="17487" y="115280"/>
                  </a:lnTo>
                  <a:lnTo>
                    <a:pt x="20335" y="117310"/>
                  </a:lnTo>
                  <a:lnTo>
                    <a:pt x="23183" y="118655"/>
                  </a:lnTo>
                  <a:lnTo>
                    <a:pt x="26031" y="119313"/>
                  </a:lnTo>
                  <a:lnTo>
                    <a:pt x="28879" y="119972"/>
                  </a:lnTo>
                  <a:lnTo>
                    <a:pt x="31727" y="119972"/>
                  </a:lnTo>
                  <a:lnTo>
                    <a:pt x="34575" y="119313"/>
                  </a:lnTo>
                  <a:lnTo>
                    <a:pt x="37424" y="117969"/>
                  </a:lnTo>
                  <a:lnTo>
                    <a:pt x="40272" y="116624"/>
                  </a:lnTo>
                  <a:lnTo>
                    <a:pt x="42720" y="115280"/>
                  </a:lnTo>
                  <a:lnTo>
                    <a:pt x="45151" y="112618"/>
                  </a:lnTo>
                  <a:lnTo>
                    <a:pt x="47600" y="109929"/>
                  </a:lnTo>
                  <a:lnTo>
                    <a:pt x="50031" y="107239"/>
                  </a:lnTo>
                  <a:lnTo>
                    <a:pt x="52063" y="103892"/>
                  </a:lnTo>
                  <a:lnTo>
                    <a:pt x="54095" y="99885"/>
                  </a:lnTo>
                  <a:lnTo>
                    <a:pt x="55727" y="95851"/>
                  </a:lnTo>
                  <a:lnTo>
                    <a:pt x="57759" y="87811"/>
                  </a:lnTo>
                  <a:lnTo>
                    <a:pt x="58975" y="80429"/>
                  </a:lnTo>
                  <a:lnTo>
                    <a:pt x="59791" y="72389"/>
                  </a:lnTo>
                  <a:lnTo>
                    <a:pt x="59392" y="64349"/>
                  </a:lnTo>
                  <a:lnTo>
                    <a:pt x="120000" y="23489"/>
                  </a:lnTo>
                  <a:lnTo>
                    <a:pt x="116335" y="12074"/>
                  </a:lnTo>
                  <a:lnTo>
                    <a:pt x="113904" y="2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Shape 406"/>
            <p:cNvSpPr/>
            <p:nvPr/>
          </p:nvSpPr>
          <p:spPr>
            <a:xfrm>
              <a:off x="5461575" y="5316900"/>
              <a:ext cx="89100" cy="159900"/>
            </a:xfrm>
            <a:custGeom>
              <a:pathLst>
                <a:path extrusionOk="0" h="120000" w="120000">
                  <a:moveTo>
                    <a:pt x="50159" y="0"/>
                  </a:moveTo>
                  <a:lnTo>
                    <a:pt x="46862" y="53595"/>
                  </a:lnTo>
                  <a:lnTo>
                    <a:pt x="40302" y="54514"/>
                  </a:lnTo>
                  <a:lnTo>
                    <a:pt x="33708" y="56333"/>
                  </a:lnTo>
                  <a:lnTo>
                    <a:pt x="27148" y="58171"/>
                  </a:lnTo>
                  <a:lnTo>
                    <a:pt x="21396" y="60459"/>
                  </a:lnTo>
                  <a:lnTo>
                    <a:pt x="16450" y="62747"/>
                  </a:lnTo>
                  <a:lnTo>
                    <a:pt x="13187" y="65503"/>
                  </a:lnTo>
                  <a:lnTo>
                    <a:pt x="9049" y="68241"/>
                  </a:lnTo>
                  <a:lnTo>
                    <a:pt x="6593" y="70998"/>
                  </a:lnTo>
                  <a:lnTo>
                    <a:pt x="4137" y="73736"/>
                  </a:lnTo>
                  <a:lnTo>
                    <a:pt x="2489" y="76943"/>
                  </a:lnTo>
                  <a:lnTo>
                    <a:pt x="841" y="80150"/>
                  </a:lnTo>
                  <a:lnTo>
                    <a:pt x="33" y="83356"/>
                  </a:lnTo>
                  <a:lnTo>
                    <a:pt x="33" y="86563"/>
                  </a:lnTo>
                  <a:lnTo>
                    <a:pt x="33" y="89770"/>
                  </a:lnTo>
                  <a:lnTo>
                    <a:pt x="841" y="92977"/>
                  </a:lnTo>
                  <a:lnTo>
                    <a:pt x="2489" y="96183"/>
                  </a:lnTo>
                  <a:lnTo>
                    <a:pt x="4137" y="98940"/>
                  </a:lnTo>
                  <a:lnTo>
                    <a:pt x="6593" y="102147"/>
                  </a:lnTo>
                  <a:lnTo>
                    <a:pt x="9890" y="104885"/>
                  </a:lnTo>
                  <a:lnTo>
                    <a:pt x="13994" y="107641"/>
                  </a:lnTo>
                  <a:lnTo>
                    <a:pt x="18099" y="110379"/>
                  </a:lnTo>
                  <a:lnTo>
                    <a:pt x="22203" y="112667"/>
                  </a:lnTo>
                  <a:lnTo>
                    <a:pt x="27148" y="114505"/>
                  </a:lnTo>
                  <a:lnTo>
                    <a:pt x="32060" y="115874"/>
                  </a:lnTo>
                  <a:lnTo>
                    <a:pt x="37813" y="117243"/>
                  </a:lnTo>
                  <a:lnTo>
                    <a:pt x="42758" y="118631"/>
                  </a:lnTo>
                  <a:lnTo>
                    <a:pt x="48511" y="119081"/>
                  </a:lnTo>
                  <a:lnTo>
                    <a:pt x="54264" y="119549"/>
                  </a:lnTo>
                  <a:lnTo>
                    <a:pt x="60016" y="120000"/>
                  </a:lnTo>
                  <a:lnTo>
                    <a:pt x="65769" y="119549"/>
                  </a:lnTo>
                  <a:lnTo>
                    <a:pt x="71522" y="119081"/>
                  </a:lnTo>
                  <a:lnTo>
                    <a:pt x="77275" y="118162"/>
                  </a:lnTo>
                  <a:lnTo>
                    <a:pt x="83027" y="117243"/>
                  </a:lnTo>
                  <a:lnTo>
                    <a:pt x="87939" y="115874"/>
                  </a:lnTo>
                  <a:lnTo>
                    <a:pt x="93692" y="114055"/>
                  </a:lnTo>
                  <a:lnTo>
                    <a:pt x="98637" y="112217"/>
                  </a:lnTo>
                  <a:lnTo>
                    <a:pt x="102741" y="109929"/>
                  </a:lnTo>
                  <a:lnTo>
                    <a:pt x="106846" y="107172"/>
                  </a:lnTo>
                  <a:lnTo>
                    <a:pt x="110109" y="104435"/>
                  </a:lnTo>
                  <a:lnTo>
                    <a:pt x="113406" y="101678"/>
                  </a:lnTo>
                  <a:lnTo>
                    <a:pt x="115862" y="98940"/>
                  </a:lnTo>
                  <a:lnTo>
                    <a:pt x="117510" y="95733"/>
                  </a:lnTo>
                  <a:lnTo>
                    <a:pt x="119158" y="92526"/>
                  </a:lnTo>
                  <a:lnTo>
                    <a:pt x="120000" y="89320"/>
                  </a:lnTo>
                  <a:lnTo>
                    <a:pt x="120000" y="86113"/>
                  </a:lnTo>
                  <a:lnTo>
                    <a:pt x="120000" y="82906"/>
                  </a:lnTo>
                  <a:lnTo>
                    <a:pt x="119158" y="79699"/>
                  </a:lnTo>
                  <a:lnTo>
                    <a:pt x="117510" y="76493"/>
                  </a:lnTo>
                  <a:lnTo>
                    <a:pt x="115054" y="73286"/>
                  </a:lnTo>
                  <a:lnTo>
                    <a:pt x="112598" y="70529"/>
                  </a:lnTo>
                  <a:lnTo>
                    <a:pt x="110109" y="67791"/>
                  </a:lnTo>
                  <a:lnTo>
                    <a:pt x="106005" y="65035"/>
                  </a:lnTo>
                  <a:lnTo>
                    <a:pt x="100252" y="61378"/>
                  </a:lnTo>
                  <a:lnTo>
                    <a:pt x="92884" y="58171"/>
                  </a:lnTo>
                  <a:lnTo>
                    <a:pt x="85483" y="55883"/>
                  </a:lnTo>
                  <a:lnTo>
                    <a:pt x="78082" y="54514"/>
                  </a:lnTo>
                  <a:lnTo>
                    <a:pt x="81379" y="468"/>
                  </a:lnTo>
                  <a:lnTo>
                    <a:pt x="81379" y="468"/>
                  </a:lnTo>
                  <a:lnTo>
                    <a:pt x="71522" y="918"/>
                  </a:lnTo>
                  <a:lnTo>
                    <a:pt x="60824" y="468"/>
                  </a:lnTo>
                  <a:lnTo>
                    <a:pt x="50159"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Shape 407"/>
            <p:cNvSpPr/>
            <p:nvPr/>
          </p:nvSpPr>
          <p:spPr>
            <a:xfrm>
              <a:off x="5619100" y="5194175"/>
              <a:ext cx="162000" cy="89700"/>
            </a:xfrm>
            <a:custGeom>
              <a:pathLst>
                <a:path extrusionOk="0" h="120000" w="120000">
                  <a:moveTo>
                    <a:pt x="85115" y="0"/>
                  </a:moveTo>
                  <a:lnTo>
                    <a:pt x="81964" y="835"/>
                  </a:lnTo>
                  <a:lnTo>
                    <a:pt x="78795" y="2439"/>
                  </a:lnTo>
                  <a:lnTo>
                    <a:pt x="75625" y="4076"/>
                  </a:lnTo>
                  <a:lnTo>
                    <a:pt x="71992" y="6549"/>
                  </a:lnTo>
                  <a:lnTo>
                    <a:pt x="68822" y="9791"/>
                  </a:lnTo>
                  <a:lnTo>
                    <a:pt x="66116" y="13065"/>
                  </a:lnTo>
                  <a:lnTo>
                    <a:pt x="63392" y="17142"/>
                  </a:lnTo>
                  <a:lnTo>
                    <a:pt x="61130" y="22055"/>
                  </a:lnTo>
                  <a:lnTo>
                    <a:pt x="59314" y="26934"/>
                  </a:lnTo>
                  <a:lnTo>
                    <a:pt x="57516" y="31846"/>
                  </a:lnTo>
                  <a:lnTo>
                    <a:pt x="56144" y="37560"/>
                  </a:lnTo>
                  <a:lnTo>
                    <a:pt x="1835" y="25296"/>
                  </a:lnTo>
                  <a:lnTo>
                    <a:pt x="1371" y="40802"/>
                  </a:lnTo>
                  <a:lnTo>
                    <a:pt x="18" y="55505"/>
                  </a:lnTo>
                  <a:lnTo>
                    <a:pt x="53883" y="67736"/>
                  </a:lnTo>
                  <a:lnTo>
                    <a:pt x="54346" y="74285"/>
                  </a:lnTo>
                  <a:lnTo>
                    <a:pt x="55699" y="80802"/>
                  </a:lnTo>
                  <a:lnTo>
                    <a:pt x="57052" y="85714"/>
                  </a:lnTo>
                  <a:lnTo>
                    <a:pt x="58424" y="91428"/>
                  </a:lnTo>
                  <a:lnTo>
                    <a:pt x="60222" y="96307"/>
                  </a:lnTo>
                  <a:lnTo>
                    <a:pt x="62483" y="100384"/>
                  </a:lnTo>
                  <a:lnTo>
                    <a:pt x="64745" y="104461"/>
                  </a:lnTo>
                  <a:lnTo>
                    <a:pt x="67025" y="108538"/>
                  </a:lnTo>
                  <a:lnTo>
                    <a:pt x="69731" y="111812"/>
                  </a:lnTo>
                  <a:lnTo>
                    <a:pt x="72455" y="114252"/>
                  </a:lnTo>
                  <a:lnTo>
                    <a:pt x="75625" y="116725"/>
                  </a:lnTo>
                  <a:lnTo>
                    <a:pt x="78795" y="118329"/>
                  </a:lnTo>
                  <a:lnTo>
                    <a:pt x="81964" y="119164"/>
                  </a:lnTo>
                  <a:lnTo>
                    <a:pt x="85115" y="119966"/>
                  </a:lnTo>
                  <a:lnTo>
                    <a:pt x="88285" y="119966"/>
                  </a:lnTo>
                  <a:lnTo>
                    <a:pt x="91455" y="119164"/>
                  </a:lnTo>
                  <a:lnTo>
                    <a:pt x="94624" y="118329"/>
                  </a:lnTo>
                  <a:lnTo>
                    <a:pt x="97794" y="115889"/>
                  </a:lnTo>
                  <a:lnTo>
                    <a:pt x="100963" y="114252"/>
                  </a:lnTo>
                  <a:lnTo>
                    <a:pt x="104133" y="111010"/>
                  </a:lnTo>
                  <a:lnTo>
                    <a:pt x="106858" y="107736"/>
                  </a:lnTo>
                  <a:lnTo>
                    <a:pt x="109119" y="103659"/>
                  </a:lnTo>
                  <a:lnTo>
                    <a:pt x="111380" y="99582"/>
                  </a:lnTo>
                  <a:lnTo>
                    <a:pt x="113642" y="95505"/>
                  </a:lnTo>
                  <a:lnTo>
                    <a:pt x="114995" y="90593"/>
                  </a:lnTo>
                  <a:lnTo>
                    <a:pt x="116811" y="85714"/>
                  </a:lnTo>
                  <a:lnTo>
                    <a:pt x="117720" y="80000"/>
                  </a:lnTo>
                  <a:lnTo>
                    <a:pt x="118628" y="74285"/>
                  </a:lnTo>
                  <a:lnTo>
                    <a:pt x="119536" y="69373"/>
                  </a:lnTo>
                  <a:lnTo>
                    <a:pt x="119981" y="62857"/>
                  </a:lnTo>
                  <a:lnTo>
                    <a:pt x="119981" y="57142"/>
                  </a:lnTo>
                  <a:lnTo>
                    <a:pt x="119536" y="51428"/>
                  </a:lnTo>
                  <a:lnTo>
                    <a:pt x="119073" y="45714"/>
                  </a:lnTo>
                  <a:lnTo>
                    <a:pt x="117720" y="40000"/>
                  </a:lnTo>
                  <a:lnTo>
                    <a:pt x="116367" y="34285"/>
                  </a:lnTo>
                  <a:lnTo>
                    <a:pt x="114995" y="28571"/>
                  </a:lnTo>
                  <a:lnTo>
                    <a:pt x="113197" y="23659"/>
                  </a:lnTo>
                  <a:lnTo>
                    <a:pt x="110936" y="19582"/>
                  </a:lnTo>
                  <a:lnTo>
                    <a:pt x="108656" y="15505"/>
                  </a:lnTo>
                  <a:lnTo>
                    <a:pt x="106394" y="11428"/>
                  </a:lnTo>
                  <a:lnTo>
                    <a:pt x="103688" y="8989"/>
                  </a:lnTo>
                  <a:lnTo>
                    <a:pt x="100963" y="5714"/>
                  </a:lnTo>
                  <a:lnTo>
                    <a:pt x="97794" y="4076"/>
                  </a:lnTo>
                  <a:lnTo>
                    <a:pt x="94624" y="2439"/>
                  </a:lnTo>
                  <a:lnTo>
                    <a:pt x="91455" y="835"/>
                  </a:lnTo>
                  <a:lnTo>
                    <a:pt x="88285" y="835"/>
                  </a:lnTo>
                  <a:lnTo>
                    <a:pt x="85115"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Shape 408"/>
            <p:cNvSpPr/>
            <p:nvPr/>
          </p:nvSpPr>
          <p:spPr>
            <a:xfrm>
              <a:off x="5420075" y="5116000"/>
              <a:ext cx="189300" cy="189900"/>
            </a:xfrm>
            <a:custGeom>
              <a:pathLst>
                <a:path extrusionOk="0" h="120000" w="120000">
                  <a:moveTo>
                    <a:pt x="60000" y="15"/>
                  </a:moveTo>
                  <a:lnTo>
                    <a:pt x="53803" y="394"/>
                  </a:lnTo>
                  <a:lnTo>
                    <a:pt x="47987" y="1168"/>
                  </a:lnTo>
                  <a:lnTo>
                    <a:pt x="42187" y="2716"/>
                  </a:lnTo>
                  <a:lnTo>
                    <a:pt x="36767" y="4643"/>
                  </a:lnTo>
                  <a:lnTo>
                    <a:pt x="31347" y="7345"/>
                  </a:lnTo>
                  <a:lnTo>
                    <a:pt x="26323" y="10425"/>
                  </a:lnTo>
                  <a:lnTo>
                    <a:pt x="22060" y="13900"/>
                  </a:lnTo>
                  <a:lnTo>
                    <a:pt x="17797" y="17754"/>
                  </a:lnTo>
                  <a:lnTo>
                    <a:pt x="13930" y="22003"/>
                  </a:lnTo>
                  <a:lnTo>
                    <a:pt x="10443" y="26631"/>
                  </a:lnTo>
                  <a:lnTo>
                    <a:pt x="7353" y="31259"/>
                  </a:lnTo>
                  <a:lnTo>
                    <a:pt x="4643" y="36661"/>
                  </a:lnTo>
                  <a:lnTo>
                    <a:pt x="2709" y="42063"/>
                  </a:lnTo>
                  <a:lnTo>
                    <a:pt x="1156" y="47845"/>
                  </a:lnTo>
                  <a:lnTo>
                    <a:pt x="380" y="54021"/>
                  </a:lnTo>
                  <a:lnTo>
                    <a:pt x="0" y="59818"/>
                  </a:lnTo>
                  <a:lnTo>
                    <a:pt x="380" y="65978"/>
                  </a:lnTo>
                  <a:lnTo>
                    <a:pt x="1156" y="72154"/>
                  </a:lnTo>
                  <a:lnTo>
                    <a:pt x="2709" y="77936"/>
                  </a:lnTo>
                  <a:lnTo>
                    <a:pt x="4643" y="83338"/>
                  </a:lnTo>
                  <a:lnTo>
                    <a:pt x="7353" y="88361"/>
                  </a:lnTo>
                  <a:lnTo>
                    <a:pt x="10443" y="93368"/>
                  </a:lnTo>
                  <a:lnTo>
                    <a:pt x="13930" y="97996"/>
                  </a:lnTo>
                  <a:lnTo>
                    <a:pt x="17797" y="102245"/>
                  </a:lnTo>
                  <a:lnTo>
                    <a:pt x="22060" y="106099"/>
                  </a:lnTo>
                  <a:lnTo>
                    <a:pt x="26323" y="109574"/>
                  </a:lnTo>
                  <a:lnTo>
                    <a:pt x="31347" y="112670"/>
                  </a:lnTo>
                  <a:lnTo>
                    <a:pt x="36767" y="114976"/>
                  </a:lnTo>
                  <a:lnTo>
                    <a:pt x="42187" y="117298"/>
                  </a:lnTo>
                  <a:lnTo>
                    <a:pt x="47987" y="118452"/>
                  </a:lnTo>
                  <a:lnTo>
                    <a:pt x="53803" y="119605"/>
                  </a:lnTo>
                  <a:lnTo>
                    <a:pt x="60000" y="120000"/>
                  </a:lnTo>
                  <a:lnTo>
                    <a:pt x="66180" y="119605"/>
                  </a:lnTo>
                  <a:lnTo>
                    <a:pt x="72377" y="118452"/>
                  </a:lnTo>
                  <a:lnTo>
                    <a:pt x="77797" y="117298"/>
                  </a:lnTo>
                  <a:lnTo>
                    <a:pt x="83597" y="114976"/>
                  </a:lnTo>
                  <a:lnTo>
                    <a:pt x="88637" y="112670"/>
                  </a:lnTo>
                  <a:lnTo>
                    <a:pt x="93660" y="109574"/>
                  </a:lnTo>
                  <a:lnTo>
                    <a:pt x="98304" y="106099"/>
                  </a:lnTo>
                  <a:lnTo>
                    <a:pt x="102567" y="102245"/>
                  </a:lnTo>
                  <a:lnTo>
                    <a:pt x="106434" y="97996"/>
                  </a:lnTo>
                  <a:lnTo>
                    <a:pt x="109920" y="93368"/>
                  </a:lnTo>
                  <a:lnTo>
                    <a:pt x="113026" y="88361"/>
                  </a:lnTo>
                  <a:lnTo>
                    <a:pt x="115340" y="83338"/>
                  </a:lnTo>
                  <a:lnTo>
                    <a:pt x="117670" y="77936"/>
                  </a:lnTo>
                  <a:lnTo>
                    <a:pt x="118827" y="72154"/>
                  </a:lnTo>
                  <a:lnTo>
                    <a:pt x="119984" y="65978"/>
                  </a:lnTo>
                  <a:lnTo>
                    <a:pt x="119984" y="59818"/>
                  </a:lnTo>
                  <a:lnTo>
                    <a:pt x="119984" y="54021"/>
                  </a:lnTo>
                  <a:lnTo>
                    <a:pt x="118827" y="47845"/>
                  </a:lnTo>
                  <a:lnTo>
                    <a:pt x="117670" y="42063"/>
                  </a:lnTo>
                  <a:lnTo>
                    <a:pt x="115340" y="36661"/>
                  </a:lnTo>
                  <a:lnTo>
                    <a:pt x="113026" y="31259"/>
                  </a:lnTo>
                  <a:lnTo>
                    <a:pt x="109920" y="26631"/>
                  </a:lnTo>
                  <a:lnTo>
                    <a:pt x="106434" y="22003"/>
                  </a:lnTo>
                  <a:lnTo>
                    <a:pt x="102567" y="17754"/>
                  </a:lnTo>
                  <a:lnTo>
                    <a:pt x="98304" y="13900"/>
                  </a:lnTo>
                  <a:lnTo>
                    <a:pt x="93660" y="10425"/>
                  </a:lnTo>
                  <a:lnTo>
                    <a:pt x="88637" y="7345"/>
                  </a:lnTo>
                  <a:lnTo>
                    <a:pt x="83597" y="4643"/>
                  </a:lnTo>
                  <a:lnTo>
                    <a:pt x="77797" y="2716"/>
                  </a:lnTo>
                  <a:lnTo>
                    <a:pt x="72377" y="1168"/>
                  </a:lnTo>
                  <a:lnTo>
                    <a:pt x="66180" y="394"/>
                  </a:lnTo>
                  <a:lnTo>
                    <a:pt x="60000" y="15"/>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type="title"/>
          </p:nvPr>
        </p:nvSpPr>
        <p:spPr>
          <a:xfrm>
            <a:off x="922000" y="768300"/>
            <a:ext cx="6866100" cy="857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3600" u="none" cap="none" strike="noStrike">
                <a:solidFill>
                  <a:srgbClr val="434343"/>
                </a:solidFill>
                <a:latin typeface="Raleway ExtraBold"/>
                <a:ea typeface="Raleway ExtraBold"/>
                <a:cs typeface="Raleway ExtraBold"/>
                <a:sym typeface="Raleway ExtraBold"/>
              </a:rPr>
              <a:t>Minimax Search</a:t>
            </a:r>
          </a:p>
        </p:txBody>
      </p:sp>
      <p:sp>
        <p:nvSpPr>
          <p:cNvPr id="414" name="Shape 414"/>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415" name="Shape 415"/>
          <p:cNvGrpSpPr/>
          <p:nvPr/>
        </p:nvGrpSpPr>
        <p:grpSpPr>
          <a:xfrm>
            <a:off x="8054843" y="308805"/>
            <a:ext cx="796389" cy="763607"/>
            <a:chOff x="5241175" y="4959100"/>
            <a:chExt cx="539925" cy="517700"/>
          </a:xfrm>
        </p:grpSpPr>
        <p:sp>
          <p:nvSpPr>
            <p:cNvPr id="416" name="Shape 416"/>
            <p:cNvSpPr/>
            <p:nvPr/>
          </p:nvSpPr>
          <p:spPr>
            <a:xfrm>
              <a:off x="5575150" y="4959100"/>
              <a:ext cx="161100" cy="178200"/>
            </a:xfrm>
            <a:custGeom>
              <a:pathLst>
                <a:path extrusionOk="0" h="120000" w="120000">
                  <a:moveTo>
                    <a:pt x="86357" y="0"/>
                  </a:moveTo>
                  <a:lnTo>
                    <a:pt x="83175" y="420"/>
                  </a:lnTo>
                  <a:lnTo>
                    <a:pt x="79993" y="824"/>
                  </a:lnTo>
                  <a:lnTo>
                    <a:pt x="76811" y="1648"/>
                  </a:lnTo>
                  <a:lnTo>
                    <a:pt x="73630" y="2473"/>
                  </a:lnTo>
                  <a:lnTo>
                    <a:pt x="70448" y="3701"/>
                  </a:lnTo>
                  <a:lnTo>
                    <a:pt x="67731" y="5350"/>
                  </a:lnTo>
                  <a:lnTo>
                    <a:pt x="65442" y="6982"/>
                  </a:lnTo>
                  <a:lnTo>
                    <a:pt x="63172" y="9052"/>
                  </a:lnTo>
                  <a:lnTo>
                    <a:pt x="60902" y="11104"/>
                  </a:lnTo>
                  <a:lnTo>
                    <a:pt x="59078" y="13561"/>
                  </a:lnTo>
                  <a:lnTo>
                    <a:pt x="57273" y="16034"/>
                  </a:lnTo>
                  <a:lnTo>
                    <a:pt x="55915" y="18491"/>
                  </a:lnTo>
                  <a:lnTo>
                    <a:pt x="54538" y="21368"/>
                  </a:lnTo>
                  <a:lnTo>
                    <a:pt x="54092" y="24245"/>
                  </a:lnTo>
                  <a:lnTo>
                    <a:pt x="53626" y="27122"/>
                  </a:lnTo>
                  <a:lnTo>
                    <a:pt x="53180" y="30420"/>
                  </a:lnTo>
                  <a:lnTo>
                    <a:pt x="53626" y="34929"/>
                  </a:lnTo>
                  <a:lnTo>
                    <a:pt x="55003" y="39455"/>
                  </a:lnTo>
                  <a:lnTo>
                    <a:pt x="56808" y="43561"/>
                  </a:lnTo>
                  <a:lnTo>
                    <a:pt x="59078" y="47263"/>
                  </a:lnTo>
                  <a:lnTo>
                    <a:pt x="0" y="110140"/>
                  </a:lnTo>
                  <a:lnTo>
                    <a:pt x="6828" y="114649"/>
                  </a:lnTo>
                  <a:lnTo>
                    <a:pt x="13192" y="120000"/>
                  </a:lnTo>
                  <a:lnTo>
                    <a:pt x="72271" y="57526"/>
                  </a:lnTo>
                  <a:lnTo>
                    <a:pt x="75453" y="58771"/>
                  </a:lnTo>
                  <a:lnTo>
                    <a:pt x="79082" y="59596"/>
                  </a:lnTo>
                  <a:lnTo>
                    <a:pt x="82710" y="60000"/>
                  </a:lnTo>
                  <a:lnTo>
                    <a:pt x="86357" y="60403"/>
                  </a:lnTo>
                  <a:lnTo>
                    <a:pt x="89986" y="60000"/>
                  </a:lnTo>
                  <a:lnTo>
                    <a:pt x="93167" y="59596"/>
                  </a:lnTo>
                  <a:lnTo>
                    <a:pt x="96349" y="59175"/>
                  </a:lnTo>
                  <a:lnTo>
                    <a:pt x="99531" y="57947"/>
                  </a:lnTo>
                  <a:lnTo>
                    <a:pt x="102267" y="56719"/>
                  </a:lnTo>
                  <a:lnTo>
                    <a:pt x="104983" y="55070"/>
                  </a:lnTo>
                  <a:lnTo>
                    <a:pt x="107719" y="53421"/>
                  </a:lnTo>
                  <a:lnTo>
                    <a:pt x="109989" y="51368"/>
                  </a:lnTo>
                  <a:lnTo>
                    <a:pt x="112259" y="49315"/>
                  </a:lnTo>
                  <a:lnTo>
                    <a:pt x="114082" y="47263"/>
                  </a:lnTo>
                  <a:lnTo>
                    <a:pt x="115887" y="44385"/>
                  </a:lnTo>
                  <a:lnTo>
                    <a:pt x="117264" y="41912"/>
                  </a:lnTo>
                  <a:lnTo>
                    <a:pt x="118157" y="39035"/>
                  </a:lnTo>
                  <a:lnTo>
                    <a:pt x="119069" y="36158"/>
                  </a:lnTo>
                  <a:lnTo>
                    <a:pt x="119534" y="33297"/>
                  </a:lnTo>
                  <a:lnTo>
                    <a:pt x="119981" y="30420"/>
                  </a:lnTo>
                  <a:lnTo>
                    <a:pt x="119534" y="27122"/>
                  </a:lnTo>
                  <a:lnTo>
                    <a:pt x="119069" y="24245"/>
                  </a:lnTo>
                  <a:lnTo>
                    <a:pt x="118157" y="21368"/>
                  </a:lnTo>
                  <a:lnTo>
                    <a:pt x="117264" y="18491"/>
                  </a:lnTo>
                  <a:lnTo>
                    <a:pt x="115887" y="16034"/>
                  </a:lnTo>
                  <a:lnTo>
                    <a:pt x="114082" y="13561"/>
                  </a:lnTo>
                  <a:lnTo>
                    <a:pt x="112259" y="11104"/>
                  </a:lnTo>
                  <a:lnTo>
                    <a:pt x="109989" y="9052"/>
                  </a:lnTo>
                  <a:lnTo>
                    <a:pt x="107719" y="6982"/>
                  </a:lnTo>
                  <a:lnTo>
                    <a:pt x="104983" y="5350"/>
                  </a:lnTo>
                  <a:lnTo>
                    <a:pt x="102267" y="3701"/>
                  </a:lnTo>
                  <a:lnTo>
                    <a:pt x="99531" y="2473"/>
                  </a:lnTo>
                  <a:lnTo>
                    <a:pt x="96349" y="1648"/>
                  </a:lnTo>
                  <a:lnTo>
                    <a:pt x="93167" y="824"/>
                  </a:lnTo>
                  <a:lnTo>
                    <a:pt x="89986" y="420"/>
                  </a:lnTo>
                  <a:lnTo>
                    <a:pt x="86357"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Shape 417"/>
            <p:cNvSpPr/>
            <p:nvPr/>
          </p:nvSpPr>
          <p:spPr>
            <a:xfrm>
              <a:off x="5330925" y="4985350"/>
              <a:ext cx="128400" cy="148500"/>
            </a:xfrm>
            <a:custGeom>
              <a:pathLst>
                <a:path extrusionOk="0" h="120000" w="120000">
                  <a:moveTo>
                    <a:pt x="36561" y="0"/>
                  </a:moveTo>
                  <a:lnTo>
                    <a:pt x="32561" y="505"/>
                  </a:lnTo>
                  <a:lnTo>
                    <a:pt x="28561" y="1495"/>
                  </a:lnTo>
                  <a:lnTo>
                    <a:pt x="25146" y="2971"/>
                  </a:lnTo>
                  <a:lnTo>
                    <a:pt x="21146" y="4447"/>
                  </a:lnTo>
                  <a:lnTo>
                    <a:pt x="17707" y="6428"/>
                  </a:lnTo>
                  <a:lnTo>
                    <a:pt x="14853" y="8409"/>
                  </a:lnTo>
                  <a:lnTo>
                    <a:pt x="12000" y="10876"/>
                  </a:lnTo>
                  <a:lnTo>
                    <a:pt x="9146" y="13342"/>
                  </a:lnTo>
                  <a:lnTo>
                    <a:pt x="6853" y="16293"/>
                  </a:lnTo>
                  <a:lnTo>
                    <a:pt x="4584" y="19265"/>
                  </a:lnTo>
                  <a:lnTo>
                    <a:pt x="2853" y="22216"/>
                  </a:lnTo>
                  <a:lnTo>
                    <a:pt x="1730" y="25673"/>
                  </a:lnTo>
                  <a:lnTo>
                    <a:pt x="584" y="29636"/>
                  </a:lnTo>
                  <a:lnTo>
                    <a:pt x="0" y="33092"/>
                  </a:lnTo>
                  <a:lnTo>
                    <a:pt x="0" y="36549"/>
                  </a:lnTo>
                  <a:lnTo>
                    <a:pt x="0" y="40491"/>
                  </a:lnTo>
                  <a:lnTo>
                    <a:pt x="584" y="43948"/>
                  </a:lnTo>
                  <a:lnTo>
                    <a:pt x="1730" y="47405"/>
                  </a:lnTo>
                  <a:lnTo>
                    <a:pt x="3438" y="50377"/>
                  </a:lnTo>
                  <a:lnTo>
                    <a:pt x="5146" y="53834"/>
                  </a:lnTo>
                  <a:lnTo>
                    <a:pt x="7438" y="56300"/>
                  </a:lnTo>
                  <a:lnTo>
                    <a:pt x="9707" y="59252"/>
                  </a:lnTo>
                  <a:lnTo>
                    <a:pt x="12584" y="61718"/>
                  </a:lnTo>
                  <a:lnTo>
                    <a:pt x="15438" y="64184"/>
                  </a:lnTo>
                  <a:lnTo>
                    <a:pt x="18853" y="66165"/>
                  </a:lnTo>
                  <a:lnTo>
                    <a:pt x="22292" y="68146"/>
                  </a:lnTo>
                  <a:lnTo>
                    <a:pt x="25707" y="69622"/>
                  </a:lnTo>
                  <a:lnTo>
                    <a:pt x="29707" y="70613"/>
                  </a:lnTo>
                  <a:lnTo>
                    <a:pt x="34292" y="71603"/>
                  </a:lnTo>
                  <a:lnTo>
                    <a:pt x="40000" y="72088"/>
                  </a:lnTo>
                  <a:lnTo>
                    <a:pt x="46292" y="72088"/>
                  </a:lnTo>
                  <a:lnTo>
                    <a:pt x="52000" y="71098"/>
                  </a:lnTo>
                  <a:lnTo>
                    <a:pt x="57707" y="69622"/>
                  </a:lnTo>
                  <a:lnTo>
                    <a:pt x="102830" y="119979"/>
                  </a:lnTo>
                  <a:lnTo>
                    <a:pt x="110830" y="114056"/>
                  </a:lnTo>
                  <a:lnTo>
                    <a:pt x="119976" y="108638"/>
                  </a:lnTo>
                  <a:lnTo>
                    <a:pt x="74853" y="57776"/>
                  </a:lnTo>
                  <a:lnTo>
                    <a:pt x="77707" y="54319"/>
                  </a:lnTo>
                  <a:lnTo>
                    <a:pt x="79976" y="50862"/>
                  </a:lnTo>
                  <a:lnTo>
                    <a:pt x="81707" y="46920"/>
                  </a:lnTo>
                  <a:lnTo>
                    <a:pt x="82853" y="42473"/>
                  </a:lnTo>
                  <a:lnTo>
                    <a:pt x="83415" y="39016"/>
                  </a:lnTo>
                  <a:lnTo>
                    <a:pt x="83415" y="35053"/>
                  </a:lnTo>
                  <a:lnTo>
                    <a:pt x="83415" y="31617"/>
                  </a:lnTo>
                  <a:lnTo>
                    <a:pt x="82269" y="28160"/>
                  </a:lnTo>
                  <a:lnTo>
                    <a:pt x="81122" y="24703"/>
                  </a:lnTo>
                  <a:lnTo>
                    <a:pt x="79976" y="21731"/>
                  </a:lnTo>
                  <a:lnTo>
                    <a:pt x="78269" y="18274"/>
                  </a:lnTo>
                  <a:lnTo>
                    <a:pt x="76000" y="15323"/>
                  </a:lnTo>
                  <a:lnTo>
                    <a:pt x="73707" y="12836"/>
                  </a:lnTo>
                  <a:lnTo>
                    <a:pt x="70853" y="10370"/>
                  </a:lnTo>
                  <a:lnTo>
                    <a:pt x="68000" y="7904"/>
                  </a:lnTo>
                  <a:lnTo>
                    <a:pt x="64561" y="5943"/>
                  </a:lnTo>
                  <a:lnTo>
                    <a:pt x="61146" y="3962"/>
                  </a:lnTo>
                  <a:lnTo>
                    <a:pt x="57146" y="2486"/>
                  </a:lnTo>
                  <a:lnTo>
                    <a:pt x="53146" y="1495"/>
                  </a:lnTo>
                  <a:lnTo>
                    <a:pt x="49146" y="505"/>
                  </a:lnTo>
                  <a:lnTo>
                    <a:pt x="45146"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Shape 418"/>
            <p:cNvSpPr/>
            <p:nvPr/>
          </p:nvSpPr>
          <p:spPr>
            <a:xfrm>
              <a:off x="5241175" y="5241175"/>
              <a:ext cx="180000" cy="109200"/>
            </a:xfrm>
            <a:custGeom>
              <a:pathLst>
                <a:path extrusionOk="0" h="120000" w="120000">
                  <a:moveTo>
                    <a:pt x="113904" y="27"/>
                  </a:moveTo>
                  <a:lnTo>
                    <a:pt x="53696" y="40914"/>
                  </a:lnTo>
                  <a:lnTo>
                    <a:pt x="51664" y="37539"/>
                  </a:lnTo>
                  <a:lnTo>
                    <a:pt x="49632" y="34191"/>
                  </a:lnTo>
                  <a:lnTo>
                    <a:pt x="47600" y="30843"/>
                  </a:lnTo>
                  <a:lnTo>
                    <a:pt x="44752" y="28154"/>
                  </a:lnTo>
                  <a:lnTo>
                    <a:pt x="42303" y="26151"/>
                  </a:lnTo>
                  <a:lnTo>
                    <a:pt x="39455" y="24148"/>
                  </a:lnTo>
                  <a:lnTo>
                    <a:pt x="36607" y="22803"/>
                  </a:lnTo>
                  <a:lnTo>
                    <a:pt x="33759" y="22144"/>
                  </a:lnTo>
                  <a:lnTo>
                    <a:pt x="30911" y="21458"/>
                  </a:lnTo>
                  <a:lnTo>
                    <a:pt x="28063" y="22144"/>
                  </a:lnTo>
                  <a:lnTo>
                    <a:pt x="25215" y="22144"/>
                  </a:lnTo>
                  <a:lnTo>
                    <a:pt x="22367" y="23489"/>
                  </a:lnTo>
                  <a:lnTo>
                    <a:pt x="19519" y="24806"/>
                  </a:lnTo>
                  <a:lnTo>
                    <a:pt x="17088" y="26837"/>
                  </a:lnTo>
                  <a:lnTo>
                    <a:pt x="14639" y="28840"/>
                  </a:lnTo>
                  <a:lnTo>
                    <a:pt x="12208" y="31529"/>
                  </a:lnTo>
                  <a:lnTo>
                    <a:pt x="9759" y="34877"/>
                  </a:lnTo>
                  <a:lnTo>
                    <a:pt x="7727" y="38225"/>
                  </a:lnTo>
                  <a:lnTo>
                    <a:pt x="5696" y="41573"/>
                  </a:lnTo>
                  <a:lnTo>
                    <a:pt x="4063" y="46265"/>
                  </a:lnTo>
                  <a:lnTo>
                    <a:pt x="2848" y="50272"/>
                  </a:lnTo>
                  <a:lnTo>
                    <a:pt x="1632" y="54964"/>
                  </a:lnTo>
                  <a:lnTo>
                    <a:pt x="816" y="59656"/>
                  </a:lnTo>
                  <a:lnTo>
                    <a:pt x="416" y="64349"/>
                  </a:lnTo>
                  <a:lnTo>
                    <a:pt x="0" y="69041"/>
                  </a:lnTo>
                  <a:lnTo>
                    <a:pt x="0" y="73734"/>
                  </a:lnTo>
                  <a:lnTo>
                    <a:pt x="416" y="78426"/>
                  </a:lnTo>
                  <a:lnTo>
                    <a:pt x="1215" y="83119"/>
                  </a:lnTo>
                  <a:lnTo>
                    <a:pt x="2031" y="87811"/>
                  </a:lnTo>
                  <a:lnTo>
                    <a:pt x="3247" y="91845"/>
                  </a:lnTo>
                  <a:lnTo>
                    <a:pt x="4480" y="96537"/>
                  </a:lnTo>
                  <a:lnTo>
                    <a:pt x="6095" y="99885"/>
                  </a:lnTo>
                  <a:lnTo>
                    <a:pt x="7727" y="103892"/>
                  </a:lnTo>
                  <a:lnTo>
                    <a:pt x="10176" y="107239"/>
                  </a:lnTo>
                  <a:lnTo>
                    <a:pt x="12208" y="110615"/>
                  </a:lnTo>
                  <a:lnTo>
                    <a:pt x="15056" y="113276"/>
                  </a:lnTo>
                  <a:lnTo>
                    <a:pt x="17487" y="115280"/>
                  </a:lnTo>
                  <a:lnTo>
                    <a:pt x="20335" y="117310"/>
                  </a:lnTo>
                  <a:lnTo>
                    <a:pt x="23183" y="118655"/>
                  </a:lnTo>
                  <a:lnTo>
                    <a:pt x="26031" y="119313"/>
                  </a:lnTo>
                  <a:lnTo>
                    <a:pt x="28879" y="119972"/>
                  </a:lnTo>
                  <a:lnTo>
                    <a:pt x="31727" y="119972"/>
                  </a:lnTo>
                  <a:lnTo>
                    <a:pt x="34575" y="119313"/>
                  </a:lnTo>
                  <a:lnTo>
                    <a:pt x="37424" y="117969"/>
                  </a:lnTo>
                  <a:lnTo>
                    <a:pt x="40272" y="116624"/>
                  </a:lnTo>
                  <a:lnTo>
                    <a:pt x="42720" y="115280"/>
                  </a:lnTo>
                  <a:lnTo>
                    <a:pt x="45151" y="112618"/>
                  </a:lnTo>
                  <a:lnTo>
                    <a:pt x="47600" y="109929"/>
                  </a:lnTo>
                  <a:lnTo>
                    <a:pt x="50031" y="107239"/>
                  </a:lnTo>
                  <a:lnTo>
                    <a:pt x="52063" y="103892"/>
                  </a:lnTo>
                  <a:lnTo>
                    <a:pt x="54095" y="99885"/>
                  </a:lnTo>
                  <a:lnTo>
                    <a:pt x="55727" y="95851"/>
                  </a:lnTo>
                  <a:lnTo>
                    <a:pt x="57759" y="87811"/>
                  </a:lnTo>
                  <a:lnTo>
                    <a:pt x="58975" y="80429"/>
                  </a:lnTo>
                  <a:lnTo>
                    <a:pt x="59791" y="72389"/>
                  </a:lnTo>
                  <a:lnTo>
                    <a:pt x="59392" y="64349"/>
                  </a:lnTo>
                  <a:lnTo>
                    <a:pt x="120000" y="23489"/>
                  </a:lnTo>
                  <a:lnTo>
                    <a:pt x="116335" y="12074"/>
                  </a:lnTo>
                  <a:lnTo>
                    <a:pt x="113904" y="2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Shape 419"/>
            <p:cNvSpPr/>
            <p:nvPr/>
          </p:nvSpPr>
          <p:spPr>
            <a:xfrm>
              <a:off x="5461575" y="5316900"/>
              <a:ext cx="89100" cy="159900"/>
            </a:xfrm>
            <a:custGeom>
              <a:pathLst>
                <a:path extrusionOk="0" h="120000" w="120000">
                  <a:moveTo>
                    <a:pt x="50159" y="0"/>
                  </a:moveTo>
                  <a:lnTo>
                    <a:pt x="46862" y="53595"/>
                  </a:lnTo>
                  <a:lnTo>
                    <a:pt x="40302" y="54514"/>
                  </a:lnTo>
                  <a:lnTo>
                    <a:pt x="33708" y="56333"/>
                  </a:lnTo>
                  <a:lnTo>
                    <a:pt x="27148" y="58171"/>
                  </a:lnTo>
                  <a:lnTo>
                    <a:pt x="21396" y="60459"/>
                  </a:lnTo>
                  <a:lnTo>
                    <a:pt x="16450" y="62747"/>
                  </a:lnTo>
                  <a:lnTo>
                    <a:pt x="13187" y="65503"/>
                  </a:lnTo>
                  <a:lnTo>
                    <a:pt x="9049" y="68241"/>
                  </a:lnTo>
                  <a:lnTo>
                    <a:pt x="6593" y="70998"/>
                  </a:lnTo>
                  <a:lnTo>
                    <a:pt x="4137" y="73736"/>
                  </a:lnTo>
                  <a:lnTo>
                    <a:pt x="2489" y="76943"/>
                  </a:lnTo>
                  <a:lnTo>
                    <a:pt x="841" y="80150"/>
                  </a:lnTo>
                  <a:lnTo>
                    <a:pt x="33" y="83356"/>
                  </a:lnTo>
                  <a:lnTo>
                    <a:pt x="33" y="86563"/>
                  </a:lnTo>
                  <a:lnTo>
                    <a:pt x="33" y="89770"/>
                  </a:lnTo>
                  <a:lnTo>
                    <a:pt x="841" y="92977"/>
                  </a:lnTo>
                  <a:lnTo>
                    <a:pt x="2489" y="96183"/>
                  </a:lnTo>
                  <a:lnTo>
                    <a:pt x="4137" y="98940"/>
                  </a:lnTo>
                  <a:lnTo>
                    <a:pt x="6593" y="102147"/>
                  </a:lnTo>
                  <a:lnTo>
                    <a:pt x="9890" y="104885"/>
                  </a:lnTo>
                  <a:lnTo>
                    <a:pt x="13994" y="107641"/>
                  </a:lnTo>
                  <a:lnTo>
                    <a:pt x="18099" y="110379"/>
                  </a:lnTo>
                  <a:lnTo>
                    <a:pt x="22203" y="112667"/>
                  </a:lnTo>
                  <a:lnTo>
                    <a:pt x="27148" y="114505"/>
                  </a:lnTo>
                  <a:lnTo>
                    <a:pt x="32060" y="115874"/>
                  </a:lnTo>
                  <a:lnTo>
                    <a:pt x="37813" y="117243"/>
                  </a:lnTo>
                  <a:lnTo>
                    <a:pt x="42758" y="118631"/>
                  </a:lnTo>
                  <a:lnTo>
                    <a:pt x="48511" y="119081"/>
                  </a:lnTo>
                  <a:lnTo>
                    <a:pt x="54264" y="119549"/>
                  </a:lnTo>
                  <a:lnTo>
                    <a:pt x="60016" y="120000"/>
                  </a:lnTo>
                  <a:lnTo>
                    <a:pt x="65769" y="119549"/>
                  </a:lnTo>
                  <a:lnTo>
                    <a:pt x="71522" y="119081"/>
                  </a:lnTo>
                  <a:lnTo>
                    <a:pt x="77275" y="118162"/>
                  </a:lnTo>
                  <a:lnTo>
                    <a:pt x="83027" y="117243"/>
                  </a:lnTo>
                  <a:lnTo>
                    <a:pt x="87939" y="115874"/>
                  </a:lnTo>
                  <a:lnTo>
                    <a:pt x="93692" y="114055"/>
                  </a:lnTo>
                  <a:lnTo>
                    <a:pt x="98637" y="112217"/>
                  </a:lnTo>
                  <a:lnTo>
                    <a:pt x="102741" y="109929"/>
                  </a:lnTo>
                  <a:lnTo>
                    <a:pt x="106846" y="107172"/>
                  </a:lnTo>
                  <a:lnTo>
                    <a:pt x="110109" y="104435"/>
                  </a:lnTo>
                  <a:lnTo>
                    <a:pt x="113406" y="101678"/>
                  </a:lnTo>
                  <a:lnTo>
                    <a:pt x="115862" y="98940"/>
                  </a:lnTo>
                  <a:lnTo>
                    <a:pt x="117510" y="95733"/>
                  </a:lnTo>
                  <a:lnTo>
                    <a:pt x="119158" y="92526"/>
                  </a:lnTo>
                  <a:lnTo>
                    <a:pt x="120000" y="89320"/>
                  </a:lnTo>
                  <a:lnTo>
                    <a:pt x="120000" y="86113"/>
                  </a:lnTo>
                  <a:lnTo>
                    <a:pt x="120000" y="82906"/>
                  </a:lnTo>
                  <a:lnTo>
                    <a:pt x="119158" y="79699"/>
                  </a:lnTo>
                  <a:lnTo>
                    <a:pt x="117510" y="76493"/>
                  </a:lnTo>
                  <a:lnTo>
                    <a:pt x="115054" y="73286"/>
                  </a:lnTo>
                  <a:lnTo>
                    <a:pt x="112598" y="70529"/>
                  </a:lnTo>
                  <a:lnTo>
                    <a:pt x="110109" y="67791"/>
                  </a:lnTo>
                  <a:lnTo>
                    <a:pt x="106005" y="65035"/>
                  </a:lnTo>
                  <a:lnTo>
                    <a:pt x="100252" y="61378"/>
                  </a:lnTo>
                  <a:lnTo>
                    <a:pt x="92884" y="58171"/>
                  </a:lnTo>
                  <a:lnTo>
                    <a:pt x="85483" y="55883"/>
                  </a:lnTo>
                  <a:lnTo>
                    <a:pt x="78082" y="54514"/>
                  </a:lnTo>
                  <a:lnTo>
                    <a:pt x="81379" y="468"/>
                  </a:lnTo>
                  <a:lnTo>
                    <a:pt x="81379" y="468"/>
                  </a:lnTo>
                  <a:lnTo>
                    <a:pt x="71522" y="918"/>
                  </a:lnTo>
                  <a:lnTo>
                    <a:pt x="60824" y="468"/>
                  </a:lnTo>
                  <a:lnTo>
                    <a:pt x="50159"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Shape 420"/>
            <p:cNvSpPr/>
            <p:nvPr/>
          </p:nvSpPr>
          <p:spPr>
            <a:xfrm>
              <a:off x="5619100" y="5194175"/>
              <a:ext cx="162000" cy="89700"/>
            </a:xfrm>
            <a:custGeom>
              <a:pathLst>
                <a:path extrusionOk="0" h="120000" w="120000">
                  <a:moveTo>
                    <a:pt x="85115" y="0"/>
                  </a:moveTo>
                  <a:lnTo>
                    <a:pt x="81964" y="835"/>
                  </a:lnTo>
                  <a:lnTo>
                    <a:pt x="78795" y="2439"/>
                  </a:lnTo>
                  <a:lnTo>
                    <a:pt x="75625" y="4076"/>
                  </a:lnTo>
                  <a:lnTo>
                    <a:pt x="71992" y="6549"/>
                  </a:lnTo>
                  <a:lnTo>
                    <a:pt x="68822" y="9791"/>
                  </a:lnTo>
                  <a:lnTo>
                    <a:pt x="66116" y="13065"/>
                  </a:lnTo>
                  <a:lnTo>
                    <a:pt x="63392" y="17142"/>
                  </a:lnTo>
                  <a:lnTo>
                    <a:pt x="61130" y="22055"/>
                  </a:lnTo>
                  <a:lnTo>
                    <a:pt x="59314" y="26934"/>
                  </a:lnTo>
                  <a:lnTo>
                    <a:pt x="57516" y="31846"/>
                  </a:lnTo>
                  <a:lnTo>
                    <a:pt x="56144" y="37560"/>
                  </a:lnTo>
                  <a:lnTo>
                    <a:pt x="1835" y="25296"/>
                  </a:lnTo>
                  <a:lnTo>
                    <a:pt x="1371" y="40802"/>
                  </a:lnTo>
                  <a:lnTo>
                    <a:pt x="18" y="55505"/>
                  </a:lnTo>
                  <a:lnTo>
                    <a:pt x="53883" y="67736"/>
                  </a:lnTo>
                  <a:lnTo>
                    <a:pt x="54346" y="74285"/>
                  </a:lnTo>
                  <a:lnTo>
                    <a:pt x="55699" y="80802"/>
                  </a:lnTo>
                  <a:lnTo>
                    <a:pt x="57052" y="85714"/>
                  </a:lnTo>
                  <a:lnTo>
                    <a:pt x="58424" y="91428"/>
                  </a:lnTo>
                  <a:lnTo>
                    <a:pt x="60222" y="96307"/>
                  </a:lnTo>
                  <a:lnTo>
                    <a:pt x="62483" y="100384"/>
                  </a:lnTo>
                  <a:lnTo>
                    <a:pt x="64745" y="104461"/>
                  </a:lnTo>
                  <a:lnTo>
                    <a:pt x="67025" y="108538"/>
                  </a:lnTo>
                  <a:lnTo>
                    <a:pt x="69731" y="111812"/>
                  </a:lnTo>
                  <a:lnTo>
                    <a:pt x="72455" y="114252"/>
                  </a:lnTo>
                  <a:lnTo>
                    <a:pt x="75625" y="116725"/>
                  </a:lnTo>
                  <a:lnTo>
                    <a:pt x="78795" y="118329"/>
                  </a:lnTo>
                  <a:lnTo>
                    <a:pt x="81964" y="119164"/>
                  </a:lnTo>
                  <a:lnTo>
                    <a:pt x="85115" y="119966"/>
                  </a:lnTo>
                  <a:lnTo>
                    <a:pt x="88285" y="119966"/>
                  </a:lnTo>
                  <a:lnTo>
                    <a:pt x="91455" y="119164"/>
                  </a:lnTo>
                  <a:lnTo>
                    <a:pt x="94624" y="118329"/>
                  </a:lnTo>
                  <a:lnTo>
                    <a:pt x="97794" y="115889"/>
                  </a:lnTo>
                  <a:lnTo>
                    <a:pt x="100963" y="114252"/>
                  </a:lnTo>
                  <a:lnTo>
                    <a:pt x="104133" y="111010"/>
                  </a:lnTo>
                  <a:lnTo>
                    <a:pt x="106858" y="107736"/>
                  </a:lnTo>
                  <a:lnTo>
                    <a:pt x="109119" y="103659"/>
                  </a:lnTo>
                  <a:lnTo>
                    <a:pt x="111380" y="99582"/>
                  </a:lnTo>
                  <a:lnTo>
                    <a:pt x="113642" y="95505"/>
                  </a:lnTo>
                  <a:lnTo>
                    <a:pt x="114995" y="90593"/>
                  </a:lnTo>
                  <a:lnTo>
                    <a:pt x="116811" y="85714"/>
                  </a:lnTo>
                  <a:lnTo>
                    <a:pt x="117720" y="80000"/>
                  </a:lnTo>
                  <a:lnTo>
                    <a:pt x="118628" y="74285"/>
                  </a:lnTo>
                  <a:lnTo>
                    <a:pt x="119536" y="69373"/>
                  </a:lnTo>
                  <a:lnTo>
                    <a:pt x="119981" y="62857"/>
                  </a:lnTo>
                  <a:lnTo>
                    <a:pt x="119981" y="57142"/>
                  </a:lnTo>
                  <a:lnTo>
                    <a:pt x="119536" y="51428"/>
                  </a:lnTo>
                  <a:lnTo>
                    <a:pt x="119073" y="45714"/>
                  </a:lnTo>
                  <a:lnTo>
                    <a:pt x="117720" y="40000"/>
                  </a:lnTo>
                  <a:lnTo>
                    <a:pt x="116367" y="34285"/>
                  </a:lnTo>
                  <a:lnTo>
                    <a:pt x="114995" y="28571"/>
                  </a:lnTo>
                  <a:lnTo>
                    <a:pt x="113197" y="23659"/>
                  </a:lnTo>
                  <a:lnTo>
                    <a:pt x="110936" y="19582"/>
                  </a:lnTo>
                  <a:lnTo>
                    <a:pt x="108656" y="15505"/>
                  </a:lnTo>
                  <a:lnTo>
                    <a:pt x="106394" y="11428"/>
                  </a:lnTo>
                  <a:lnTo>
                    <a:pt x="103688" y="8989"/>
                  </a:lnTo>
                  <a:lnTo>
                    <a:pt x="100963" y="5714"/>
                  </a:lnTo>
                  <a:lnTo>
                    <a:pt x="97794" y="4076"/>
                  </a:lnTo>
                  <a:lnTo>
                    <a:pt x="94624" y="2439"/>
                  </a:lnTo>
                  <a:lnTo>
                    <a:pt x="91455" y="835"/>
                  </a:lnTo>
                  <a:lnTo>
                    <a:pt x="88285" y="835"/>
                  </a:lnTo>
                  <a:lnTo>
                    <a:pt x="85115"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Shape 421"/>
            <p:cNvSpPr/>
            <p:nvPr/>
          </p:nvSpPr>
          <p:spPr>
            <a:xfrm>
              <a:off x="5420075" y="5116000"/>
              <a:ext cx="189300" cy="189900"/>
            </a:xfrm>
            <a:custGeom>
              <a:pathLst>
                <a:path extrusionOk="0" h="120000" w="120000">
                  <a:moveTo>
                    <a:pt x="60000" y="15"/>
                  </a:moveTo>
                  <a:lnTo>
                    <a:pt x="53803" y="394"/>
                  </a:lnTo>
                  <a:lnTo>
                    <a:pt x="47987" y="1168"/>
                  </a:lnTo>
                  <a:lnTo>
                    <a:pt x="42187" y="2716"/>
                  </a:lnTo>
                  <a:lnTo>
                    <a:pt x="36767" y="4643"/>
                  </a:lnTo>
                  <a:lnTo>
                    <a:pt x="31347" y="7345"/>
                  </a:lnTo>
                  <a:lnTo>
                    <a:pt x="26323" y="10425"/>
                  </a:lnTo>
                  <a:lnTo>
                    <a:pt x="22060" y="13900"/>
                  </a:lnTo>
                  <a:lnTo>
                    <a:pt x="17797" y="17754"/>
                  </a:lnTo>
                  <a:lnTo>
                    <a:pt x="13930" y="22003"/>
                  </a:lnTo>
                  <a:lnTo>
                    <a:pt x="10443" y="26631"/>
                  </a:lnTo>
                  <a:lnTo>
                    <a:pt x="7353" y="31259"/>
                  </a:lnTo>
                  <a:lnTo>
                    <a:pt x="4643" y="36661"/>
                  </a:lnTo>
                  <a:lnTo>
                    <a:pt x="2709" y="42063"/>
                  </a:lnTo>
                  <a:lnTo>
                    <a:pt x="1156" y="47845"/>
                  </a:lnTo>
                  <a:lnTo>
                    <a:pt x="380" y="54021"/>
                  </a:lnTo>
                  <a:lnTo>
                    <a:pt x="0" y="59818"/>
                  </a:lnTo>
                  <a:lnTo>
                    <a:pt x="380" y="65978"/>
                  </a:lnTo>
                  <a:lnTo>
                    <a:pt x="1156" y="72154"/>
                  </a:lnTo>
                  <a:lnTo>
                    <a:pt x="2709" y="77936"/>
                  </a:lnTo>
                  <a:lnTo>
                    <a:pt x="4643" y="83338"/>
                  </a:lnTo>
                  <a:lnTo>
                    <a:pt x="7353" y="88361"/>
                  </a:lnTo>
                  <a:lnTo>
                    <a:pt x="10443" y="93368"/>
                  </a:lnTo>
                  <a:lnTo>
                    <a:pt x="13930" y="97996"/>
                  </a:lnTo>
                  <a:lnTo>
                    <a:pt x="17797" y="102245"/>
                  </a:lnTo>
                  <a:lnTo>
                    <a:pt x="22060" y="106099"/>
                  </a:lnTo>
                  <a:lnTo>
                    <a:pt x="26323" y="109574"/>
                  </a:lnTo>
                  <a:lnTo>
                    <a:pt x="31347" y="112670"/>
                  </a:lnTo>
                  <a:lnTo>
                    <a:pt x="36767" y="114976"/>
                  </a:lnTo>
                  <a:lnTo>
                    <a:pt x="42187" y="117298"/>
                  </a:lnTo>
                  <a:lnTo>
                    <a:pt x="47987" y="118452"/>
                  </a:lnTo>
                  <a:lnTo>
                    <a:pt x="53803" y="119605"/>
                  </a:lnTo>
                  <a:lnTo>
                    <a:pt x="60000" y="120000"/>
                  </a:lnTo>
                  <a:lnTo>
                    <a:pt x="66180" y="119605"/>
                  </a:lnTo>
                  <a:lnTo>
                    <a:pt x="72377" y="118452"/>
                  </a:lnTo>
                  <a:lnTo>
                    <a:pt x="77797" y="117298"/>
                  </a:lnTo>
                  <a:lnTo>
                    <a:pt x="83597" y="114976"/>
                  </a:lnTo>
                  <a:lnTo>
                    <a:pt x="88637" y="112670"/>
                  </a:lnTo>
                  <a:lnTo>
                    <a:pt x="93660" y="109574"/>
                  </a:lnTo>
                  <a:lnTo>
                    <a:pt x="98304" y="106099"/>
                  </a:lnTo>
                  <a:lnTo>
                    <a:pt x="102567" y="102245"/>
                  </a:lnTo>
                  <a:lnTo>
                    <a:pt x="106434" y="97996"/>
                  </a:lnTo>
                  <a:lnTo>
                    <a:pt x="109920" y="93368"/>
                  </a:lnTo>
                  <a:lnTo>
                    <a:pt x="113026" y="88361"/>
                  </a:lnTo>
                  <a:lnTo>
                    <a:pt x="115340" y="83338"/>
                  </a:lnTo>
                  <a:lnTo>
                    <a:pt x="117670" y="77936"/>
                  </a:lnTo>
                  <a:lnTo>
                    <a:pt x="118827" y="72154"/>
                  </a:lnTo>
                  <a:lnTo>
                    <a:pt x="119984" y="65978"/>
                  </a:lnTo>
                  <a:lnTo>
                    <a:pt x="119984" y="59818"/>
                  </a:lnTo>
                  <a:lnTo>
                    <a:pt x="119984" y="54021"/>
                  </a:lnTo>
                  <a:lnTo>
                    <a:pt x="118827" y="47845"/>
                  </a:lnTo>
                  <a:lnTo>
                    <a:pt x="117670" y="42063"/>
                  </a:lnTo>
                  <a:lnTo>
                    <a:pt x="115340" y="36661"/>
                  </a:lnTo>
                  <a:lnTo>
                    <a:pt x="113026" y="31259"/>
                  </a:lnTo>
                  <a:lnTo>
                    <a:pt x="109920" y="26631"/>
                  </a:lnTo>
                  <a:lnTo>
                    <a:pt x="106434" y="22003"/>
                  </a:lnTo>
                  <a:lnTo>
                    <a:pt x="102567" y="17754"/>
                  </a:lnTo>
                  <a:lnTo>
                    <a:pt x="98304" y="13900"/>
                  </a:lnTo>
                  <a:lnTo>
                    <a:pt x="93660" y="10425"/>
                  </a:lnTo>
                  <a:lnTo>
                    <a:pt x="88637" y="7345"/>
                  </a:lnTo>
                  <a:lnTo>
                    <a:pt x="83597" y="4643"/>
                  </a:lnTo>
                  <a:lnTo>
                    <a:pt x="77797" y="2716"/>
                  </a:lnTo>
                  <a:lnTo>
                    <a:pt x="72377" y="1168"/>
                  </a:lnTo>
                  <a:lnTo>
                    <a:pt x="66180" y="394"/>
                  </a:lnTo>
                  <a:lnTo>
                    <a:pt x="60000" y="15"/>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22" name="Shape 422"/>
          <p:cNvPicPr preferRelativeResize="0"/>
          <p:nvPr/>
        </p:nvPicPr>
        <p:blipFill rotWithShape="1">
          <a:blip r:embed="rId3">
            <a:alphaModFix/>
          </a:blip>
          <a:srcRect b="0" l="0" r="0" t="0"/>
          <a:stretch/>
        </p:blipFill>
        <p:spPr>
          <a:xfrm>
            <a:off x="1219063" y="1561700"/>
            <a:ext cx="6569028" cy="30286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ph type="title"/>
          </p:nvPr>
        </p:nvSpPr>
        <p:spPr>
          <a:xfrm>
            <a:off x="922000" y="768300"/>
            <a:ext cx="6866100" cy="857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2400" u="none" cap="none" strike="noStrike">
                <a:solidFill>
                  <a:srgbClr val="434343"/>
                </a:solidFill>
                <a:latin typeface="Raleway ExtraBold"/>
                <a:ea typeface="Raleway ExtraBold"/>
                <a:cs typeface="Raleway ExtraBold"/>
                <a:sym typeface="Raleway ExtraBold"/>
              </a:rPr>
              <a:t>Minimax Implementation</a:t>
            </a:r>
          </a:p>
        </p:txBody>
      </p:sp>
      <p:sp>
        <p:nvSpPr>
          <p:cNvPr id="428" name="Shape 428"/>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429" name="Shape 429"/>
          <p:cNvGrpSpPr/>
          <p:nvPr/>
        </p:nvGrpSpPr>
        <p:grpSpPr>
          <a:xfrm>
            <a:off x="8054843" y="308805"/>
            <a:ext cx="796389" cy="763607"/>
            <a:chOff x="5241175" y="4959100"/>
            <a:chExt cx="539925" cy="517700"/>
          </a:xfrm>
        </p:grpSpPr>
        <p:sp>
          <p:nvSpPr>
            <p:cNvPr id="430" name="Shape 430"/>
            <p:cNvSpPr/>
            <p:nvPr/>
          </p:nvSpPr>
          <p:spPr>
            <a:xfrm>
              <a:off x="5575150" y="4959100"/>
              <a:ext cx="161100" cy="178200"/>
            </a:xfrm>
            <a:custGeom>
              <a:pathLst>
                <a:path extrusionOk="0" h="120000" w="120000">
                  <a:moveTo>
                    <a:pt x="86357" y="0"/>
                  </a:moveTo>
                  <a:lnTo>
                    <a:pt x="83175" y="420"/>
                  </a:lnTo>
                  <a:lnTo>
                    <a:pt x="79993" y="824"/>
                  </a:lnTo>
                  <a:lnTo>
                    <a:pt x="76811" y="1648"/>
                  </a:lnTo>
                  <a:lnTo>
                    <a:pt x="73630" y="2473"/>
                  </a:lnTo>
                  <a:lnTo>
                    <a:pt x="70448" y="3701"/>
                  </a:lnTo>
                  <a:lnTo>
                    <a:pt x="67731" y="5350"/>
                  </a:lnTo>
                  <a:lnTo>
                    <a:pt x="65442" y="6982"/>
                  </a:lnTo>
                  <a:lnTo>
                    <a:pt x="63172" y="9052"/>
                  </a:lnTo>
                  <a:lnTo>
                    <a:pt x="60902" y="11104"/>
                  </a:lnTo>
                  <a:lnTo>
                    <a:pt x="59078" y="13561"/>
                  </a:lnTo>
                  <a:lnTo>
                    <a:pt x="57273" y="16034"/>
                  </a:lnTo>
                  <a:lnTo>
                    <a:pt x="55915" y="18491"/>
                  </a:lnTo>
                  <a:lnTo>
                    <a:pt x="54538" y="21368"/>
                  </a:lnTo>
                  <a:lnTo>
                    <a:pt x="54092" y="24245"/>
                  </a:lnTo>
                  <a:lnTo>
                    <a:pt x="53626" y="27122"/>
                  </a:lnTo>
                  <a:lnTo>
                    <a:pt x="53180" y="30420"/>
                  </a:lnTo>
                  <a:lnTo>
                    <a:pt x="53626" y="34929"/>
                  </a:lnTo>
                  <a:lnTo>
                    <a:pt x="55003" y="39455"/>
                  </a:lnTo>
                  <a:lnTo>
                    <a:pt x="56808" y="43561"/>
                  </a:lnTo>
                  <a:lnTo>
                    <a:pt x="59078" y="47263"/>
                  </a:lnTo>
                  <a:lnTo>
                    <a:pt x="0" y="110140"/>
                  </a:lnTo>
                  <a:lnTo>
                    <a:pt x="6828" y="114649"/>
                  </a:lnTo>
                  <a:lnTo>
                    <a:pt x="13192" y="120000"/>
                  </a:lnTo>
                  <a:lnTo>
                    <a:pt x="72271" y="57526"/>
                  </a:lnTo>
                  <a:lnTo>
                    <a:pt x="75453" y="58771"/>
                  </a:lnTo>
                  <a:lnTo>
                    <a:pt x="79082" y="59596"/>
                  </a:lnTo>
                  <a:lnTo>
                    <a:pt x="82710" y="60000"/>
                  </a:lnTo>
                  <a:lnTo>
                    <a:pt x="86357" y="60403"/>
                  </a:lnTo>
                  <a:lnTo>
                    <a:pt x="89986" y="60000"/>
                  </a:lnTo>
                  <a:lnTo>
                    <a:pt x="93167" y="59596"/>
                  </a:lnTo>
                  <a:lnTo>
                    <a:pt x="96349" y="59175"/>
                  </a:lnTo>
                  <a:lnTo>
                    <a:pt x="99531" y="57947"/>
                  </a:lnTo>
                  <a:lnTo>
                    <a:pt x="102267" y="56719"/>
                  </a:lnTo>
                  <a:lnTo>
                    <a:pt x="104983" y="55070"/>
                  </a:lnTo>
                  <a:lnTo>
                    <a:pt x="107719" y="53421"/>
                  </a:lnTo>
                  <a:lnTo>
                    <a:pt x="109989" y="51368"/>
                  </a:lnTo>
                  <a:lnTo>
                    <a:pt x="112259" y="49315"/>
                  </a:lnTo>
                  <a:lnTo>
                    <a:pt x="114082" y="47263"/>
                  </a:lnTo>
                  <a:lnTo>
                    <a:pt x="115887" y="44385"/>
                  </a:lnTo>
                  <a:lnTo>
                    <a:pt x="117264" y="41912"/>
                  </a:lnTo>
                  <a:lnTo>
                    <a:pt x="118157" y="39035"/>
                  </a:lnTo>
                  <a:lnTo>
                    <a:pt x="119069" y="36158"/>
                  </a:lnTo>
                  <a:lnTo>
                    <a:pt x="119534" y="33297"/>
                  </a:lnTo>
                  <a:lnTo>
                    <a:pt x="119981" y="30420"/>
                  </a:lnTo>
                  <a:lnTo>
                    <a:pt x="119534" y="27122"/>
                  </a:lnTo>
                  <a:lnTo>
                    <a:pt x="119069" y="24245"/>
                  </a:lnTo>
                  <a:lnTo>
                    <a:pt x="118157" y="21368"/>
                  </a:lnTo>
                  <a:lnTo>
                    <a:pt x="117264" y="18491"/>
                  </a:lnTo>
                  <a:lnTo>
                    <a:pt x="115887" y="16034"/>
                  </a:lnTo>
                  <a:lnTo>
                    <a:pt x="114082" y="13561"/>
                  </a:lnTo>
                  <a:lnTo>
                    <a:pt x="112259" y="11104"/>
                  </a:lnTo>
                  <a:lnTo>
                    <a:pt x="109989" y="9052"/>
                  </a:lnTo>
                  <a:lnTo>
                    <a:pt x="107719" y="6982"/>
                  </a:lnTo>
                  <a:lnTo>
                    <a:pt x="104983" y="5350"/>
                  </a:lnTo>
                  <a:lnTo>
                    <a:pt x="102267" y="3701"/>
                  </a:lnTo>
                  <a:lnTo>
                    <a:pt x="99531" y="2473"/>
                  </a:lnTo>
                  <a:lnTo>
                    <a:pt x="96349" y="1648"/>
                  </a:lnTo>
                  <a:lnTo>
                    <a:pt x="93167" y="824"/>
                  </a:lnTo>
                  <a:lnTo>
                    <a:pt x="89986" y="420"/>
                  </a:lnTo>
                  <a:lnTo>
                    <a:pt x="86357"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Shape 431"/>
            <p:cNvSpPr/>
            <p:nvPr/>
          </p:nvSpPr>
          <p:spPr>
            <a:xfrm>
              <a:off x="5330925" y="4985350"/>
              <a:ext cx="128400" cy="148500"/>
            </a:xfrm>
            <a:custGeom>
              <a:pathLst>
                <a:path extrusionOk="0" h="120000" w="120000">
                  <a:moveTo>
                    <a:pt x="36561" y="0"/>
                  </a:moveTo>
                  <a:lnTo>
                    <a:pt x="32561" y="505"/>
                  </a:lnTo>
                  <a:lnTo>
                    <a:pt x="28561" y="1495"/>
                  </a:lnTo>
                  <a:lnTo>
                    <a:pt x="25146" y="2971"/>
                  </a:lnTo>
                  <a:lnTo>
                    <a:pt x="21146" y="4447"/>
                  </a:lnTo>
                  <a:lnTo>
                    <a:pt x="17707" y="6428"/>
                  </a:lnTo>
                  <a:lnTo>
                    <a:pt x="14853" y="8409"/>
                  </a:lnTo>
                  <a:lnTo>
                    <a:pt x="12000" y="10876"/>
                  </a:lnTo>
                  <a:lnTo>
                    <a:pt x="9146" y="13342"/>
                  </a:lnTo>
                  <a:lnTo>
                    <a:pt x="6853" y="16293"/>
                  </a:lnTo>
                  <a:lnTo>
                    <a:pt x="4584" y="19265"/>
                  </a:lnTo>
                  <a:lnTo>
                    <a:pt x="2853" y="22216"/>
                  </a:lnTo>
                  <a:lnTo>
                    <a:pt x="1730" y="25673"/>
                  </a:lnTo>
                  <a:lnTo>
                    <a:pt x="584" y="29636"/>
                  </a:lnTo>
                  <a:lnTo>
                    <a:pt x="0" y="33092"/>
                  </a:lnTo>
                  <a:lnTo>
                    <a:pt x="0" y="36549"/>
                  </a:lnTo>
                  <a:lnTo>
                    <a:pt x="0" y="40491"/>
                  </a:lnTo>
                  <a:lnTo>
                    <a:pt x="584" y="43948"/>
                  </a:lnTo>
                  <a:lnTo>
                    <a:pt x="1730" y="47405"/>
                  </a:lnTo>
                  <a:lnTo>
                    <a:pt x="3438" y="50377"/>
                  </a:lnTo>
                  <a:lnTo>
                    <a:pt x="5146" y="53834"/>
                  </a:lnTo>
                  <a:lnTo>
                    <a:pt x="7438" y="56300"/>
                  </a:lnTo>
                  <a:lnTo>
                    <a:pt x="9707" y="59252"/>
                  </a:lnTo>
                  <a:lnTo>
                    <a:pt x="12584" y="61718"/>
                  </a:lnTo>
                  <a:lnTo>
                    <a:pt x="15438" y="64184"/>
                  </a:lnTo>
                  <a:lnTo>
                    <a:pt x="18853" y="66165"/>
                  </a:lnTo>
                  <a:lnTo>
                    <a:pt x="22292" y="68146"/>
                  </a:lnTo>
                  <a:lnTo>
                    <a:pt x="25707" y="69622"/>
                  </a:lnTo>
                  <a:lnTo>
                    <a:pt x="29707" y="70613"/>
                  </a:lnTo>
                  <a:lnTo>
                    <a:pt x="34292" y="71603"/>
                  </a:lnTo>
                  <a:lnTo>
                    <a:pt x="40000" y="72088"/>
                  </a:lnTo>
                  <a:lnTo>
                    <a:pt x="46292" y="72088"/>
                  </a:lnTo>
                  <a:lnTo>
                    <a:pt x="52000" y="71098"/>
                  </a:lnTo>
                  <a:lnTo>
                    <a:pt x="57707" y="69622"/>
                  </a:lnTo>
                  <a:lnTo>
                    <a:pt x="102830" y="119979"/>
                  </a:lnTo>
                  <a:lnTo>
                    <a:pt x="110830" y="114056"/>
                  </a:lnTo>
                  <a:lnTo>
                    <a:pt x="119976" y="108638"/>
                  </a:lnTo>
                  <a:lnTo>
                    <a:pt x="74853" y="57776"/>
                  </a:lnTo>
                  <a:lnTo>
                    <a:pt x="77707" y="54319"/>
                  </a:lnTo>
                  <a:lnTo>
                    <a:pt x="79976" y="50862"/>
                  </a:lnTo>
                  <a:lnTo>
                    <a:pt x="81707" y="46920"/>
                  </a:lnTo>
                  <a:lnTo>
                    <a:pt x="82853" y="42473"/>
                  </a:lnTo>
                  <a:lnTo>
                    <a:pt x="83415" y="39016"/>
                  </a:lnTo>
                  <a:lnTo>
                    <a:pt x="83415" y="35053"/>
                  </a:lnTo>
                  <a:lnTo>
                    <a:pt x="83415" y="31617"/>
                  </a:lnTo>
                  <a:lnTo>
                    <a:pt x="82269" y="28160"/>
                  </a:lnTo>
                  <a:lnTo>
                    <a:pt x="81122" y="24703"/>
                  </a:lnTo>
                  <a:lnTo>
                    <a:pt x="79976" y="21731"/>
                  </a:lnTo>
                  <a:lnTo>
                    <a:pt x="78269" y="18274"/>
                  </a:lnTo>
                  <a:lnTo>
                    <a:pt x="76000" y="15323"/>
                  </a:lnTo>
                  <a:lnTo>
                    <a:pt x="73707" y="12836"/>
                  </a:lnTo>
                  <a:lnTo>
                    <a:pt x="70853" y="10370"/>
                  </a:lnTo>
                  <a:lnTo>
                    <a:pt x="68000" y="7904"/>
                  </a:lnTo>
                  <a:lnTo>
                    <a:pt x="64561" y="5943"/>
                  </a:lnTo>
                  <a:lnTo>
                    <a:pt x="61146" y="3962"/>
                  </a:lnTo>
                  <a:lnTo>
                    <a:pt x="57146" y="2486"/>
                  </a:lnTo>
                  <a:lnTo>
                    <a:pt x="53146" y="1495"/>
                  </a:lnTo>
                  <a:lnTo>
                    <a:pt x="49146" y="505"/>
                  </a:lnTo>
                  <a:lnTo>
                    <a:pt x="45146"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Shape 432"/>
            <p:cNvSpPr/>
            <p:nvPr/>
          </p:nvSpPr>
          <p:spPr>
            <a:xfrm>
              <a:off x="5241175" y="5241175"/>
              <a:ext cx="180000" cy="109200"/>
            </a:xfrm>
            <a:custGeom>
              <a:pathLst>
                <a:path extrusionOk="0" h="120000" w="120000">
                  <a:moveTo>
                    <a:pt x="113904" y="27"/>
                  </a:moveTo>
                  <a:lnTo>
                    <a:pt x="53696" y="40914"/>
                  </a:lnTo>
                  <a:lnTo>
                    <a:pt x="51664" y="37539"/>
                  </a:lnTo>
                  <a:lnTo>
                    <a:pt x="49632" y="34191"/>
                  </a:lnTo>
                  <a:lnTo>
                    <a:pt x="47600" y="30843"/>
                  </a:lnTo>
                  <a:lnTo>
                    <a:pt x="44752" y="28154"/>
                  </a:lnTo>
                  <a:lnTo>
                    <a:pt x="42303" y="26151"/>
                  </a:lnTo>
                  <a:lnTo>
                    <a:pt x="39455" y="24148"/>
                  </a:lnTo>
                  <a:lnTo>
                    <a:pt x="36607" y="22803"/>
                  </a:lnTo>
                  <a:lnTo>
                    <a:pt x="33759" y="22144"/>
                  </a:lnTo>
                  <a:lnTo>
                    <a:pt x="30911" y="21458"/>
                  </a:lnTo>
                  <a:lnTo>
                    <a:pt x="28063" y="22144"/>
                  </a:lnTo>
                  <a:lnTo>
                    <a:pt x="25215" y="22144"/>
                  </a:lnTo>
                  <a:lnTo>
                    <a:pt x="22367" y="23489"/>
                  </a:lnTo>
                  <a:lnTo>
                    <a:pt x="19519" y="24806"/>
                  </a:lnTo>
                  <a:lnTo>
                    <a:pt x="17088" y="26837"/>
                  </a:lnTo>
                  <a:lnTo>
                    <a:pt x="14639" y="28840"/>
                  </a:lnTo>
                  <a:lnTo>
                    <a:pt x="12208" y="31529"/>
                  </a:lnTo>
                  <a:lnTo>
                    <a:pt x="9759" y="34877"/>
                  </a:lnTo>
                  <a:lnTo>
                    <a:pt x="7727" y="38225"/>
                  </a:lnTo>
                  <a:lnTo>
                    <a:pt x="5696" y="41573"/>
                  </a:lnTo>
                  <a:lnTo>
                    <a:pt x="4063" y="46265"/>
                  </a:lnTo>
                  <a:lnTo>
                    <a:pt x="2848" y="50272"/>
                  </a:lnTo>
                  <a:lnTo>
                    <a:pt x="1632" y="54964"/>
                  </a:lnTo>
                  <a:lnTo>
                    <a:pt x="816" y="59656"/>
                  </a:lnTo>
                  <a:lnTo>
                    <a:pt x="416" y="64349"/>
                  </a:lnTo>
                  <a:lnTo>
                    <a:pt x="0" y="69041"/>
                  </a:lnTo>
                  <a:lnTo>
                    <a:pt x="0" y="73734"/>
                  </a:lnTo>
                  <a:lnTo>
                    <a:pt x="416" y="78426"/>
                  </a:lnTo>
                  <a:lnTo>
                    <a:pt x="1215" y="83119"/>
                  </a:lnTo>
                  <a:lnTo>
                    <a:pt x="2031" y="87811"/>
                  </a:lnTo>
                  <a:lnTo>
                    <a:pt x="3247" y="91845"/>
                  </a:lnTo>
                  <a:lnTo>
                    <a:pt x="4480" y="96537"/>
                  </a:lnTo>
                  <a:lnTo>
                    <a:pt x="6095" y="99885"/>
                  </a:lnTo>
                  <a:lnTo>
                    <a:pt x="7727" y="103892"/>
                  </a:lnTo>
                  <a:lnTo>
                    <a:pt x="10176" y="107239"/>
                  </a:lnTo>
                  <a:lnTo>
                    <a:pt x="12208" y="110615"/>
                  </a:lnTo>
                  <a:lnTo>
                    <a:pt x="15056" y="113276"/>
                  </a:lnTo>
                  <a:lnTo>
                    <a:pt x="17487" y="115280"/>
                  </a:lnTo>
                  <a:lnTo>
                    <a:pt x="20335" y="117310"/>
                  </a:lnTo>
                  <a:lnTo>
                    <a:pt x="23183" y="118655"/>
                  </a:lnTo>
                  <a:lnTo>
                    <a:pt x="26031" y="119313"/>
                  </a:lnTo>
                  <a:lnTo>
                    <a:pt x="28879" y="119972"/>
                  </a:lnTo>
                  <a:lnTo>
                    <a:pt x="31727" y="119972"/>
                  </a:lnTo>
                  <a:lnTo>
                    <a:pt x="34575" y="119313"/>
                  </a:lnTo>
                  <a:lnTo>
                    <a:pt x="37424" y="117969"/>
                  </a:lnTo>
                  <a:lnTo>
                    <a:pt x="40272" y="116624"/>
                  </a:lnTo>
                  <a:lnTo>
                    <a:pt x="42720" y="115280"/>
                  </a:lnTo>
                  <a:lnTo>
                    <a:pt x="45151" y="112618"/>
                  </a:lnTo>
                  <a:lnTo>
                    <a:pt x="47600" y="109929"/>
                  </a:lnTo>
                  <a:lnTo>
                    <a:pt x="50031" y="107239"/>
                  </a:lnTo>
                  <a:lnTo>
                    <a:pt x="52063" y="103892"/>
                  </a:lnTo>
                  <a:lnTo>
                    <a:pt x="54095" y="99885"/>
                  </a:lnTo>
                  <a:lnTo>
                    <a:pt x="55727" y="95851"/>
                  </a:lnTo>
                  <a:lnTo>
                    <a:pt x="57759" y="87811"/>
                  </a:lnTo>
                  <a:lnTo>
                    <a:pt x="58975" y="80429"/>
                  </a:lnTo>
                  <a:lnTo>
                    <a:pt x="59791" y="72389"/>
                  </a:lnTo>
                  <a:lnTo>
                    <a:pt x="59392" y="64349"/>
                  </a:lnTo>
                  <a:lnTo>
                    <a:pt x="120000" y="23489"/>
                  </a:lnTo>
                  <a:lnTo>
                    <a:pt x="116335" y="12074"/>
                  </a:lnTo>
                  <a:lnTo>
                    <a:pt x="113904" y="2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Shape 433"/>
            <p:cNvSpPr/>
            <p:nvPr/>
          </p:nvSpPr>
          <p:spPr>
            <a:xfrm>
              <a:off x="5461575" y="5316900"/>
              <a:ext cx="89100" cy="159900"/>
            </a:xfrm>
            <a:custGeom>
              <a:pathLst>
                <a:path extrusionOk="0" h="120000" w="120000">
                  <a:moveTo>
                    <a:pt x="50159" y="0"/>
                  </a:moveTo>
                  <a:lnTo>
                    <a:pt x="46862" y="53595"/>
                  </a:lnTo>
                  <a:lnTo>
                    <a:pt x="40302" y="54514"/>
                  </a:lnTo>
                  <a:lnTo>
                    <a:pt x="33708" y="56333"/>
                  </a:lnTo>
                  <a:lnTo>
                    <a:pt x="27148" y="58171"/>
                  </a:lnTo>
                  <a:lnTo>
                    <a:pt x="21396" y="60459"/>
                  </a:lnTo>
                  <a:lnTo>
                    <a:pt x="16450" y="62747"/>
                  </a:lnTo>
                  <a:lnTo>
                    <a:pt x="13187" y="65503"/>
                  </a:lnTo>
                  <a:lnTo>
                    <a:pt x="9049" y="68241"/>
                  </a:lnTo>
                  <a:lnTo>
                    <a:pt x="6593" y="70998"/>
                  </a:lnTo>
                  <a:lnTo>
                    <a:pt x="4137" y="73736"/>
                  </a:lnTo>
                  <a:lnTo>
                    <a:pt x="2489" y="76943"/>
                  </a:lnTo>
                  <a:lnTo>
                    <a:pt x="841" y="80150"/>
                  </a:lnTo>
                  <a:lnTo>
                    <a:pt x="33" y="83356"/>
                  </a:lnTo>
                  <a:lnTo>
                    <a:pt x="33" y="86563"/>
                  </a:lnTo>
                  <a:lnTo>
                    <a:pt x="33" y="89770"/>
                  </a:lnTo>
                  <a:lnTo>
                    <a:pt x="841" y="92977"/>
                  </a:lnTo>
                  <a:lnTo>
                    <a:pt x="2489" y="96183"/>
                  </a:lnTo>
                  <a:lnTo>
                    <a:pt x="4137" y="98940"/>
                  </a:lnTo>
                  <a:lnTo>
                    <a:pt x="6593" y="102147"/>
                  </a:lnTo>
                  <a:lnTo>
                    <a:pt x="9890" y="104885"/>
                  </a:lnTo>
                  <a:lnTo>
                    <a:pt x="13994" y="107641"/>
                  </a:lnTo>
                  <a:lnTo>
                    <a:pt x="18099" y="110379"/>
                  </a:lnTo>
                  <a:lnTo>
                    <a:pt x="22203" y="112667"/>
                  </a:lnTo>
                  <a:lnTo>
                    <a:pt x="27148" y="114505"/>
                  </a:lnTo>
                  <a:lnTo>
                    <a:pt x="32060" y="115874"/>
                  </a:lnTo>
                  <a:lnTo>
                    <a:pt x="37813" y="117243"/>
                  </a:lnTo>
                  <a:lnTo>
                    <a:pt x="42758" y="118631"/>
                  </a:lnTo>
                  <a:lnTo>
                    <a:pt x="48511" y="119081"/>
                  </a:lnTo>
                  <a:lnTo>
                    <a:pt x="54264" y="119549"/>
                  </a:lnTo>
                  <a:lnTo>
                    <a:pt x="60016" y="120000"/>
                  </a:lnTo>
                  <a:lnTo>
                    <a:pt x="65769" y="119549"/>
                  </a:lnTo>
                  <a:lnTo>
                    <a:pt x="71522" y="119081"/>
                  </a:lnTo>
                  <a:lnTo>
                    <a:pt x="77275" y="118162"/>
                  </a:lnTo>
                  <a:lnTo>
                    <a:pt x="83027" y="117243"/>
                  </a:lnTo>
                  <a:lnTo>
                    <a:pt x="87939" y="115874"/>
                  </a:lnTo>
                  <a:lnTo>
                    <a:pt x="93692" y="114055"/>
                  </a:lnTo>
                  <a:lnTo>
                    <a:pt x="98637" y="112217"/>
                  </a:lnTo>
                  <a:lnTo>
                    <a:pt x="102741" y="109929"/>
                  </a:lnTo>
                  <a:lnTo>
                    <a:pt x="106846" y="107172"/>
                  </a:lnTo>
                  <a:lnTo>
                    <a:pt x="110109" y="104435"/>
                  </a:lnTo>
                  <a:lnTo>
                    <a:pt x="113406" y="101678"/>
                  </a:lnTo>
                  <a:lnTo>
                    <a:pt x="115862" y="98940"/>
                  </a:lnTo>
                  <a:lnTo>
                    <a:pt x="117510" y="95733"/>
                  </a:lnTo>
                  <a:lnTo>
                    <a:pt x="119158" y="92526"/>
                  </a:lnTo>
                  <a:lnTo>
                    <a:pt x="120000" y="89320"/>
                  </a:lnTo>
                  <a:lnTo>
                    <a:pt x="120000" y="86113"/>
                  </a:lnTo>
                  <a:lnTo>
                    <a:pt x="120000" y="82906"/>
                  </a:lnTo>
                  <a:lnTo>
                    <a:pt x="119158" y="79699"/>
                  </a:lnTo>
                  <a:lnTo>
                    <a:pt x="117510" y="76493"/>
                  </a:lnTo>
                  <a:lnTo>
                    <a:pt x="115054" y="73286"/>
                  </a:lnTo>
                  <a:lnTo>
                    <a:pt x="112598" y="70529"/>
                  </a:lnTo>
                  <a:lnTo>
                    <a:pt x="110109" y="67791"/>
                  </a:lnTo>
                  <a:lnTo>
                    <a:pt x="106005" y="65035"/>
                  </a:lnTo>
                  <a:lnTo>
                    <a:pt x="100252" y="61378"/>
                  </a:lnTo>
                  <a:lnTo>
                    <a:pt x="92884" y="58171"/>
                  </a:lnTo>
                  <a:lnTo>
                    <a:pt x="85483" y="55883"/>
                  </a:lnTo>
                  <a:lnTo>
                    <a:pt x="78082" y="54514"/>
                  </a:lnTo>
                  <a:lnTo>
                    <a:pt x="81379" y="468"/>
                  </a:lnTo>
                  <a:lnTo>
                    <a:pt x="81379" y="468"/>
                  </a:lnTo>
                  <a:lnTo>
                    <a:pt x="71522" y="918"/>
                  </a:lnTo>
                  <a:lnTo>
                    <a:pt x="60824" y="468"/>
                  </a:lnTo>
                  <a:lnTo>
                    <a:pt x="50159"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Shape 434"/>
            <p:cNvSpPr/>
            <p:nvPr/>
          </p:nvSpPr>
          <p:spPr>
            <a:xfrm>
              <a:off x="5619100" y="5194175"/>
              <a:ext cx="162000" cy="89700"/>
            </a:xfrm>
            <a:custGeom>
              <a:pathLst>
                <a:path extrusionOk="0" h="120000" w="120000">
                  <a:moveTo>
                    <a:pt x="85115" y="0"/>
                  </a:moveTo>
                  <a:lnTo>
                    <a:pt x="81964" y="835"/>
                  </a:lnTo>
                  <a:lnTo>
                    <a:pt x="78795" y="2439"/>
                  </a:lnTo>
                  <a:lnTo>
                    <a:pt x="75625" y="4076"/>
                  </a:lnTo>
                  <a:lnTo>
                    <a:pt x="71992" y="6549"/>
                  </a:lnTo>
                  <a:lnTo>
                    <a:pt x="68822" y="9791"/>
                  </a:lnTo>
                  <a:lnTo>
                    <a:pt x="66116" y="13065"/>
                  </a:lnTo>
                  <a:lnTo>
                    <a:pt x="63392" y="17142"/>
                  </a:lnTo>
                  <a:lnTo>
                    <a:pt x="61130" y="22055"/>
                  </a:lnTo>
                  <a:lnTo>
                    <a:pt x="59314" y="26934"/>
                  </a:lnTo>
                  <a:lnTo>
                    <a:pt x="57516" y="31846"/>
                  </a:lnTo>
                  <a:lnTo>
                    <a:pt x="56144" y="37560"/>
                  </a:lnTo>
                  <a:lnTo>
                    <a:pt x="1835" y="25296"/>
                  </a:lnTo>
                  <a:lnTo>
                    <a:pt x="1371" y="40802"/>
                  </a:lnTo>
                  <a:lnTo>
                    <a:pt x="18" y="55505"/>
                  </a:lnTo>
                  <a:lnTo>
                    <a:pt x="53883" y="67736"/>
                  </a:lnTo>
                  <a:lnTo>
                    <a:pt x="54346" y="74285"/>
                  </a:lnTo>
                  <a:lnTo>
                    <a:pt x="55699" y="80802"/>
                  </a:lnTo>
                  <a:lnTo>
                    <a:pt x="57052" y="85714"/>
                  </a:lnTo>
                  <a:lnTo>
                    <a:pt x="58424" y="91428"/>
                  </a:lnTo>
                  <a:lnTo>
                    <a:pt x="60222" y="96307"/>
                  </a:lnTo>
                  <a:lnTo>
                    <a:pt x="62483" y="100384"/>
                  </a:lnTo>
                  <a:lnTo>
                    <a:pt x="64745" y="104461"/>
                  </a:lnTo>
                  <a:lnTo>
                    <a:pt x="67025" y="108538"/>
                  </a:lnTo>
                  <a:lnTo>
                    <a:pt x="69731" y="111812"/>
                  </a:lnTo>
                  <a:lnTo>
                    <a:pt x="72455" y="114252"/>
                  </a:lnTo>
                  <a:lnTo>
                    <a:pt x="75625" y="116725"/>
                  </a:lnTo>
                  <a:lnTo>
                    <a:pt x="78795" y="118329"/>
                  </a:lnTo>
                  <a:lnTo>
                    <a:pt x="81964" y="119164"/>
                  </a:lnTo>
                  <a:lnTo>
                    <a:pt x="85115" y="119966"/>
                  </a:lnTo>
                  <a:lnTo>
                    <a:pt x="88285" y="119966"/>
                  </a:lnTo>
                  <a:lnTo>
                    <a:pt x="91455" y="119164"/>
                  </a:lnTo>
                  <a:lnTo>
                    <a:pt x="94624" y="118329"/>
                  </a:lnTo>
                  <a:lnTo>
                    <a:pt x="97794" y="115889"/>
                  </a:lnTo>
                  <a:lnTo>
                    <a:pt x="100963" y="114252"/>
                  </a:lnTo>
                  <a:lnTo>
                    <a:pt x="104133" y="111010"/>
                  </a:lnTo>
                  <a:lnTo>
                    <a:pt x="106858" y="107736"/>
                  </a:lnTo>
                  <a:lnTo>
                    <a:pt x="109119" y="103659"/>
                  </a:lnTo>
                  <a:lnTo>
                    <a:pt x="111380" y="99582"/>
                  </a:lnTo>
                  <a:lnTo>
                    <a:pt x="113642" y="95505"/>
                  </a:lnTo>
                  <a:lnTo>
                    <a:pt x="114995" y="90593"/>
                  </a:lnTo>
                  <a:lnTo>
                    <a:pt x="116811" y="85714"/>
                  </a:lnTo>
                  <a:lnTo>
                    <a:pt x="117720" y="80000"/>
                  </a:lnTo>
                  <a:lnTo>
                    <a:pt x="118628" y="74285"/>
                  </a:lnTo>
                  <a:lnTo>
                    <a:pt x="119536" y="69373"/>
                  </a:lnTo>
                  <a:lnTo>
                    <a:pt x="119981" y="62857"/>
                  </a:lnTo>
                  <a:lnTo>
                    <a:pt x="119981" y="57142"/>
                  </a:lnTo>
                  <a:lnTo>
                    <a:pt x="119536" y="51428"/>
                  </a:lnTo>
                  <a:lnTo>
                    <a:pt x="119073" y="45714"/>
                  </a:lnTo>
                  <a:lnTo>
                    <a:pt x="117720" y="40000"/>
                  </a:lnTo>
                  <a:lnTo>
                    <a:pt x="116367" y="34285"/>
                  </a:lnTo>
                  <a:lnTo>
                    <a:pt x="114995" y="28571"/>
                  </a:lnTo>
                  <a:lnTo>
                    <a:pt x="113197" y="23659"/>
                  </a:lnTo>
                  <a:lnTo>
                    <a:pt x="110936" y="19582"/>
                  </a:lnTo>
                  <a:lnTo>
                    <a:pt x="108656" y="15505"/>
                  </a:lnTo>
                  <a:lnTo>
                    <a:pt x="106394" y="11428"/>
                  </a:lnTo>
                  <a:lnTo>
                    <a:pt x="103688" y="8989"/>
                  </a:lnTo>
                  <a:lnTo>
                    <a:pt x="100963" y="5714"/>
                  </a:lnTo>
                  <a:lnTo>
                    <a:pt x="97794" y="4076"/>
                  </a:lnTo>
                  <a:lnTo>
                    <a:pt x="94624" y="2439"/>
                  </a:lnTo>
                  <a:lnTo>
                    <a:pt x="91455" y="835"/>
                  </a:lnTo>
                  <a:lnTo>
                    <a:pt x="88285" y="835"/>
                  </a:lnTo>
                  <a:lnTo>
                    <a:pt x="85115"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Shape 435"/>
            <p:cNvSpPr/>
            <p:nvPr/>
          </p:nvSpPr>
          <p:spPr>
            <a:xfrm>
              <a:off x="5420075" y="5116000"/>
              <a:ext cx="189300" cy="189900"/>
            </a:xfrm>
            <a:custGeom>
              <a:pathLst>
                <a:path extrusionOk="0" h="120000" w="120000">
                  <a:moveTo>
                    <a:pt x="60000" y="15"/>
                  </a:moveTo>
                  <a:lnTo>
                    <a:pt x="53803" y="394"/>
                  </a:lnTo>
                  <a:lnTo>
                    <a:pt x="47987" y="1168"/>
                  </a:lnTo>
                  <a:lnTo>
                    <a:pt x="42187" y="2716"/>
                  </a:lnTo>
                  <a:lnTo>
                    <a:pt x="36767" y="4643"/>
                  </a:lnTo>
                  <a:lnTo>
                    <a:pt x="31347" y="7345"/>
                  </a:lnTo>
                  <a:lnTo>
                    <a:pt x="26323" y="10425"/>
                  </a:lnTo>
                  <a:lnTo>
                    <a:pt x="22060" y="13900"/>
                  </a:lnTo>
                  <a:lnTo>
                    <a:pt x="17797" y="17754"/>
                  </a:lnTo>
                  <a:lnTo>
                    <a:pt x="13930" y="22003"/>
                  </a:lnTo>
                  <a:lnTo>
                    <a:pt x="10443" y="26631"/>
                  </a:lnTo>
                  <a:lnTo>
                    <a:pt x="7353" y="31259"/>
                  </a:lnTo>
                  <a:lnTo>
                    <a:pt x="4643" y="36661"/>
                  </a:lnTo>
                  <a:lnTo>
                    <a:pt x="2709" y="42063"/>
                  </a:lnTo>
                  <a:lnTo>
                    <a:pt x="1156" y="47845"/>
                  </a:lnTo>
                  <a:lnTo>
                    <a:pt x="380" y="54021"/>
                  </a:lnTo>
                  <a:lnTo>
                    <a:pt x="0" y="59818"/>
                  </a:lnTo>
                  <a:lnTo>
                    <a:pt x="380" y="65978"/>
                  </a:lnTo>
                  <a:lnTo>
                    <a:pt x="1156" y="72154"/>
                  </a:lnTo>
                  <a:lnTo>
                    <a:pt x="2709" y="77936"/>
                  </a:lnTo>
                  <a:lnTo>
                    <a:pt x="4643" y="83338"/>
                  </a:lnTo>
                  <a:lnTo>
                    <a:pt x="7353" y="88361"/>
                  </a:lnTo>
                  <a:lnTo>
                    <a:pt x="10443" y="93368"/>
                  </a:lnTo>
                  <a:lnTo>
                    <a:pt x="13930" y="97996"/>
                  </a:lnTo>
                  <a:lnTo>
                    <a:pt x="17797" y="102245"/>
                  </a:lnTo>
                  <a:lnTo>
                    <a:pt x="22060" y="106099"/>
                  </a:lnTo>
                  <a:lnTo>
                    <a:pt x="26323" y="109574"/>
                  </a:lnTo>
                  <a:lnTo>
                    <a:pt x="31347" y="112670"/>
                  </a:lnTo>
                  <a:lnTo>
                    <a:pt x="36767" y="114976"/>
                  </a:lnTo>
                  <a:lnTo>
                    <a:pt x="42187" y="117298"/>
                  </a:lnTo>
                  <a:lnTo>
                    <a:pt x="47987" y="118452"/>
                  </a:lnTo>
                  <a:lnTo>
                    <a:pt x="53803" y="119605"/>
                  </a:lnTo>
                  <a:lnTo>
                    <a:pt x="60000" y="120000"/>
                  </a:lnTo>
                  <a:lnTo>
                    <a:pt x="66180" y="119605"/>
                  </a:lnTo>
                  <a:lnTo>
                    <a:pt x="72377" y="118452"/>
                  </a:lnTo>
                  <a:lnTo>
                    <a:pt x="77797" y="117298"/>
                  </a:lnTo>
                  <a:lnTo>
                    <a:pt x="83597" y="114976"/>
                  </a:lnTo>
                  <a:lnTo>
                    <a:pt x="88637" y="112670"/>
                  </a:lnTo>
                  <a:lnTo>
                    <a:pt x="93660" y="109574"/>
                  </a:lnTo>
                  <a:lnTo>
                    <a:pt x="98304" y="106099"/>
                  </a:lnTo>
                  <a:lnTo>
                    <a:pt x="102567" y="102245"/>
                  </a:lnTo>
                  <a:lnTo>
                    <a:pt x="106434" y="97996"/>
                  </a:lnTo>
                  <a:lnTo>
                    <a:pt x="109920" y="93368"/>
                  </a:lnTo>
                  <a:lnTo>
                    <a:pt x="113026" y="88361"/>
                  </a:lnTo>
                  <a:lnTo>
                    <a:pt x="115340" y="83338"/>
                  </a:lnTo>
                  <a:lnTo>
                    <a:pt x="117670" y="77936"/>
                  </a:lnTo>
                  <a:lnTo>
                    <a:pt x="118827" y="72154"/>
                  </a:lnTo>
                  <a:lnTo>
                    <a:pt x="119984" y="65978"/>
                  </a:lnTo>
                  <a:lnTo>
                    <a:pt x="119984" y="59818"/>
                  </a:lnTo>
                  <a:lnTo>
                    <a:pt x="119984" y="54021"/>
                  </a:lnTo>
                  <a:lnTo>
                    <a:pt x="118827" y="47845"/>
                  </a:lnTo>
                  <a:lnTo>
                    <a:pt x="117670" y="42063"/>
                  </a:lnTo>
                  <a:lnTo>
                    <a:pt x="115340" y="36661"/>
                  </a:lnTo>
                  <a:lnTo>
                    <a:pt x="113026" y="31259"/>
                  </a:lnTo>
                  <a:lnTo>
                    <a:pt x="109920" y="26631"/>
                  </a:lnTo>
                  <a:lnTo>
                    <a:pt x="106434" y="22003"/>
                  </a:lnTo>
                  <a:lnTo>
                    <a:pt x="102567" y="17754"/>
                  </a:lnTo>
                  <a:lnTo>
                    <a:pt x="98304" y="13900"/>
                  </a:lnTo>
                  <a:lnTo>
                    <a:pt x="93660" y="10425"/>
                  </a:lnTo>
                  <a:lnTo>
                    <a:pt x="88637" y="7345"/>
                  </a:lnTo>
                  <a:lnTo>
                    <a:pt x="83597" y="4643"/>
                  </a:lnTo>
                  <a:lnTo>
                    <a:pt x="77797" y="2716"/>
                  </a:lnTo>
                  <a:lnTo>
                    <a:pt x="72377" y="1168"/>
                  </a:lnTo>
                  <a:lnTo>
                    <a:pt x="66180" y="394"/>
                  </a:lnTo>
                  <a:lnTo>
                    <a:pt x="60000" y="15"/>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6" name="Shape 436"/>
          <p:cNvSpPr txBox="1"/>
          <p:nvPr>
            <p:ph type="title"/>
          </p:nvPr>
        </p:nvSpPr>
        <p:spPr>
          <a:xfrm>
            <a:off x="779125" y="1330275"/>
            <a:ext cx="2783100" cy="5919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1400" u="none" cap="none" strike="noStrike">
                <a:solidFill>
                  <a:srgbClr val="434343"/>
                </a:solidFill>
                <a:latin typeface="Raleway"/>
                <a:ea typeface="Raleway"/>
                <a:cs typeface="Raleway"/>
                <a:sym typeface="Raleway"/>
              </a:rPr>
              <a:t>Player: Predict 4 possible result if we move.         </a:t>
            </a:r>
          </a:p>
        </p:txBody>
      </p:sp>
      <p:sp>
        <p:nvSpPr>
          <p:cNvPr id="437" name="Shape 437"/>
          <p:cNvSpPr txBox="1"/>
          <p:nvPr/>
        </p:nvSpPr>
        <p:spPr>
          <a:xfrm>
            <a:off x="4572150" y="1330275"/>
            <a:ext cx="3482700" cy="5532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1400" u="none" cap="none" strike="noStrike">
                <a:solidFill>
                  <a:srgbClr val="434343"/>
                </a:solidFill>
                <a:latin typeface="Raleway"/>
                <a:ea typeface="Raleway"/>
                <a:cs typeface="Raleway"/>
                <a:sym typeface="Raleway"/>
              </a:rPr>
              <a:t>Computer: Predict possible outcome of random new tile </a:t>
            </a:r>
          </a:p>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Shape 438"/>
          <p:cNvSpPr txBox="1"/>
          <p:nvPr/>
        </p:nvSpPr>
        <p:spPr>
          <a:xfrm>
            <a:off x="779125" y="2054175"/>
            <a:ext cx="3583200" cy="2536200"/>
          </a:xfrm>
          <a:prstGeom prst="rect">
            <a:avLst/>
          </a:prstGeom>
          <a:noFill/>
          <a:ln>
            <a:noFill/>
          </a:ln>
        </p:spPr>
        <p:txBody>
          <a:bodyPr anchorCtr="0" anchor="t" bIns="91425" lIns="91425" rIns="91425" wrap="square" tIns="91425">
            <a:noAutofit/>
          </a:bodyPr>
          <a:lstStyle/>
          <a:p>
            <a:pPr indent="-323850" lvl="0" marL="457200" marR="0" rtl="0" algn="l">
              <a:lnSpc>
                <a:spcPct val="100000"/>
              </a:lnSpc>
              <a:spcBef>
                <a:spcPts val="0"/>
              </a:spcBef>
              <a:spcAft>
                <a:spcPts val="0"/>
              </a:spcAft>
              <a:buClr>
                <a:srgbClr val="434343"/>
              </a:buClr>
              <a:buSzPts val="1500"/>
              <a:buFont typeface="Raleway"/>
              <a:buChar char="●"/>
            </a:pPr>
            <a:r>
              <a:rPr b="0" i="0" lang="en" sz="1500" u="none" cap="none" strike="noStrike">
                <a:solidFill>
                  <a:srgbClr val="434343"/>
                </a:solidFill>
                <a:latin typeface="Raleway"/>
                <a:ea typeface="Raleway"/>
                <a:cs typeface="Raleway"/>
                <a:sym typeface="Raleway"/>
              </a:rPr>
              <a:t>Max: Find the child node with maximum scores</a:t>
            </a:r>
          </a:p>
          <a:p>
            <a:pPr indent="-323850" lvl="0" marL="457200" marR="0" rtl="0" algn="l">
              <a:lnSpc>
                <a:spcPct val="100000"/>
              </a:lnSpc>
              <a:spcBef>
                <a:spcPts val="0"/>
              </a:spcBef>
              <a:spcAft>
                <a:spcPts val="0"/>
              </a:spcAft>
              <a:buClr>
                <a:srgbClr val="434343"/>
              </a:buClr>
              <a:buSzPts val="1500"/>
              <a:buFont typeface="Raleway"/>
              <a:buChar char="●"/>
            </a:pPr>
            <a:r>
              <a:rPr b="0" i="0" lang="en" sz="1500" u="none" cap="none" strike="noStrike">
                <a:solidFill>
                  <a:srgbClr val="434343"/>
                </a:solidFill>
                <a:latin typeface="Raleway"/>
                <a:ea typeface="Raleway"/>
                <a:cs typeface="Raleway"/>
                <a:sym typeface="Raleway"/>
              </a:rPr>
              <a:t>Min: Find the child node with minimum scores</a:t>
            </a:r>
          </a:p>
          <a:p>
            <a:pPr indent="-323850" lvl="0" marL="457200" marR="0" rtl="0" algn="l">
              <a:lnSpc>
                <a:spcPct val="100000"/>
              </a:lnSpc>
              <a:spcBef>
                <a:spcPts val="0"/>
              </a:spcBef>
              <a:spcAft>
                <a:spcPts val="0"/>
              </a:spcAft>
              <a:buClr>
                <a:srgbClr val="434343"/>
              </a:buClr>
              <a:buSzPts val="1500"/>
              <a:buFont typeface="Raleway"/>
              <a:buChar char="●"/>
            </a:pPr>
            <a:r>
              <a:rPr b="0" i="0" lang="en" sz="1500" u="none" cap="none" strike="noStrike">
                <a:solidFill>
                  <a:srgbClr val="434343"/>
                </a:solidFill>
                <a:latin typeface="Raleway"/>
                <a:ea typeface="Raleway"/>
                <a:cs typeface="Raleway"/>
                <a:sym typeface="Raleway"/>
              </a:rPr>
              <a:t>Score: Based on the weighted heuristic functions</a:t>
            </a:r>
          </a:p>
          <a:p>
            <a:pPr indent="-323850" lvl="0" marL="457200" marR="0" rtl="0" algn="l">
              <a:lnSpc>
                <a:spcPct val="100000"/>
              </a:lnSpc>
              <a:spcBef>
                <a:spcPts val="0"/>
              </a:spcBef>
              <a:spcAft>
                <a:spcPts val="0"/>
              </a:spcAft>
              <a:buClr>
                <a:srgbClr val="434343"/>
              </a:buClr>
              <a:buSzPts val="1500"/>
              <a:buFont typeface="Raleway"/>
              <a:buChar char="●"/>
            </a:pPr>
            <a:r>
              <a:rPr b="0" i="0" lang="en" sz="1500" u="none" cap="none" strike="noStrike">
                <a:solidFill>
                  <a:srgbClr val="434343"/>
                </a:solidFill>
                <a:latin typeface="Raleway"/>
                <a:ea typeface="Raleway"/>
                <a:cs typeface="Raleway"/>
                <a:sym typeface="Raleway"/>
              </a:rPr>
              <a:t>Minimax Tree depth: 3</a:t>
            </a:r>
          </a:p>
          <a:p>
            <a:pPr indent="-323850" lvl="0" marL="457200" marR="0" rtl="0" algn="l">
              <a:lnSpc>
                <a:spcPct val="100000"/>
              </a:lnSpc>
              <a:spcBef>
                <a:spcPts val="0"/>
              </a:spcBef>
              <a:spcAft>
                <a:spcPts val="0"/>
              </a:spcAft>
              <a:buClr>
                <a:srgbClr val="434343"/>
              </a:buClr>
              <a:buSzPts val="1500"/>
              <a:buFont typeface="Raleway"/>
              <a:buChar char="●"/>
            </a:pPr>
            <a:r>
              <a:rPr b="0" i="0" lang="en" sz="1500" u="none" cap="none" strike="noStrike">
                <a:solidFill>
                  <a:srgbClr val="434343"/>
                </a:solidFill>
                <a:latin typeface="Raleway"/>
                <a:ea typeface="Raleway"/>
                <a:cs typeface="Raleway"/>
                <a:sym typeface="Raleway"/>
              </a:rPr>
              <a:t>Method: Multi-threading &amp; Tree structure</a:t>
            </a:r>
          </a:p>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9" name="Shape 439"/>
          <p:cNvPicPr preferRelativeResize="0"/>
          <p:nvPr/>
        </p:nvPicPr>
        <p:blipFill rotWithShape="1">
          <a:blip r:embed="rId3">
            <a:alphaModFix/>
          </a:blip>
          <a:srcRect b="0" l="0" r="0" t="0"/>
          <a:stretch/>
        </p:blipFill>
        <p:spPr>
          <a:xfrm>
            <a:off x="4457700" y="2141350"/>
            <a:ext cx="3790949" cy="2230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922000" y="768300"/>
            <a:ext cx="6866100" cy="857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2400" u="none" cap="none" strike="noStrike">
                <a:solidFill>
                  <a:srgbClr val="434343"/>
                </a:solidFill>
                <a:latin typeface="Raleway ExtraBold"/>
                <a:ea typeface="Raleway ExtraBold"/>
                <a:cs typeface="Raleway ExtraBold"/>
                <a:sym typeface="Raleway ExtraBold"/>
              </a:rPr>
              <a:t>About Depth </a:t>
            </a:r>
          </a:p>
        </p:txBody>
      </p:sp>
      <p:sp>
        <p:nvSpPr>
          <p:cNvPr id="445" name="Shape 445"/>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446" name="Shape 446"/>
          <p:cNvGrpSpPr/>
          <p:nvPr/>
        </p:nvGrpSpPr>
        <p:grpSpPr>
          <a:xfrm>
            <a:off x="8054843" y="308805"/>
            <a:ext cx="796389" cy="763607"/>
            <a:chOff x="5241175" y="4959100"/>
            <a:chExt cx="539925" cy="517700"/>
          </a:xfrm>
        </p:grpSpPr>
        <p:sp>
          <p:nvSpPr>
            <p:cNvPr id="447" name="Shape 447"/>
            <p:cNvSpPr/>
            <p:nvPr/>
          </p:nvSpPr>
          <p:spPr>
            <a:xfrm>
              <a:off x="5575150" y="4959100"/>
              <a:ext cx="161100" cy="178200"/>
            </a:xfrm>
            <a:custGeom>
              <a:pathLst>
                <a:path extrusionOk="0" h="120000" w="120000">
                  <a:moveTo>
                    <a:pt x="86357" y="0"/>
                  </a:moveTo>
                  <a:lnTo>
                    <a:pt x="83175" y="420"/>
                  </a:lnTo>
                  <a:lnTo>
                    <a:pt x="79993" y="824"/>
                  </a:lnTo>
                  <a:lnTo>
                    <a:pt x="76811" y="1648"/>
                  </a:lnTo>
                  <a:lnTo>
                    <a:pt x="73630" y="2473"/>
                  </a:lnTo>
                  <a:lnTo>
                    <a:pt x="70448" y="3701"/>
                  </a:lnTo>
                  <a:lnTo>
                    <a:pt x="67731" y="5350"/>
                  </a:lnTo>
                  <a:lnTo>
                    <a:pt x="65442" y="6982"/>
                  </a:lnTo>
                  <a:lnTo>
                    <a:pt x="63172" y="9052"/>
                  </a:lnTo>
                  <a:lnTo>
                    <a:pt x="60902" y="11104"/>
                  </a:lnTo>
                  <a:lnTo>
                    <a:pt x="59078" y="13561"/>
                  </a:lnTo>
                  <a:lnTo>
                    <a:pt x="57273" y="16034"/>
                  </a:lnTo>
                  <a:lnTo>
                    <a:pt x="55915" y="18491"/>
                  </a:lnTo>
                  <a:lnTo>
                    <a:pt x="54538" y="21368"/>
                  </a:lnTo>
                  <a:lnTo>
                    <a:pt x="54092" y="24245"/>
                  </a:lnTo>
                  <a:lnTo>
                    <a:pt x="53626" y="27122"/>
                  </a:lnTo>
                  <a:lnTo>
                    <a:pt x="53180" y="30420"/>
                  </a:lnTo>
                  <a:lnTo>
                    <a:pt x="53626" y="34929"/>
                  </a:lnTo>
                  <a:lnTo>
                    <a:pt x="55003" y="39455"/>
                  </a:lnTo>
                  <a:lnTo>
                    <a:pt x="56808" y="43561"/>
                  </a:lnTo>
                  <a:lnTo>
                    <a:pt x="59078" y="47263"/>
                  </a:lnTo>
                  <a:lnTo>
                    <a:pt x="0" y="110140"/>
                  </a:lnTo>
                  <a:lnTo>
                    <a:pt x="6828" y="114649"/>
                  </a:lnTo>
                  <a:lnTo>
                    <a:pt x="13192" y="120000"/>
                  </a:lnTo>
                  <a:lnTo>
                    <a:pt x="72271" y="57526"/>
                  </a:lnTo>
                  <a:lnTo>
                    <a:pt x="75453" y="58771"/>
                  </a:lnTo>
                  <a:lnTo>
                    <a:pt x="79082" y="59596"/>
                  </a:lnTo>
                  <a:lnTo>
                    <a:pt x="82710" y="60000"/>
                  </a:lnTo>
                  <a:lnTo>
                    <a:pt x="86357" y="60403"/>
                  </a:lnTo>
                  <a:lnTo>
                    <a:pt x="89986" y="60000"/>
                  </a:lnTo>
                  <a:lnTo>
                    <a:pt x="93167" y="59596"/>
                  </a:lnTo>
                  <a:lnTo>
                    <a:pt x="96349" y="59175"/>
                  </a:lnTo>
                  <a:lnTo>
                    <a:pt x="99531" y="57947"/>
                  </a:lnTo>
                  <a:lnTo>
                    <a:pt x="102267" y="56719"/>
                  </a:lnTo>
                  <a:lnTo>
                    <a:pt x="104983" y="55070"/>
                  </a:lnTo>
                  <a:lnTo>
                    <a:pt x="107719" y="53421"/>
                  </a:lnTo>
                  <a:lnTo>
                    <a:pt x="109989" y="51368"/>
                  </a:lnTo>
                  <a:lnTo>
                    <a:pt x="112259" y="49315"/>
                  </a:lnTo>
                  <a:lnTo>
                    <a:pt x="114082" y="47263"/>
                  </a:lnTo>
                  <a:lnTo>
                    <a:pt x="115887" y="44385"/>
                  </a:lnTo>
                  <a:lnTo>
                    <a:pt x="117264" y="41912"/>
                  </a:lnTo>
                  <a:lnTo>
                    <a:pt x="118157" y="39035"/>
                  </a:lnTo>
                  <a:lnTo>
                    <a:pt x="119069" y="36158"/>
                  </a:lnTo>
                  <a:lnTo>
                    <a:pt x="119534" y="33297"/>
                  </a:lnTo>
                  <a:lnTo>
                    <a:pt x="119981" y="30420"/>
                  </a:lnTo>
                  <a:lnTo>
                    <a:pt x="119534" y="27122"/>
                  </a:lnTo>
                  <a:lnTo>
                    <a:pt x="119069" y="24245"/>
                  </a:lnTo>
                  <a:lnTo>
                    <a:pt x="118157" y="21368"/>
                  </a:lnTo>
                  <a:lnTo>
                    <a:pt x="117264" y="18491"/>
                  </a:lnTo>
                  <a:lnTo>
                    <a:pt x="115887" y="16034"/>
                  </a:lnTo>
                  <a:lnTo>
                    <a:pt x="114082" y="13561"/>
                  </a:lnTo>
                  <a:lnTo>
                    <a:pt x="112259" y="11104"/>
                  </a:lnTo>
                  <a:lnTo>
                    <a:pt x="109989" y="9052"/>
                  </a:lnTo>
                  <a:lnTo>
                    <a:pt x="107719" y="6982"/>
                  </a:lnTo>
                  <a:lnTo>
                    <a:pt x="104983" y="5350"/>
                  </a:lnTo>
                  <a:lnTo>
                    <a:pt x="102267" y="3701"/>
                  </a:lnTo>
                  <a:lnTo>
                    <a:pt x="99531" y="2473"/>
                  </a:lnTo>
                  <a:lnTo>
                    <a:pt x="96349" y="1648"/>
                  </a:lnTo>
                  <a:lnTo>
                    <a:pt x="93167" y="824"/>
                  </a:lnTo>
                  <a:lnTo>
                    <a:pt x="89986" y="420"/>
                  </a:lnTo>
                  <a:lnTo>
                    <a:pt x="86357"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Shape 448"/>
            <p:cNvSpPr/>
            <p:nvPr/>
          </p:nvSpPr>
          <p:spPr>
            <a:xfrm>
              <a:off x="5330925" y="4985350"/>
              <a:ext cx="128400" cy="148500"/>
            </a:xfrm>
            <a:custGeom>
              <a:pathLst>
                <a:path extrusionOk="0" h="120000" w="120000">
                  <a:moveTo>
                    <a:pt x="36561" y="0"/>
                  </a:moveTo>
                  <a:lnTo>
                    <a:pt x="32561" y="505"/>
                  </a:lnTo>
                  <a:lnTo>
                    <a:pt x="28561" y="1495"/>
                  </a:lnTo>
                  <a:lnTo>
                    <a:pt x="25146" y="2971"/>
                  </a:lnTo>
                  <a:lnTo>
                    <a:pt x="21146" y="4447"/>
                  </a:lnTo>
                  <a:lnTo>
                    <a:pt x="17707" y="6428"/>
                  </a:lnTo>
                  <a:lnTo>
                    <a:pt x="14853" y="8409"/>
                  </a:lnTo>
                  <a:lnTo>
                    <a:pt x="12000" y="10876"/>
                  </a:lnTo>
                  <a:lnTo>
                    <a:pt x="9146" y="13342"/>
                  </a:lnTo>
                  <a:lnTo>
                    <a:pt x="6853" y="16293"/>
                  </a:lnTo>
                  <a:lnTo>
                    <a:pt x="4584" y="19265"/>
                  </a:lnTo>
                  <a:lnTo>
                    <a:pt x="2853" y="22216"/>
                  </a:lnTo>
                  <a:lnTo>
                    <a:pt x="1730" y="25673"/>
                  </a:lnTo>
                  <a:lnTo>
                    <a:pt x="584" y="29636"/>
                  </a:lnTo>
                  <a:lnTo>
                    <a:pt x="0" y="33092"/>
                  </a:lnTo>
                  <a:lnTo>
                    <a:pt x="0" y="36549"/>
                  </a:lnTo>
                  <a:lnTo>
                    <a:pt x="0" y="40491"/>
                  </a:lnTo>
                  <a:lnTo>
                    <a:pt x="584" y="43948"/>
                  </a:lnTo>
                  <a:lnTo>
                    <a:pt x="1730" y="47405"/>
                  </a:lnTo>
                  <a:lnTo>
                    <a:pt x="3438" y="50377"/>
                  </a:lnTo>
                  <a:lnTo>
                    <a:pt x="5146" y="53834"/>
                  </a:lnTo>
                  <a:lnTo>
                    <a:pt x="7438" y="56300"/>
                  </a:lnTo>
                  <a:lnTo>
                    <a:pt x="9707" y="59252"/>
                  </a:lnTo>
                  <a:lnTo>
                    <a:pt x="12584" y="61718"/>
                  </a:lnTo>
                  <a:lnTo>
                    <a:pt x="15438" y="64184"/>
                  </a:lnTo>
                  <a:lnTo>
                    <a:pt x="18853" y="66165"/>
                  </a:lnTo>
                  <a:lnTo>
                    <a:pt x="22292" y="68146"/>
                  </a:lnTo>
                  <a:lnTo>
                    <a:pt x="25707" y="69622"/>
                  </a:lnTo>
                  <a:lnTo>
                    <a:pt x="29707" y="70613"/>
                  </a:lnTo>
                  <a:lnTo>
                    <a:pt x="34292" y="71603"/>
                  </a:lnTo>
                  <a:lnTo>
                    <a:pt x="40000" y="72088"/>
                  </a:lnTo>
                  <a:lnTo>
                    <a:pt x="46292" y="72088"/>
                  </a:lnTo>
                  <a:lnTo>
                    <a:pt x="52000" y="71098"/>
                  </a:lnTo>
                  <a:lnTo>
                    <a:pt x="57707" y="69622"/>
                  </a:lnTo>
                  <a:lnTo>
                    <a:pt x="102830" y="119979"/>
                  </a:lnTo>
                  <a:lnTo>
                    <a:pt x="110830" y="114056"/>
                  </a:lnTo>
                  <a:lnTo>
                    <a:pt x="119976" y="108638"/>
                  </a:lnTo>
                  <a:lnTo>
                    <a:pt x="74853" y="57776"/>
                  </a:lnTo>
                  <a:lnTo>
                    <a:pt x="77707" y="54319"/>
                  </a:lnTo>
                  <a:lnTo>
                    <a:pt x="79976" y="50862"/>
                  </a:lnTo>
                  <a:lnTo>
                    <a:pt x="81707" y="46920"/>
                  </a:lnTo>
                  <a:lnTo>
                    <a:pt x="82853" y="42473"/>
                  </a:lnTo>
                  <a:lnTo>
                    <a:pt x="83415" y="39016"/>
                  </a:lnTo>
                  <a:lnTo>
                    <a:pt x="83415" y="35053"/>
                  </a:lnTo>
                  <a:lnTo>
                    <a:pt x="83415" y="31617"/>
                  </a:lnTo>
                  <a:lnTo>
                    <a:pt x="82269" y="28160"/>
                  </a:lnTo>
                  <a:lnTo>
                    <a:pt x="81122" y="24703"/>
                  </a:lnTo>
                  <a:lnTo>
                    <a:pt x="79976" y="21731"/>
                  </a:lnTo>
                  <a:lnTo>
                    <a:pt x="78269" y="18274"/>
                  </a:lnTo>
                  <a:lnTo>
                    <a:pt x="76000" y="15323"/>
                  </a:lnTo>
                  <a:lnTo>
                    <a:pt x="73707" y="12836"/>
                  </a:lnTo>
                  <a:lnTo>
                    <a:pt x="70853" y="10370"/>
                  </a:lnTo>
                  <a:lnTo>
                    <a:pt x="68000" y="7904"/>
                  </a:lnTo>
                  <a:lnTo>
                    <a:pt x="64561" y="5943"/>
                  </a:lnTo>
                  <a:lnTo>
                    <a:pt x="61146" y="3962"/>
                  </a:lnTo>
                  <a:lnTo>
                    <a:pt x="57146" y="2486"/>
                  </a:lnTo>
                  <a:lnTo>
                    <a:pt x="53146" y="1495"/>
                  </a:lnTo>
                  <a:lnTo>
                    <a:pt x="49146" y="505"/>
                  </a:lnTo>
                  <a:lnTo>
                    <a:pt x="45146"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Shape 449"/>
            <p:cNvSpPr/>
            <p:nvPr/>
          </p:nvSpPr>
          <p:spPr>
            <a:xfrm>
              <a:off x="5241175" y="5241175"/>
              <a:ext cx="180000" cy="109200"/>
            </a:xfrm>
            <a:custGeom>
              <a:pathLst>
                <a:path extrusionOk="0" h="120000" w="120000">
                  <a:moveTo>
                    <a:pt x="113904" y="27"/>
                  </a:moveTo>
                  <a:lnTo>
                    <a:pt x="53696" y="40914"/>
                  </a:lnTo>
                  <a:lnTo>
                    <a:pt x="51664" y="37539"/>
                  </a:lnTo>
                  <a:lnTo>
                    <a:pt x="49632" y="34191"/>
                  </a:lnTo>
                  <a:lnTo>
                    <a:pt x="47600" y="30843"/>
                  </a:lnTo>
                  <a:lnTo>
                    <a:pt x="44752" y="28154"/>
                  </a:lnTo>
                  <a:lnTo>
                    <a:pt x="42303" y="26151"/>
                  </a:lnTo>
                  <a:lnTo>
                    <a:pt x="39455" y="24148"/>
                  </a:lnTo>
                  <a:lnTo>
                    <a:pt x="36607" y="22803"/>
                  </a:lnTo>
                  <a:lnTo>
                    <a:pt x="33759" y="22144"/>
                  </a:lnTo>
                  <a:lnTo>
                    <a:pt x="30911" y="21458"/>
                  </a:lnTo>
                  <a:lnTo>
                    <a:pt x="28063" y="22144"/>
                  </a:lnTo>
                  <a:lnTo>
                    <a:pt x="25215" y="22144"/>
                  </a:lnTo>
                  <a:lnTo>
                    <a:pt x="22367" y="23489"/>
                  </a:lnTo>
                  <a:lnTo>
                    <a:pt x="19519" y="24806"/>
                  </a:lnTo>
                  <a:lnTo>
                    <a:pt x="17088" y="26837"/>
                  </a:lnTo>
                  <a:lnTo>
                    <a:pt x="14639" y="28840"/>
                  </a:lnTo>
                  <a:lnTo>
                    <a:pt x="12208" y="31529"/>
                  </a:lnTo>
                  <a:lnTo>
                    <a:pt x="9759" y="34877"/>
                  </a:lnTo>
                  <a:lnTo>
                    <a:pt x="7727" y="38225"/>
                  </a:lnTo>
                  <a:lnTo>
                    <a:pt x="5696" y="41573"/>
                  </a:lnTo>
                  <a:lnTo>
                    <a:pt x="4063" y="46265"/>
                  </a:lnTo>
                  <a:lnTo>
                    <a:pt x="2848" y="50272"/>
                  </a:lnTo>
                  <a:lnTo>
                    <a:pt x="1632" y="54964"/>
                  </a:lnTo>
                  <a:lnTo>
                    <a:pt x="816" y="59656"/>
                  </a:lnTo>
                  <a:lnTo>
                    <a:pt x="416" y="64349"/>
                  </a:lnTo>
                  <a:lnTo>
                    <a:pt x="0" y="69041"/>
                  </a:lnTo>
                  <a:lnTo>
                    <a:pt x="0" y="73734"/>
                  </a:lnTo>
                  <a:lnTo>
                    <a:pt x="416" y="78426"/>
                  </a:lnTo>
                  <a:lnTo>
                    <a:pt x="1215" y="83119"/>
                  </a:lnTo>
                  <a:lnTo>
                    <a:pt x="2031" y="87811"/>
                  </a:lnTo>
                  <a:lnTo>
                    <a:pt x="3247" y="91845"/>
                  </a:lnTo>
                  <a:lnTo>
                    <a:pt x="4480" y="96537"/>
                  </a:lnTo>
                  <a:lnTo>
                    <a:pt x="6095" y="99885"/>
                  </a:lnTo>
                  <a:lnTo>
                    <a:pt x="7727" y="103892"/>
                  </a:lnTo>
                  <a:lnTo>
                    <a:pt x="10176" y="107239"/>
                  </a:lnTo>
                  <a:lnTo>
                    <a:pt x="12208" y="110615"/>
                  </a:lnTo>
                  <a:lnTo>
                    <a:pt x="15056" y="113276"/>
                  </a:lnTo>
                  <a:lnTo>
                    <a:pt x="17487" y="115280"/>
                  </a:lnTo>
                  <a:lnTo>
                    <a:pt x="20335" y="117310"/>
                  </a:lnTo>
                  <a:lnTo>
                    <a:pt x="23183" y="118655"/>
                  </a:lnTo>
                  <a:lnTo>
                    <a:pt x="26031" y="119313"/>
                  </a:lnTo>
                  <a:lnTo>
                    <a:pt x="28879" y="119972"/>
                  </a:lnTo>
                  <a:lnTo>
                    <a:pt x="31727" y="119972"/>
                  </a:lnTo>
                  <a:lnTo>
                    <a:pt x="34575" y="119313"/>
                  </a:lnTo>
                  <a:lnTo>
                    <a:pt x="37424" y="117969"/>
                  </a:lnTo>
                  <a:lnTo>
                    <a:pt x="40272" y="116624"/>
                  </a:lnTo>
                  <a:lnTo>
                    <a:pt x="42720" y="115280"/>
                  </a:lnTo>
                  <a:lnTo>
                    <a:pt x="45151" y="112618"/>
                  </a:lnTo>
                  <a:lnTo>
                    <a:pt x="47600" y="109929"/>
                  </a:lnTo>
                  <a:lnTo>
                    <a:pt x="50031" y="107239"/>
                  </a:lnTo>
                  <a:lnTo>
                    <a:pt x="52063" y="103892"/>
                  </a:lnTo>
                  <a:lnTo>
                    <a:pt x="54095" y="99885"/>
                  </a:lnTo>
                  <a:lnTo>
                    <a:pt x="55727" y="95851"/>
                  </a:lnTo>
                  <a:lnTo>
                    <a:pt x="57759" y="87811"/>
                  </a:lnTo>
                  <a:lnTo>
                    <a:pt x="58975" y="80429"/>
                  </a:lnTo>
                  <a:lnTo>
                    <a:pt x="59791" y="72389"/>
                  </a:lnTo>
                  <a:lnTo>
                    <a:pt x="59392" y="64349"/>
                  </a:lnTo>
                  <a:lnTo>
                    <a:pt x="120000" y="23489"/>
                  </a:lnTo>
                  <a:lnTo>
                    <a:pt x="116335" y="12074"/>
                  </a:lnTo>
                  <a:lnTo>
                    <a:pt x="113904" y="2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Shape 450"/>
            <p:cNvSpPr/>
            <p:nvPr/>
          </p:nvSpPr>
          <p:spPr>
            <a:xfrm>
              <a:off x="5461575" y="5316900"/>
              <a:ext cx="89100" cy="159900"/>
            </a:xfrm>
            <a:custGeom>
              <a:pathLst>
                <a:path extrusionOk="0" h="120000" w="120000">
                  <a:moveTo>
                    <a:pt x="50159" y="0"/>
                  </a:moveTo>
                  <a:lnTo>
                    <a:pt x="46862" y="53595"/>
                  </a:lnTo>
                  <a:lnTo>
                    <a:pt x="40302" y="54514"/>
                  </a:lnTo>
                  <a:lnTo>
                    <a:pt x="33708" y="56333"/>
                  </a:lnTo>
                  <a:lnTo>
                    <a:pt x="27148" y="58171"/>
                  </a:lnTo>
                  <a:lnTo>
                    <a:pt x="21396" y="60459"/>
                  </a:lnTo>
                  <a:lnTo>
                    <a:pt x="16450" y="62747"/>
                  </a:lnTo>
                  <a:lnTo>
                    <a:pt x="13187" y="65503"/>
                  </a:lnTo>
                  <a:lnTo>
                    <a:pt x="9049" y="68241"/>
                  </a:lnTo>
                  <a:lnTo>
                    <a:pt x="6593" y="70998"/>
                  </a:lnTo>
                  <a:lnTo>
                    <a:pt x="4137" y="73736"/>
                  </a:lnTo>
                  <a:lnTo>
                    <a:pt x="2489" y="76943"/>
                  </a:lnTo>
                  <a:lnTo>
                    <a:pt x="841" y="80150"/>
                  </a:lnTo>
                  <a:lnTo>
                    <a:pt x="33" y="83356"/>
                  </a:lnTo>
                  <a:lnTo>
                    <a:pt x="33" y="86563"/>
                  </a:lnTo>
                  <a:lnTo>
                    <a:pt x="33" y="89770"/>
                  </a:lnTo>
                  <a:lnTo>
                    <a:pt x="841" y="92977"/>
                  </a:lnTo>
                  <a:lnTo>
                    <a:pt x="2489" y="96183"/>
                  </a:lnTo>
                  <a:lnTo>
                    <a:pt x="4137" y="98940"/>
                  </a:lnTo>
                  <a:lnTo>
                    <a:pt x="6593" y="102147"/>
                  </a:lnTo>
                  <a:lnTo>
                    <a:pt x="9890" y="104885"/>
                  </a:lnTo>
                  <a:lnTo>
                    <a:pt x="13994" y="107641"/>
                  </a:lnTo>
                  <a:lnTo>
                    <a:pt x="18099" y="110379"/>
                  </a:lnTo>
                  <a:lnTo>
                    <a:pt x="22203" y="112667"/>
                  </a:lnTo>
                  <a:lnTo>
                    <a:pt x="27148" y="114505"/>
                  </a:lnTo>
                  <a:lnTo>
                    <a:pt x="32060" y="115874"/>
                  </a:lnTo>
                  <a:lnTo>
                    <a:pt x="37813" y="117243"/>
                  </a:lnTo>
                  <a:lnTo>
                    <a:pt x="42758" y="118631"/>
                  </a:lnTo>
                  <a:lnTo>
                    <a:pt x="48511" y="119081"/>
                  </a:lnTo>
                  <a:lnTo>
                    <a:pt x="54264" y="119549"/>
                  </a:lnTo>
                  <a:lnTo>
                    <a:pt x="60016" y="120000"/>
                  </a:lnTo>
                  <a:lnTo>
                    <a:pt x="65769" y="119549"/>
                  </a:lnTo>
                  <a:lnTo>
                    <a:pt x="71522" y="119081"/>
                  </a:lnTo>
                  <a:lnTo>
                    <a:pt x="77275" y="118162"/>
                  </a:lnTo>
                  <a:lnTo>
                    <a:pt x="83027" y="117243"/>
                  </a:lnTo>
                  <a:lnTo>
                    <a:pt x="87939" y="115874"/>
                  </a:lnTo>
                  <a:lnTo>
                    <a:pt x="93692" y="114055"/>
                  </a:lnTo>
                  <a:lnTo>
                    <a:pt x="98637" y="112217"/>
                  </a:lnTo>
                  <a:lnTo>
                    <a:pt x="102741" y="109929"/>
                  </a:lnTo>
                  <a:lnTo>
                    <a:pt x="106846" y="107172"/>
                  </a:lnTo>
                  <a:lnTo>
                    <a:pt x="110109" y="104435"/>
                  </a:lnTo>
                  <a:lnTo>
                    <a:pt x="113406" y="101678"/>
                  </a:lnTo>
                  <a:lnTo>
                    <a:pt x="115862" y="98940"/>
                  </a:lnTo>
                  <a:lnTo>
                    <a:pt x="117510" y="95733"/>
                  </a:lnTo>
                  <a:lnTo>
                    <a:pt x="119158" y="92526"/>
                  </a:lnTo>
                  <a:lnTo>
                    <a:pt x="120000" y="89320"/>
                  </a:lnTo>
                  <a:lnTo>
                    <a:pt x="120000" y="86113"/>
                  </a:lnTo>
                  <a:lnTo>
                    <a:pt x="120000" y="82906"/>
                  </a:lnTo>
                  <a:lnTo>
                    <a:pt x="119158" y="79699"/>
                  </a:lnTo>
                  <a:lnTo>
                    <a:pt x="117510" y="76493"/>
                  </a:lnTo>
                  <a:lnTo>
                    <a:pt x="115054" y="73286"/>
                  </a:lnTo>
                  <a:lnTo>
                    <a:pt x="112598" y="70529"/>
                  </a:lnTo>
                  <a:lnTo>
                    <a:pt x="110109" y="67791"/>
                  </a:lnTo>
                  <a:lnTo>
                    <a:pt x="106005" y="65035"/>
                  </a:lnTo>
                  <a:lnTo>
                    <a:pt x="100252" y="61378"/>
                  </a:lnTo>
                  <a:lnTo>
                    <a:pt x="92884" y="58171"/>
                  </a:lnTo>
                  <a:lnTo>
                    <a:pt x="85483" y="55883"/>
                  </a:lnTo>
                  <a:lnTo>
                    <a:pt x="78082" y="54514"/>
                  </a:lnTo>
                  <a:lnTo>
                    <a:pt x="81379" y="468"/>
                  </a:lnTo>
                  <a:lnTo>
                    <a:pt x="81379" y="468"/>
                  </a:lnTo>
                  <a:lnTo>
                    <a:pt x="71522" y="918"/>
                  </a:lnTo>
                  <a:lnTo>
                    <a:pt x="60824" y="468"/>
                  </a:lnTo>
                  <a:lnTo>
                    <a:pt x="50159"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Shape 451"/>
            <p:cNvSpPr/>
            <p:nvPr/>
          </p:nvSpPr>
          <p:spPr>
            <a:xfrm>
              <a:off x="5619100" y="5194175"/>
              <a:ext cx="162000" cy="89700"/>
            </a:xfrm>
            <a:custGeom>
              <a:pathLst>
                <a:path extrusionOk="0" h="120000" w="120000">
                  <a:moveTo>
                    <a:pt x="85115" y="0"/>
                  </a:moveTo>
                  <a:lnTo>
                    <a:pt x="81964" y="835"/>
                  </a:lnTo>
                  <a:lnTo>
                    <a:pt x="78795" y="2439"/>
                  </a:lnTo>
                  <a:lnTo>
                    <a:pt x="75625" y="4076"/>
                  </a:lnTo>
                  <a:lnTo>
                    <a:pt x="71992" y="6549"/>
                  </a:lnTo>
                  <a:lnTo>
                    <a:pt x="68822" y="9791"/>
                  </a:lnTo>
                  <a:lnTo>
                    <a:pt x="66116" y="13065"/>
                  </a:lnTo>
                  <a:lnTo>
                    <a:pt x="63392" y="17142"/>
                  </a:lnTo>
                  <a:lnTo>
                    <a:pt x="61130" y="22055"/>
                  </a:lnTo>
                  <a:lnTo>
                    <a:pt x="59314" y="26934"/>
                  </a:lnTo>
                  <a:lnTo>
                    <a:pt x="57516" y="31846"/>
                  </a:lnTo>
                  <a:lnTo>
                    <a:pt x="56144" y="37560"/>
                  </a:lnTo>
                  <a:lnTo>
                    <a:pt x="1835" y="25296"/>
                  </a:lnTo>
                  <a:lnTo>
                    <a:pt x="1371" y="40802"/>
                  </a:lnTo>
                  <a:lnTo>
                    <a:pt x="18" y="55505"/>
                  </a:lnTo>
                  <a:lnTo>
                    <a:pt x="53883" y="67736"/>
                  </a:lnTo>
                  <a:lnTo>
                    <a:pt x="54346" y="74285"/>
                  </a:lnTo>
                  <a:lnTo>
                    <a:pt x="55699" y="80802"/>
                  </a:lnTo>
                  <a:lnTo>
                    <a:pt x="57052" y="85714"/>
                  </a:lnTo>
                  <a:lnTo>
                    <a:pt x="58424" y="91428"/>
                  </a:lnTo>
                  <a:lnTo>
                    <a:pt x="60222" y="96307"/>
                  </a:lnTo>
                  <a:lnTo>
                    <a:pt x="62483" y="100384"/>
                  </a:lnTo>
                  <a:lnTo>
                    <a:pt x="64745" y="104461"/>
                  </a:lnTo>
                  <a:lnTo>
                    <a:pt x="67025" y="108538"/>
                  </a:lnTo>
                  <a:lnTo>
                    <a:pt x="69731" y="111812"/>
                  </a:lnTo>
                  <a:lnTo>
                    <a:pt x="72455" y="114252"/>
                  </a:lnTo>
                  <a:lnTo>
                    <a:pt x="75625" y="116725"/>
                  </a:lnTo>
                  <a:lnTo>
                    <a:pt x="78795" y="118329"/>
                  </a:lnTo>
                  <a:lnTo>
                    <a:pt x="81964" y="119164"/>
                  </a:lnTo>
                  <a:lnTo>
                    <a:pt x="85115" y="119966"/>
                  </a:lnTo>
                  <a:lnTo>
                    <a:pt x="88285" y="119966"/>
                  </a:lnTo>
                  <a:lnTo>
                    <a:pt x="91455" y="119164"/>
                  </a:lnTo>
                  <a:lnTo>
                    <a:pt x="94624" y="118329"/>
                  </a:lnTo>
                  <a:lnTo>
                    <a:pt x="97794" y="115889"/>
                  </a:lnTo>
                  <a:lnTo>
                    <a:pt x="100963" y="114252"/>
                  </a:lnTo>
                  <a:lnTo>
                    <a:pt x="104133" y="111010"/>
                  </a:lnTo>
                  <a:lnTo>
                    <a:pt x="106858" y="107736"/>
                  </a:lnTo>
                  <a:lnTo>
                    <a:pt x="109119" y="103659"/>
                  </a:lnTo>
                  <a:lnTo>
                    <a:pt x="111380" y="99582"/>
                  </a:lnTo>
                  <a:lnTo>
                    <a:pt x="113642" y="95505"/>
                  </a:lnTo>
                  <a:lnTo>
                    <a:pt x="114995" y="90593"/>
                  </a:lnTo>
                  <a:lnTo>
                    <a:pt x="116811" y="85714"/>
                  </a:lnTo>
                  <a:lnTo>
                    <a:pt x="117720" y="80000"/>
                  </a:lnTo>
                  <a:lnTo>
                    <a:pt x="118628" y="74285"/>
                  </a:lnTo>
                  <a:lnTo>
                    <a:pt x="119536" y="69373"/>
                  </a:lnTo>
                  <a:lnTo>
                    <a:pt x="119981" y="62857"/>
                  </a:lnTo>
                  <a:lnTo>
                    <a:pt x="119981" y="57142"/>
                  </a:lnTo>
                  <a:lnTo>
                    <a:pt x="119536" y="51428"/>
                  </a:lnTo>
                  <a:lnTo>
                    <a:pt x="119073" y="45714"/>
                  </a:lnTo>
                  <a:lnTo>
                    <a:pt x="117720" y="40000"/>
                  </a:lnTo>
                  <a:lnTo>
                    <a:pt x="116367" y="34285"/>
                  </a:lnTo>
                  <a:lnTo>
                    <a:pt x="114995" y="28571"/>
                  </a:lnTo>
                  <a:lnTo>
                    <a:pt x="113197" y="23659"/>
                  </a:lnTo>
                  <a:lnTo>
                    <a:pt x="110936" y="19582"/>
                  </a:lnTo>
                  <a:lnTo>
                    <a:pt x="108656" y="15505"/>
                  </a:lnTo>
                  <a:lnTo>
                    <a:pt x="106394" y="11428"/>
                  </a:lnTo>
                  <a:lnTo>
                    <a:pt x="103688" y="8989"/>
                  </a:lnTo>
                  <a:lnTo>
                    <a:pt x="100963" y="5714"/>
                  </a:lnTo>
                  <a:lnTo>
                    <a:pt x="97794" y="4076"/>
                  </a:lnTo>
                  <a:lnTo>
                    <a:pt x="94624" y="2439"/>
                  </a:lnTo>
                  <a:lnTo>
                    <a:pt x="91455" y="835"/>
                  </a:lnTo>
                  <a:lnTo>
                    <a:pt x="88285" y="835"/>
                  </a:lnTo>
                  <a:lnTo>
                    <a:pt x="85115"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Shape 452"/>
            <p:cNvSpPr/>
            <p:nvPr/>
          </p:nvSpPr>
          <p:spPr>
            <a:xfrm>
              <a:off x="5420075" y="5116000"/>
              <a:ext cx="189300" cy="189900"/>
            </a:xfrm>
            <a:custGeom>
              <a:pathLst>
                <a:path extrusionOk="0" h="120000" w="120000">
                  <a:moveTo>
                    <a:pt x="60000" y="15"/>
                  </a:moveTo>
                  <a:lnTo>
                    <a:pt x="53803" y="394"/>
                  </a:lnTo>
                  <a:lnTo>
                    <a:pt x="47987" y="1168"/>
                  </a:lnTo>
                  <a:lnTo>
                    <a:pt x="42187" y="2716"/>
                  </a:lnTo>
                  <a:lnTo>
                    <a:pt x="36767" y="4643"/>
                  </a:lnTo>
                  <a:lnTo>
                    <a:pt x="31347" y="7345"/>
                  </a:lnTo>
                  <a:lnTo>
                    <a:pt x="26323" y="10425"/>
                  </a:lnTo>
                  <a:lnTo>
                    <a:pt x="22060" y="13900"/>
                  </a:lnTo>
                  <a:lnTo>
                    <a:pt x="17797" y="17754"/>
                  </a:lnTo>
                  <a:lnTo>
                    <a:pt x="13930" y="22003"/>
                  </a:lnTo>
                  <a:lnTo>
                    <a:pt x="10443" y="26631"/>
                  </a:lnTo>
                  <a:lnTo>
                    <a:pt x="7353" y="31259"/>
                  </a:lnTo>
                  <a:lnTo>
                    <a:pt x="4643" y="36661"/>
                  </a:lnTo>
                  <a:lnTo>
                    <a:pt x="2709" y="42063"/>
                  </a:lnTo>
                  <a:lnTo>
                    <a:pt x="1156" y="47845"/>
                  </a:lnTo>
                  <a:lnTo>
                    <a:pt x="380" y="54021"/>
                  </a:lnTo>
                  <a:lnTo>
                    <a:pt x="0" y="59818"/>
                  </a:lnTo>
                  <a:lnTo>
                    <a:pt x="380" y="65978"/>
                  </a:lnTo>
                  <a:lnTo>
                    <a:pt x="1156" y="72154"/>
                  </a:lnTo>
                  <a:lnTo>
                    <a:pt x="2709" y="77936"/>
                  </a:lnTo>
                  <a:lnTo>
                    <a:pt x="4643" y="83338"/>
                  </a:lnTo>
                  <a:lnTo>
                    <a:pt x="7353" y="88361"/>
                  </a:lnTo>
                  <a:lnTo>
                    <a:pt x="10443" y="93368"/>
                  </a:lnTo>
                  <a:lnTo>
                    <a:pt x="13930" y="97996"/>
                  </a:lnTo>
                  <a:lnTo>
                    <a:pt x="17797" y="102245"/>
                  </a:lnTo>
                  <a:lnTo>
                    <a:pt x="22060" y="106099"/>
                  </a:lnTo>
                  <a:lnTo>
                    <a:pt x="26323" y="109574"/>
                  </a:lnTo>
                  <a:lnTo>
                    <a:pt x="31347" y="112670"/>
                  </a:lnTo>
                  <a:lnTo>
                    <a:pt x="36767" y="114976"/>
                  </a:lnTo>
                  <a:lnTo>
                    <a:pt x="42187" y="117298"/>
                  </a:lnTo>
                  <a:lnTo>
                    <a:pt x="47987" y="118452"/>
                  </a:lnTo>
                  <a:lnTo>
                    <a:pt x="53803" y="119605"/>
                  </a:lnTo>
                  <a:lnTo>
                    <a:pt x="60000" y="120000"/>
                  </a:lnTo>
                  <a:lnTo>
                    <a:pt x="66180" y="119605"/>
                  </a:lnTo>
                  <a:lnTo>
                    <a:pt x="72377" y="118452"/>
                  </a:lnTo>
                  <a:lnTo>
                    <a:pt x="77797" y="117298"/>
                  </a:lnTo>
                  <a:lnTo>
                    <a:pt x="83597" y="114976"/>
                  </a:lnTo>
                  <a:lnTo>
                    <a:pt x="88637" y="112670"/>
                  </a:lnTo>
                  <a:lnTo>
                    <a:pt x="93660" y="109574"/>
                  </a:lnTo>
                  <a:lnTo>
                    <a:pt x="98304" y="106099"/>
                  </a:lnTo>
                  <a:lnTo>
                    <a:pt x="102567" y="102245"/>
                  </a:lnTo>
                  <a:lnTo>
                    <a:pt x="106434" y="97996"/>
                  </a:lnTo>
                  <a:lnTo>
                    <a:pt x="109920" y="93368"/>
                  </a:lnTo>
                  <a:lnTo>
                    <a:pt x="113026" y="88361"/>
                  </a:lnTo>
                  <a:lnTo>
                    <a:pt x="115340" y="83338"/>
                  </a:lnTo>
                  <a:lnTo>
                    <a:pt x="117670" y="77936"/>
                  </a:lnTo>
                  <a:lnTo>
                    <a:pt x="118827" y="72154"/>
                  </a:lnTo>
                  <a:lnTo>
                    <a:pt x="119984" y="65978"/>
                  </a:lnTo>
                  <a:lnTo>
                    <a:pt x="119984" y="59818"/>
                  </a:lnTo>
                  <a:lnTo>
                    <a:pt x="119984" y="54021"/>
                  </a:lnTo>
                  <a:lnTo>
                    <a:pt x="118827" y="47845"/>
                  </a:lnTo>
                  <a:lnTo>
                    <a:pt x="117670" y="42063"/>
                  </a:lnTo>
                  <a:lnTo>
                    <a:pt x="115340" y="36661"/>
                  </a:lnTo>
                  <a:lnTo>
                    <a:pt x="113026" y="31259"/>
                  </a:lnTo>
                  <a:lnTo>
                    <a:pt x="109920" y="26631"/>
                  </a:lnTo>
                  <a:lnTo>
                    <a:pt x="106434" y="22003"/>
                  </a:lnTo>
                  <a:lnTo>
                    <a:pt x="102567" y="17754"/>
                  </a:lnTo>
                  <a:lnTo>
                    <a:pt x="98304" y="13900"/>
                  </a:lnTo>
                  <a:lnTo>
                    <a:pt x="93660" y="10425"/>
                  </a:lnTo>
                  <a:lnTo>
                    <a:pt x="88637" y="7345"/>
                  </a:lnTo>
                  <a:lnTo>
                    <a:pt x="83597" y="4643"/>
                  </a:lnTo>
                  <a:lnTo>
                    <a:pt x="77797" y="2716"/>
                  </a:lnTo>
                  <a:lnTo>
                    <a:pt x="72377" y="1168"/>
                  </a:lnTo>
                  <a:lnTo>
                    <a:pt x="66180" y="394"/>
                  </a:lnTo>
                  <a:lnTo>
                    <a:pt x="60000" y="15"/>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3" name="Shape 453"/>
          <p:cNvSpPr txBox="1"/>
          <p:nvPr>
            <p:ph type="title"/>
          </p:nvPr>
        </p:nvSpPr>
        <p:spPr>
          <a:xfrm>
            <a:off x="779125" y="1330275"/>
            <a:ext cx="7555200" cy="3260100"/>
          </a:xfrm>
          <a:prstGeom prst="rect">
            <a:avLst/>
          </a:prstGeom>
          <a:noFill/>
          <a:ln>
            <a:noFill/>
          </a:ln>
        </p:spPr>
        <p:txBody>
          <a:bodyPr anchorCtr="0" anchor="t" bIns="91425" lIns="91425" rIns="91425" wrap="square" tIns="91425">
            <a:noAutofit/>
          </a:bodyPr>
          <a:lstStyle/>
          <a:p>
            <a:pPr indent="-361950" lvl="0" marL="457200" marR="0" rtl="0" algn="l">
              <a:lnSpc>
                <a:spcPct val="100000"/>
              </a:lnSpc>
              <a:spcBef>
                <a:spcPts val="0"/>
              </a:spcBef>
              <a:spcAft>
                <a:spcPts val="0"/>
              </a:spcAft>
              <a:buClr>
                <a:srgbClr val="434343"/>
              </a:buClr>
              <a:buSzPts val="2100"/>
              <a:buFont typeface="Raleway"/>
              <a:buChar char="●"/>
            </a:pPr>
            <a:r>
              <a:rPr b="0" i="0" lang="en" sz="2100" u="none" cap="none" strike="noStrike">
                <a:solidFill>
                  <a:srgbClr val="434343"/>
                </a:solidFill>
                <a:latin typeface="Raleway"/>
                <a:ea typeface="Raleway"/>
                <a:cs typeface="Raleway"/>
                <a:sym typeface="Raleway"/>
              </a:rPr>
              <a:t>AI run pretty slowly when the depth is above 5.</a:t>
            </a:r>
          </a:p>
          <a:p>
            <a:pPr indent="-361950" lvl="0" marL="457200" marR="0" rtl="0" algn="l">
              <a:lnSpc>
                <a:spcPct val="100000"/>
              </a:lnSpc>
              <a:spcBef>
                <a:spcPts val="0"/>
              </a:spcBef>
              <a:spcAft>
                <a:spcPts val="0"/>
              </a:spcAft>
              <a:buClr>
                <a:srgbClr val="434343"/>
              </a:buClr>
              <a:buSzPts val="2100"/>
              <a:buFont typeface="Raleway"/>
              <a:buChar char="●"/>
            </a:pPr>
            <a:r>
              <a:rPr b="0" i="0" lang="en" sz="2100" u="none" cap="none" strike="noStrike">
                <a:solidFill>
                  <a:srgbClr val="434343"/>
                </a:solidFill>
                <a:latin typeface="Raleway"/>
                <a:ea typeface="Raleway"/>
                <a:cs typeface="Raleway"/>
                <a:sym typeface="Raleway"/>
              </a:rPr>
              <a:t>The performances with depth 3,4,5 vary greatly</a:t>
            </a:r>
          </a:p>
          <a:p>
            <a:pPr indent="-361950" lvl="0" marL="457200" marR="0" rtl="0" algn="l">
              <a:lnSpc>
                <a:spcPct val="100000"/>
              </a:lnSpc>
              <a:spcBef>
                <a:spcPts val="0"/>
              </a:spcBef>
              <a:spcAft>
                <a:spcPts val="0"/>
              </a:spcAft>
              <a:buClr>
                <a:srgbClr val="434343"/>
              </a:buClr>
              <a:buSzPts val="2100"/>
              <a:buFont typeface="Raleway"/>
              <a:buChar char="●"/>
            </a:pPr>
            <a:r>
              <a:rPr b="0" i="0" lang="en" sz="2100" u="none" cap="none" strike="noStrike">
                <a:solidFill>
                  <a:srgbClr val="434343"/>
                </a:solidFill>
                <a:latin typeface="Raleway"/>
                <a:ea typeface="Raleway"/>
                <a:cs typeface="Raleway"/>
                <a:sym typeface="Raleway"/>
              </a:rPr>
              <a:t>Depth 3 performs best.</a:t>
            </a:r>
          </a:p>
          <a:p>
            <a:pPr indent="-368300" lvl="0" marL="0" marR="0" rtl="0" algn="l">
              <a:lnSpc>
                <a:spcPct val="100000"/>
              </a:lnSpc>
              <a:spcBef>
                <a:spcPts val="0"/>
              </a:spcBef>
              <a:spcAft>
                <a:spcPts val="0"/>
              </a:spcAft>
              <a:buClr>
                <a:srgbClr val="434343"/>
              </a:buClr>
              <a:buSzPts val="5800"/>
              <a:buFont typeface="Raleway ExtraBold"/>
              <a:buNone/>
            </a:pPr>
            <a:r>
              <a:t/>
            </a:r>
            <a:endParaRPr b="0" i="0" sz="2100" u="none" cap="none" strike="noStrike">
              <a:solidFill>
                <a:srgbClr val="434343"/>
              </a:solidFill>
              <a:latin typeface="Raleway"/>
              <a:ea typeface="Raleway"/>
              <a:cs typeface="Raleway"/>
              <a:sym typeface="Raleway"/>
            </a:endParaRPr>
          </a:p>
          <a:p>
            <a:pPr indent="-368300" lvl="0" marL="0" marR="0" rtl="0" algn="l">
              <a:lnSpc>
                <a:spcPct val="100000"/>
              </a:lnSpc>
              <a:spcBef>
                <a:spcPts val="0"/>
              </a:spcBef>
              <a:spcAft>
                <a:spcPts val="0"/>
              </a:spcAft>
              <a:buClr>
                <a:srgbClr val="434343"/>
              </a:buClr>
              <a:buSzPts val="5800"/>
              <a:buFont typeface="Raleway ExtraBold"/>
              <a:buNone/>
            </a:pPr>
            <a:r>
              <a:t/>
            </a:r>
            <a:endParaRPr b="0" i="0" sz="2100" u="none" cap="none" strike="noStrike">
              <a:solidFill>
                <a:srgbClr val="434343"/>
              </a:solidFill>
              <a:latin typeface="Raleway"/>
              <a:ea typeface="Raleway"/>
              <a:cs typeface="Raleway"/>
              <a:sym typeface="Raleway"/>
            </a:endParaRPr>
          </a:p>
          <a:p>
            <a:pPr indent="-368300" lvl="0" marL="0" marR="0" rtl="0" algn="l">
              <a:lnSpc>
                <a:spcPct val="100000"/>
              </a:lnSpc>
              <a:spcBef>
                <a:spcPts val="0"/>
              </a:spcBef>
              <a:spcAft>
                <a:spcPts val="0"/>
              </a:spcAft>
              <a:buClr>
                <a:srgbClr val="434343"/>
              </a:buClr>
              <a:buSzPts val="5800"/>
              <a:buFont typeface="Raleway ExtraBold"/>
              <a:buNone/>
            </a:pPr>
            <a:r>
              <a:t/>
            </a:r>
            <a:endParaRPr b="0" i="0" sz="1400" u="none" cap="none" strike="noStrike">
              <a:solidFill>
                <a:srgbClr val="434343"/>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type="title"/>
          </p:nvPr>
        </p:nvSpPr>
        <p:spPr>
          <a:xfrm>
            <a:off x="922000" y="891775"/>
            <a:ext cx="6866100" cy="857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3600" u="none" cap="none" strike="noStrike">
                <a:solidFill>
                  <a:srgbClr val="434343"/>
                </a:solidFill>
                <a:latin typeface="Raleway ExtraBold"/>
                <a:ea typeface="Raleway ExtraBold"/>
                <a:cs typeface="Raleway ExtraBold"/>
                <a:sym typeface="Raleway ExtraBold"/>
              </a:rPr>
              <a:t>Minimax Search Example</a:t>
            </a:r>
          </a:p>
        </p:txBody>
      </p:sp>
      <p:sp>
        <p:nvSpPr>
          <p:cNvPr id="459" name="Shape 459"/>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460" name="Shape 460"/>
          <p:cNvGrpSpPr/>
          <p:nvPr/>
        </p:nvGrpSpPr>
        <p:grpSpPr>
          <a:xfrm>
            <a:off x="8054839" y="308800"/>
            <a:ext cx="796389" cy="763607"/>
            <a:chOff x="5241175" y="4959100"/>
            <a:chExt cx="539925" cy="517700"/>
          </a:xfrm>
        </p:grpSpPr>
        <p:sp>
          <p:nvSpPr>
            <p:cNvPr id="461" name="Shape 461"/>
            <p:cNvSpPr/>
            <p:nvPr/>
          </p:nvSpPr>
          <p:spPr>
            <a:xfrm>
              <a:off x="5575150" y="4959100"/>
              <a:ext cx="161100" cy="178200"/>
            </a:xfrm>
            <a:custGeom>
              <a:pathLst>
                <a:path extrusionOk="0" h="120000" w="120000">
                  <a:moveTo>
                    <a:pt x="86357" y="0"/>
                  </a:moveTo>
                  <a:lnTo>
                    <a:pt x="83175" y="420"/>
                  </a:lnTo>
                  <a:lnTo>
                    <a:pt x="79993" y="824"/>
                  </a:lnTo>
                  <a:lnTo>
                    <a:pt x="76811" y="1648"/>
                  </a:lnTo>
                  <a:lnTo>
                    <a:pt x="73630" y="2473"/>
                  </a:lnTo>
                  <a:lnTo>
                    <a:pt x="70448" y="3701"/>
                  </a:lnTo>
                  <a:lnTo>
                    <a:pt x="67731" y="5350"/>
                  </a:lnTo>
                  <a:lnTo>
                    <a:pt x="65442" y="6982"/>
                  </a:lnTo>
                  <a:lnTo>
                    <a:pt x="63172" y="9052"/>
                  </a:lnTo>
                  <a:lnTo>
                    <a:pt x="60902" y="11104"/>
                  </a:lnTo>
                  <a:lnTo>
                    <a:pt x="59078" y="13561"/>
                  </a:lnTo>
                  <a:lnTo>
                    <a:pt x="57273" y="16034"/>
                  </a:lnTo>
                  <a:lnTo>
                    <a:pt x="55915" y="18491"/>
                  </a:lnTo>
                  <a:lnTo>
                    <a:pt x="54538" y="21368"/>
                  </a:lnTo>
                  <a:lnTo>
                    <a:pt x="54092" y="24245"/>
                  </a:lnTo>
                  <a:lnTo>
                    <a:pt x="53626" y="27122"/>
                  </a:lnTo>
                  <a:lnTo>
                    <a:pt x="53180" y="30420"/>
                  </a:lnTo>
                  <a:lnTo>
                    <a:pt x="53626" y="34929"/>
                  </a:lnTo>
                  <a:lnTo>
                    <a:pt x="55003" y="39455"/>
                  </a:lnTo>
                  <a:lnTo>
                    <a:pt x="56808" y="43561"/>
                  </a:lnTo>
                  <a:lnTo>
                    <a:pt x="59078" y="47263"/>
                  </a:lnTo>
                  <a:lnTo>
                    <a:pt x="0" y="110140"/>
                  </a:lnTo>
                  <a:lnTo>
                    <a:pt x="6828" y="114649"/>
                  </a:lnTo>
                  <a:lnTo>
                    <a:pt x="13192" y="120000"/>
                  </a:lnTo>
                  <a:lnTo>
                    <a:pt x="72271" y="57526"/>
                  </a:lnTo>
                  <a:lnTo>
                    <a:pt x="75453" y="58771"/>
                  </a:lnTo>
                  <a:lnTo>
                    <a:pt x="79082" y="59596"/>
                  </a:lnTo>
                  <a:lnTo>
                    <a:pt x="82710" y="60000"/>
                  </a:lnTo>
                  <a:lnTo>
                    <a:pt x="86357" y="60403"/>
                  </a:lnTo>
                  <a:lnTo>
                    <a:pt x="89986" y="60000"/>
                  </a:lnTo>
                  <a:lnTo>
                    <a:pt x="93167" y="59596"/>
                  </a:lnTo>
                  <a:lnTo>
                    <a:pt x="96349" y="59175"/>
                  </a:lnTo>
                  <a:lnTo>
                    <a:pt x="99531" y="57947"/>
                  </a:lnTo>
                  <a:lnTo>
                    <a:pt x="102267" y="56719"/>
                  </a:lnTo>
                  <a:lnTo>
                    <a:pt x="104983" y="55070"/>
                  </a:lnTo>
                  <a:lnTo>
                    <a:pt x="107719" y="53421"/>
                  </a:lnTo>
                  <a:lnTo>
                    <a:pt x="109989" y="51368"/>
                  </a:lnTo>
                  <a:lnTo>
                    <a:pt x="112259" y="49315"/>
                  </a:lnTo>
                  <a:lnTo>
                    <a:pt x="114082" y="47263"/>
                  </a:lnTo>
                  <a:lnTo>
                    <a:pt x="115887" y="44385"/>
                  </a:lnTo>
                  <a:lnTo>
                    <a:pt x="117264" y="41912"/>
                  </a:lnTo>
                  <a:lnTo>
                    <a:pt x="118157" y="39035"/>
                  </a:lnTo>
                  <a:lnTo>
                    <a:pt x="119069" y="36158"/>
                  </a:lnTo>
                  <a:lnTo>
                    <a:pt x="119534" y="33297"/>
                  </a:lnTo>
                  <a:lnTo>
                    <a:pt x="119981" y="30420"/>
                  </a:lnTo>
                  <a:lnTo>
                    <a:pt x="119534" y="27122"/>
                  </a:lnTo>
                  <a:lnTo>
                    <a:pt x="119069" y="24245"/>
                  </a:lnTo>
                  <a:lnTo>
                    <a:pt x="118157" y="21368"/>
                  </a:lnTo>
                  <a:lnTo>
                    <a:pt x="117264" y="18491"/>
                  </a:lnTo>
                  <a:lnTo>
                    <a:pt x="115887" y="16034"/>
                  </a:lnTo>
                  <a:lnTo>
                    <a:pt x="114082" y="13561"/>
                  </a:lnTo>
                  <a:lnTo>
                    <a:pt x="112259" y="11104"/>
                  </a:lnTo>
                  <a:lnTo>
                    <a:pt x="109989" y="9052"/>
                  </a:lnTo>
                  <a:lnTo>
                    <a:pt x="107719" y="6982"/>
                  </a:lnTo>
                  <a:lnTo>
                    <a:pt x="104983" y="5350"/>
                  </a:lnTo>
                  <a:lnTo>
                    <a:pt x="102267" y="3701"/>
                  </a:lnTo>
                  <a:lnTo>
                    <a:pt x="99531" y="2473"/>
                  </a:lnTo>
                  <a:lnTo>
                    <a:pt x="96349" y="1648"/>
                  </a:lnTo>
                  <a:lnTo>
                    <a:pt x="93167" y="824"/>
                  </a:lnTo>
                  <a:lnTo>
                    <a:pt x="89986" y="420"/>
                  </a:lnTo>
                  <a:lnTo>
                    <a:pt x="86357"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Shape 462"/>
            <p:cNvSpPr/>
            <p:nvPr/>
          </p:nvSpPr>
          <p:spPr>
            <a:xfrm>
              <a:off x="5330925" y="4985350"/>
              <a:ext cx="128400" cy="148500"/>
            </a:xfrm>
            <a:custGeom>
              <a:pathLst>
                <a:path extrusionOk="0" h="120000" w="120000">
                  <a:moveTo>
                    <a:pt x="36561" y="0"/>
                  </a:moveTo>
                  <a:lnTo>
                    <a:pt x="32561" y="505"/>
                  </a:lnTo>
                  <a:lnTo>
                    <a:pt x="28561" y="1495"/>
                  </a:lnTo>
                  <a:lnTo>
                    <a:pt x="25146" y="2971"/>
                  </a:lnTo>
                  <a:lnTo>
                    <a:pt x="21146" y="4447"/>
                  </a:lnTo>
                  <a:lnTo>
                    <a:pt x="17707" y="6428"/>
                  </a:lnTo>
                  <a:lnTo>
                    <a:pt x="14853" y="8409"/>
                  </a:lnTo>
                  <a:lnTo>
                    <a:pt x="12000" y="10876"/>
                  </a:lnTo>
                  <a:lnTo>
                    <a:pt x="9146" y="13342"/>
                  </a:lnTo>
                  <a:lnTo>
                    <a:pt x="6853" y="16293"/>
                  </a:lnTo>
                  <a:lnTo>
                    <a:pt x="4584" y="19265"/>
                  </a:lnTo>
                  <a:lnTo>
                    <a:pt x="2853" y="22216"/>
                  </a:lnTo>
                  <a:lnTo>
                    <a:pt x="1730" y="25673"/>
                  </a:lnTo>
                  <a:lnTo>
                    <a:pt x="584" y="29636"/>
                  </a:lnTo>
                  <a:lnTo>
                    <a:pt x="0" y="33092"/>
                  </a:lnTo>
                  <a:lnTo>
                    <a:pt x="0" y="36549"/>
                  </a:lnTo>
                  <a:lnTo>
                    <a:pt x="0" y="40491"/>
                  </a:lnTo>
                  <a:lnTo>
                    <a:pt x="584" y="43948"/>
                  </a:lnTo>
                  <a:lnTo>
                    <a:pt x="1730" y="47405"/>
                  </a:lnTo>
                  <a:lnTo>
                    <a:pt x="3438" y="50377"/>
                  </a:lnTo>
                  <a:lnTo>
                    <a:pt x="5146" y="53834"/>
                  </a:lnTo>
                  <a:lnTo>
                    <a:pt x="7438" y="56300"/>
                  </a:lnTo>
                  <a:lnTo>
                    <a:pt x="9707" y="59252"/>
                  </a:lnTo>
                  <a:lnTo>
                    <a:pt x="12584" y="61718"/>
                  </a:lnTo>
                  <a:lnTo>
                    <a:pt x="15438" y="64184"/>
                  </a:lnTo>
                  <a:lnTo>
                    <a:pt x="18853" y="66165"/>
                  </a:lnTo>
                  <a:lnTo>
                    <a:pt x="22292" y="68146"/>
                  </a:lnTo>
                  <a:lnTo>
                    <a:pt x="25707" y="69622"/>
                  </a:lnTo>
                  <a:lnTo>
                    <a:pt x="29707" y="70613"/>
                  </a:lnTo>
                  <a:lnTo>
                    <a:pt x="34292" y="71603"/>
                  </a:lnTo>
                  <a:lnTo>
                    <a:pt x="40000" y="72088"/>
                  </a:lnTo>
                  <a:lnTo>
                    <a:pt x="46292" y="72088"/>
                  </a:lnTo>
                  <a:lnTo>
                    <a:pt x="52000" y="71098"/>
                  </a:lnTo>
                  <a:lnTo>
                    <a:pt x="57707" y="69622"/>
                  </a:lnTo>
                  <a:lnTo>
                    <a:pt x="102830" y="119979"/>
                  </a:lnTo>
                  <a:lnTo>
                    <a:pt x="110830" y="114056"/>
                  </a:lnTo>
                  <a:lnTo>
                    <a:pt x="119976" y="108638"/>
                  </a:lnTo>
                  <a:lnTo>
                    <a:pt x="74853" y="57776"/>
                  </a:lnTo>
                  <a:lnTo>
                    <a:pt x="77707" y="54319"/>
                  </a:lnTo>
                  <a:lnTo>
                    <a:pt x="79976" y="50862"/>
                  </a:lnTo>
                  <a:lnTo>
                    <a:pt x="81707" y="46920"/>
                  </a:lnTo>
                  <a:lnTo>
                    <a:pt x="82853" y="42473"/>
                  </a:lnTo>
                  <a:lnTo>
                    <a:pt x="83415" y="39016"/>
                  </a:lnTo>
                  <a:lnTo>
                    <a:pt x="83415" y="35053"/>
                  </a:lnTo>
                  <a:lnTo>
                    <a:pt x="83415" y="31617"/>
                  </a:lnTo>
                  <a:lnTo>
                    <a:pt x="82269" y="28160"/>
                  </a:lnTo>
                  <a:lnTo>
                    <a:pt x="81122" y="24703"/>
                  </a:lnTo>
                  <a:lnTo>
                    <a:pt x="79976" y="21731"/>
                  </a:lnTo>
                  <a:lnTo>
                    <a:pt x="78269" y="18274"/>
                  </a:lnTo>
                  <a:lnTo>
                    <a:pt x="76000" y="15323"/>
                  </a:lnTo>
                  <a:lnTo>
                    <a:pt x="73707" y="12836"/>
                  </a:lnTo>
                  <a:lnTo>
                    <a:pt x="70853" y="10370"/>
                  </a:lnTo>
                  <a:lnTo>
                    <a:pt x="68000" y="7904"/>
                  </a:lnTo>
                  <a:lnTo>
                    <a:pt x="64561" y="5943"/>
                  </a:lnTo>
                  <a:lnTo>
                    <a:pt x="61146" y="3962"/>
                  </a:lnTo>
                  <a:lnTo>
                    <a:pt x="57146" y="2486"/>
                  </a:lnTo>
                  <a:lnTo>
                    <a:pt x="53146" y="1495"/>
                  </a:lnTo>
                  <a:lnTo>
                    <a:pt x="49146" y="505"/>
                  </a:lnTo>
                  <a:lnTo>
                    <a:pt x="45146"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Shape 463"/>
            <p:cNvSpPr/>
            <p:nvPr/>
          </p:nvSpPr>
          <p:spPr>
            <a:xfrm>
              <a:off x="5241175" y="5241175"/>
              <a:ext cx="180000" cy="109200"/>
            </a:xfrm>
            <a:custGeom>
              <a:pathLst>
                <a:path extrusionOk="0" h="120000" w="120000">
                  <a:moveTo>
                    <a:pt x="113904" y="27"/>
                  </a:moveTo>
                  <a:lnTo>
                    <a:pt x="53696" y="40914"/>
                  </a:lnTo>
                  <a:lnTo>
                    <a:pt x="51664" y="37539"/>
                  </a:lnTo>
                  <a:lnTo>
                    <a:pt x="49632" y="34191"/>
                  </a:lnTo>
                  <a:lnTo>
                    <a:pt x="47600" y="30843"/>
                  </a:lnTo>
                  <a:lnTo>
                    <a:pt x="44752" y="28154"/>
                  </a:lnTo>
                  <a:lnTo>
                    <a:pt x="42303" y="26151"/>
                  </a:lnTo>
                  <a:lnTo>
                    <a:pt x="39455" y="24148"/>
                  </a:lnTo>
                  <a:lnTo>
                    <a:pt x="36607" y="22803"/>
                  </a:lnTo>
                  <a:lnTo>
                    <a:pt x="33759" y="22144"/>
                  </a:lnTo>
                  <a:lnTo>
                    <a:pt x="30911" y="21458"/>
                  </a:lnTo>
                  <a:lnTo>
                    <a:pt x="28063" y="22144"/>
                  </a:lnTo>
                  <a:lnTo>
                    <a:pt x="25215" y="22144"/>
                  </a:lnTo>
                  <a:lnTo>
                    <a:pt x="22367" y="23489"/>
                  </a:lnTo>
                  <a:lnTo>
                    <a:pt x="19519" y="24806"/>
                  </a:lnTo>
                  <a:lnTo>
                    <a:pt x="17088" y="26837"/>
                  </a:lnTo>
                  <a:lnTo>
                    <a:pt x="14639" y="28840"/>
                  </a:lnTo>
                  <a:lnTo>
                    <a:pt x="12208" y="31529"/>
                  </a:lnTo>
                  <a:lnTo>
                    <a:pt x="9759" y="34877"/>
                  </a:lnTo>
                  <a:lnTo>
                    <a:pt x="7727" y="38225"/>
                  </a:lnTo>
                  <a:lnTo>
                    <a:pt x="5696" y="41573"/>
                  </a:lnTo>
                  <a:lnTo>
                    <a:pt x="4063" y="46265"/>
                  </a:lnTo>
                  <a:lnTo>
                    <a:pt x="2848" y="50272"/>
                  </a:lnTo>
                  <a:lnTo>
                    <a:pt x="1632" y="54964"/>
                  </a:lnTo>
                  <a:lnTo>
                    <a:pt x="816" y="59656"/>
                  </a:lnTo>
                  <a:lnTo>
                    <a:pt x="416" y="64349"/>
                  </a:lnTo>
                  <a:lnTo>
                    <a:pt x="0" y="69041"/>
                  </a:lnTo>
                  <a:lnTo>
                    <a:pt x="0" y="73734"/>
                  </a:lnTo>
                  <a:lnTo>
                    <a:pt x="416" y="78426"/>
                  </a:lnTo>
                  <a:lnTo>
                    <a:pt x="1215" y="83119"/>
                  </a:lnTo>
                  <a:lnTo>
                    <a:pt x="2031" y="87811"/>
                  </a:lnTo>
                  <a:lnTo>
                    <a:pt x="3247" y="91845"/>
                  </a:lnTo>
                  <a:lnTo>
                    <a:pt x="4480" y="96537"/>
                  </a:lnTo>
                  <a:lnTo>
                    <a:pt x="6095" y="99885"/>
                  </a:lnTo>
                  <a:lnTo>
                    <a:pt x="7727" y="103892"/>
                  </a:lnTo>
                  <a:lnTo>
                    <a:pt x="10176" y="107239"/>
                  </a:lnTo>
                  <a:lnTo>
                    <a:pt x="12208" y="110615"/>
                  </a:lnTo>
                  <a:lnTo>
                    <a:pt x="15056" y="113276"/>
                  </a:lnTo>
                  <a:lnTo>
                    <a:pt x="17487" y="115280"/>
                  </a:lnTo>
                  <a:lnTo>
                    <a:pt x="20335" y="117310"/>
                  </a:lnTo>
                  <a:lnTo>
                    <a:pt x="23183" y="118655"/>
                  </a:lnTo>
                  <a:lnTo>
                    <a:pt x="26031" y="119313"/>
                  </a:lnTo>
                  <a:lnTo>
                    <a:pt x="28879" y="119972"/>
                  </a:lnTo>
                  <a:lnTo>
                    <a:pt x="31727" y="119972"/>
                  </a:lnTo>
                  <a:lnTo>
                    <a:pt x="34575" y="119313"/>
                  </a:lnTo>
                  <a:lnTo>
                    <a:pt x="37424" y="117969"/>
                  </a:lnTo>
                  <a:lnTo>
                    <a:pt x="40272" y="116624"/>
                  </a:lnTo>
                  <a:lnTo>
                    <a:pt x="42720" y="115280"/>
                  </a:lnTo>
                  <a:lnTo>
                    <a:pt x="45151" y="112618"/>
                  </a:lnTo>
                  <a:lnTo>
                    <a:pt x="47600" y="109929"/>
                  </a:lnTo>
                  <a:lnTo>
                    <a:pt x="50031" y="107239"/>
                  </a:lnTo>
                  <a:lnTo>
                    <a:pt x="52063" y="103892"/>
                  </a:lnTo>
                  <a:lnTo>
                    <a:pt x="54095" y="99885"/>
                  </a:lnTo>
                  <a:lnTo>
                    <a:pt x="55727" y="95851"/>
                  </a:lnTo>
                  <a:lnTo>
                    <a:pt x="57759" y="87811"/>
                  </a:lnTo>
                  <a:lnTo>
                    <a:pt x="58975" y="80429"/>
                  </a:lnTo>
                  <a:lnTo>
                    <a:pt x="59791" y="72389"/>
                  </a:lnTo>
                  <a:lnTo>
                    <a:pt x="59392" y="64349"/>
                  </a:lnTo>
                  <a:lnTo>
                    <a:pt x="120000" y="23489"/>
                  </a:lnTo>
                  <a:lnTo>
                    <a:pt x="116335" y="12074"/>
                  </a:lnTo>
                  <a:lnTo>
                    <a:pt x="113904" y="2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Shape 464"/>
            <p:cNvSpPr/>
            <p:nvPr/>
          </p:nvSpPr>
          <p:spPr>
            <a:xfrm>
              <a:off x="5461575" y="5316900"/>
              <a:ext cx="89100" cy="159900"/>
            </a:xfrm>
            <a:custGeom>
              <a:pathLst>
                <a:path extrusionOk="0" h="120000" w="120000">
                  <a:moveTo>
                    <a:pt x="50159" y="0"/>
                  </a:moveTo>
                  <a:lnTo>
                    <a:pt x="46862" y="53595"/>
                  </a:lnTo>
                  <a:lnTo>
                    <a:pt x="40302" y="54514"/>
                  </a:lnTo>
                  <a:lnTo>
                    <a:pt x="33708" y="56333"/>
                  </a:lnTo>
                  <a:lnTo>
                    <a:pt x="27148" y="58171"/>
                  </a:lnTo>
                  <a:lnTo>
                    <a:pt x="21396" y="60459"/>
                  </a:lnTo>
                  <a:lnTo>
                    <a:pt x="16450" y="62747"/>
                  </a:lnTo>
                  <a:lnTo>
                    <a:pt x="13187" y="65503"/>
                  </a:lnTo>
                  <a:lnTo>
                    <a:pt x="9049" y="68241"/>
                  </a:lnTo>
                  <a:lnTo>
                    <a:pt x="6593" y="70998"/>
                  </a:lnTo>
                  <a:lnTo>
                    <a:pt x="4137" y="73736"/>
                  </a:lnTo>
                  <a:lnTo>
                    <a:pt x="2489" y="76943"/>
                  </a:lnTo>
                  <a:lnTo>
                    <a:pt x="841" y="80150"/>
                  </a:lnTo>
                  <a:lnTo>
                    <a:pt x="33" y="83356"/>
                  </a:lnTo>
                  <a:lnTo>
                    <a:pt x="33" y="86563"/>
                  </a:lnTo>
                  <a:lnTo>
                    <a:pt x="33" y="89770"/>
                  </a:lnTo>
                  <a:lnTo>
                    <a:pt x="841" y="92977"/>
                  </a:lnTo>
                  <a:lnTo>
                    <a:pt x="2489" y="96183"/>
                  </a:lnTo>
                  <a:lnTo>
                    <a:pt x="4137" y="98940"/>
                  </a:lnTo>
                  <a:lnTo>
                    <a:pt x="6593" y="102147"/>
                  </a:lnTo>
                  <a:lnTo>
                    <a:pt x="9890" y="104885"/>
                  </a:lnTo>
                  <a:lnTo>
                    <a:pt x="13994" y="107641"/>
                  </a:lnTo>
                  <a:lnTo>
                    <a:pt x="18099" y="110379"/>
                  </a:lnTo>
                  <a:lnTo>
                    <a:pt x="22203" y="112667"/>
                  </a:lnTo>
                  <a:lnTo>
                    <a:pt x="27148" y="114505"/>
                  </a:lnTo>
                  <a:lnTo>
                    <a:pt x="32060" y="115874"/>
                  </a:lnTo>
                  <a:lnTo>
                    <a:pt x="37813" y="117243"/>
                  </a:lnTo>
                  <a:lnTo>
                    <a:pt x="42758" y="118631"/>
                  </a:lnTo>
                  <a:lnTo>
                    <a:pt x="48511" y="119081"/>
                  </a:lnTo>
                  <a:lnTo>
                    <a:pt x="54264" y="119549"/>
                  </a:lnTo>
                  <a:lnTo>
                    <a:pt x="60016" y="120000"/>
                  </a:lnTo>
                  <a:lnTo>
                    <a:pt x="65769" y="119549"/>
                  </a:lnTo>
                  <a:lnTo>
                    <a:pt x="71522" y="119081"/>
                  </a:lnTo>
                  <a:lnTo>
                    <a:pt x="77275" y="118162"/>
                  </a:lnTo>
                  <a:lnTo>
                    <a:pt x="83027" y="117243"/>
                  </a:lnTo>
                  <a:lnTo>
                    <a:pt x="87939" y="115874"/>
                  </a:lnTo>
                  <a:lnTo>
                    <a:pt x="93692" y="114055"/>
                  </a:lnTo>
                  <a:lnTo>
                    <a:pt x="98637" y="112217"/>
                  </a:lnTo>
                  <a:lnTo>
                    <a:pt x="102741" y="109929"/>
                  </a:lnTo>
                  <a:lnTo>
                    <a:pt x="106846" y="107172"/>
                  </a:lnTo>
                  <a:lnTo>
                    <a:pt x="110109" y="104435"/>
                  </a:lnTo>
                  <a:lnTo>
                    <a:pt x="113406" y="101678"/>
                  </a:lnTo>
                  <a:lnTo>
                    <a:pt x="115862" y="98940"/>
                  </a:lnTo>
                  <a:lnTo>
                    <a:pt x="117510" y="95733"/>
                  </a:lnTo>
                  <a:lnTo>
                    <a:pt x="119158" y="92526"/>
                  </a:lnTo>
                  <a:lnTo>
                    <a:pt x="120000" y="89320"/>
                  </a:lnTo>
                  <a:lnTo>
                    <a:pt x="120000" y="86113"/>
                  </a:lnTo>
                  <a:lnTo>
                    <a:pt x="120000" y="82906"/>
                  </a:lnTo>
                  <a:lnTo>
                    <a:pt x="119158" y="79699"/>
                  </a:lnTo>
                  <a:lnTo>
                    <a:pt x="117510" y="76493"/>
                  </a:lnTo>
                  <a:lnTo>
                    <a:pt x="115054" y="73286"/>
                  </a:lnTo>
                  <a:lnTo>
                    <a:pt x="112598" y="70529"/>
                  </a:lnTo>
                  <a:lnTo>
                    <a:pt x="110109" y="67791"/>
                  </a:lnTo>
                  <a:lnTo>
                    <a:pt x="106005" y="65035"/>
                  </a:lnTo>
                  <a:lnTo>
                    <a:pt x="100252" y="61378"/>
                  </a:lnTo>
                  <a:lnTo>
                    <a:pt x="92884" y="58171"/>
                  </a:lnTo>
                  <a:lnTo>
                    <a:pt x="85483" y="55883"/>
                  </a:lnTo>
                  <a:lnTo>
                    <a:pt x="78082" y="54514"/>
                  </a:lnTo>
                  <a:lnTo>
                    <a:pt x="81379" y="468"/>
                  </a:lnTo>
                  <a:lnTo>
                    <a:pt x="81379" y="468"/>
                  </a:lnTo>
                  <a:lnTo>
                    <a:pt x="71522" y="918"/>
                  </a:lnTo>
                  <a:lnTo>
                    <a:pt x="60824" y="468"/>
                  </a:lnTo>
                  <a:lnTo>
                    <a:pt x="50159"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Shape 465"/>
            <p:cNvSpPr/>
            <p:nvPr/>
          </p:nvSpPr>
          <p:spPr>
            <a:xfrm>
              <a:off x="5619100" y="5194175"/>
              <a:ext cx="162000" cy="89700"/>
            </a:xfrm>
            <a:custGeom>
              <a:pathLst>
                <a:path extrusionOk="0" h="120000" w="120000">
                  <a:moveTo>
                    <a:pt x="85115" y="0"/>
                  </a:moveTo>
                  <a:lnTo>
                    <a:pt x="81964" y="835"/>
                  </a:lnTo>
                  <a:lnTo>
                    <a:pt x="78795" y="2439"/>
                  </a:lnTo>
                  <a:lnTo>
                    <a:pt x="75625" y="4076"/>
                  </a:lnTo>
                  <a:lnTo>
                    <a:pt x="71992" y="6549"/>
                  </a:lnTo>
                  <a:lnTo>
                    <a:pt x="68822" y="9791"/>
                  </a:lnTo>
                  <a:lnTo>
                    <a:pt x="66116" y="13065"/>
                  </a:lnTo>
                  <a:lnTo>
                    <a:pt x="63392" y="17142"/>
                  </a:lnTo>
                  <a:lnTo>
                    <a:pt x="61130" y="22055"/>
                  </a:lnTo>
                  <a:lnTo>
                    <a:pt x="59314" y="26934"/>
                  </a:lnTo>
                  <a:lnTo>
                    <a:pt x="57516" y="31846"/>
                  </a:lnTo>
                  <a:lnTo>
                    <a:pt x="56144" y="37560"/>
                  </a:lnTo>
                  <a:lnTo>
                    <a:pt x="1835" y="25296"/>
                  </a:lnTo>
                  <a:lnTo>
                    <a:pt x="1371" y="40802"/>
                  </a:lnTo>
                  <a:lnTo>
                    <a:pt x="18" y="55505"/>
                  </a:lnTo>
                  <a:lnTo>
                    <a:pt x="53883" y="67736"/>
                  </a:lnTo>
                  <a:lnTo>
                    <a:pt x="54346" y="74285"/>
                  </a:lnTo>
                  <a:lnTo>
                    <a:pt x="55699" y="80802"/>
                  </a:lnTo>
                  <a:lnTo>
                    <a:pt x="57052" y="85714"/>
                  </a:lnTo>
                  <a:lnTo>
                    <a:pt x="58424" y="91428"/>
                  </a:lnTo>
                  <a:lnTo>
                    <a:pt x="60222" y="96307"/>
                  </a:lnTo>
                  <a:lnTo>
                    <a:pt x="62483" y="100384"/>
                  </a:lnTo>
                  <a:lnTo>
                    <a:pt x="64745" y="104461"/>
                  </a:lnTo>
                  <a:lnTo>
                    <a:pt x="67025" y="108538"/>
                  </a:lnTo>
                  <a:lnTo>
                    <a:pt x="69731" y="111812"/>
                  </a:lnTo>
                  <a:lnTo>
                    <a:pt x="72455" y="114252"/>
                  </a:lnTo>
                  <a:lnTo>
                    <a:pt x="75625" y="116725"/>
                  </a:lnTo>
                  <a:lnTo>
                    <a:pt x="78795" y="118329"/>
                  </a:lnTo>
                  <a:lnTo>
                    <a:pt x="81964" y="119164"/>
                  </a:lnTo>
                  <a:lnTo>
                    <a:pt x="85115" y="119966"/>
                  </a:lnTo>
                  <a:lnTo>
                    <a:pt x="88285" y="119966"/>
                  </a:lnTo>
                  <a:lnTo>
                    <a:pt x="91455" y="119164"/>
                  </a:lnTo>
                  <a:lnTo>
                    <a:pt x="94624" y="118329"/>
                  </a:lnTo>
                  <a:lnTo>
                    <a:pt x="97794" y="115889"/>
                  </a:lnTo>
                  <a:lnTo>
                    <a:pt x="100963" y="114252"/>
                  </a:lnTo>
                  <a:lnTo>
                    <a:pt x="104133" y="111010"/>
                  </a:lnTo>
                  <a:lnTo>
                    <a:pt x="106858" y="107736"/>
                  </a:lnTo>
                  <a:lnTo>
                    <a:pt x="109119" y="103659"/>
                  </a:lnTo>
                  <a:lnTo>
                    <a:pt x="111380" y="99582"/>
                  </a:lnTo>
                  <a:lnTo>
                    <a:pt x="113642" y="95505"/>
                  </a:lnTo>
                  <a:lnTo>
                    <a:pt x="114995" y="90593"/>
                  </a:lnTo>
                  <a:lnTo>
                    <a:pt x="116811" y="85714"/>
                  </a:lnTo>
                  <a:lnTo>
                    <a:pt x="117720" y="80000"/>
                  </a:lnTo>
                  <a:lnTo>
                    <a:pt x="118628" y="74285"/>
                  </a:lnTo>
                  <a:lnTo>
                    <a:pt x="119536" y="69373"/>
                  </a:lnTo>
                  <a:lnTo>
                    <a:pt x="119981" y="62857"/>
                  </a:lnTo>
                  <a:lnTo>
                    <a:pt x="119981" y="57142"/>
                  </a:lnTo>
                  <a:lnTo>
                    <a:pt x="119536" y="51428"/>
                  </a:lnTo>
                  <a:lnTo>
                    <a:pt x="119073" y="45714"/>
                  </a:lnTo>
                  <a:lnTo>
                    <a:pt x="117720" y="40000"/>
                  </a:lnTo>
                  <a:lnTo>
                    <a:pt x="116367" y="34285"/>
                  </a:lnTo>
                  <a:lnTo>
                    <a:pt x="114995" y="28571"/>
                  </a:lnTo>
                  <a:lnTo>
                    <a:pt x="113197" y="23659"/>
                  </a:lnTo>
                  <a:lnTo>
                    <a:pt x="110936" y="19582"/>
                  </a:lnTo>
                  <a:lnTo>
                    <a:pt x="108656" y="15505"/>
                  </a:lnTo>
                  <a:lnTo>
                    <a:pt x="106394" y="11428"/>
                  </a:lnTo>
                  <a:lnTo>
                    <a:pt x="103688" y="8989"/>
                  </a:lnTo>
                  <a:lnTo>
                    <a:pt x="100963" y="5714"/>
                  </a:lnTo>
                  <a:lnTo>
                    <a:pt x="97794" y="4076"/>
                  </a:lnTo>
                  <a:lnTo>
                    <a:pt x="94624" y="2439"/>
                  </a:lnTo>
                  <a:lnTo>
                    <a:pt x="91455" y="835"/>
                  </a:lnTo>
                  <a:lnTo>
                    <a:pt x="88285" y="835"/>
                  </a:lnTo>
                  <a:lnTo>
                    <a:pt x="85115"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Shape 466"/>
            <p:cNvSpPr/>
            <p:nvPr/>
          </p:nvSpPr>
          <p:spPr>
            <a:xfrm>
              <a:off x="5420075" y="5116000"/>
              <a:ext cx="189300" cy="189900"/>
            </a:xfrm>
            <a:custGeom>
              <a:pathLst>
                <a:path extrusionOk="0" h="120000" w="120000">
                  <a:moveTo>
                    <a:pt x="60000" y="15"/>
                  </a:moveTo>
                  <a:lnTo>
                    <a:pt x="53803" y="394"/>
                  </a:lnTo>
                  <a:lnTo>
                    <a:pt x="47987" y="1168"/>
                  </a:lnTo>
                  <a:lnTo>
                    <a:pt x="42187" y="2716"/>
                  </a:lnTo>
                  <a:lnTo>
                    <a:pt x="36767" y="4643"/>
                  </a:lnTo>
                  <a:lnTo>
                    <a:pt x="31347" y="7345"/>
                  </a:lnTo>
                  <a:lnTo>
                    <a:pt x="26323" y="10425"/>
                  </a:lnTo>
                  <a:lnTo>
                    <a:pt x="22060" y="13900"/>
                  </a:lnTo>
                  <a:lnTo>
                    <a:pt x="17797" y="17754"/>
                  </a:lnTo>
                  <a:lnTo>
                    <a:pt x="13930" y="22003"/>
                  </a:lnTo>
                  <a:lnTo>
                    <a:pt x="10443" y="26631"/>
                  </a:lnTo>
                  <a:lnTo>
                    <a:pt x="7353" y="31259"/>
                  </a:lnTo>
                  <a:lnTo>
                    <a:pt x="4643" y="36661"/>
                  </a:lnTo>
                  <a:lnTo>
                    <a:pt x="2709" y="42063"/>
                  </a:lnTo>
                  <a:lnTo>
                    <a:pt x="1156" y="47845"/>
                  </a:lnTo>
                  <a:lnTo>
                    <a:pt x="380" y="54021"/>
                  </a:lnTo>
                  <a:lnTo>
                    <a:pt x="0" y="59818"/>
                  </a:lnTo>
                  <a:lnTo>
                    <a:pt x="380" y="65978"/>
                  </a:lnTo>
                  <a:lnTo>
                    <a:pt x="1156" y="72154"/>
                  </a:lnTo>
                  <a:lnTo>
                    <a:pt x="2709" y="77936"/>
                  </a:lnTo>
                  <a:lnTo>
                    <a:pt x="4643" y="83338"/>
                  </a:lnTo>
                  <a:lnTo>
                    <a:pt x="7353" y="88361"/>
                  </a:lnTo>
                  <a:lnTo>
                    <a:pt x="10443" y="93368"/>
                  </a:lnTo>
                  <a:lnTo>
                    <a:pt x="13930" y="97996"/>
                  </a:lnTo>
                  <a:lnTo>
                    <a:pt x="17797" y="102245"/>
                  </a:lnTo>
                  <a:lnTo>
                    <a:pt x="22060" y="106099"/>
                  </a:lnTo>
                  <a:lnTo>
                    <a:pt x="26323" y="109574"/>
                  </a:lnTo>
                  <a:lnTo>
                    <a:pt x="31347" y="112670"/>
                  </a:lnTo>
                  <a:lnTo>
                    <a:pt x="36767" y="114976"/>
                  </a:lnTo>
                  <a:lnTo>
                    <a:pt x="42187" y="117298"/>
                  </a:lnTo>
                  <a:lnTo>
                    <a:pt x="47987" y="118452"/>
                  </a:lnTo>
                  <a:lnTo>
                    <a:pt x="53803" y="119605"/>
                  </a:lnTo>
                  <a:lnTo>
                    <a:pt x="60000" y="120000"/>
                  </a:lnTo>
                  <a:lnTo>
                    <a:pt x="66180" y="119605"/>
                  </a:lnTo>
                  <a:lnTo>
                    <a:pt x="72377" y="118452"/>
                  </a:lnTo>
                  <a:lnTo>
                    <a:pt x="77797" y="117298"/>
                  </a:lnTo>
                  <a:lnTo>
                    <a:pt x="83597" y="114976"/>
                  </a:lnTo>
                  <a:lnTo>
                    <a:pt x="88637" y="112670"/>
                  </a:lnTo>
                  <a:lnTo>
                    <a:pt x="93660" y="109574"/>
                  </a:lnTo>
                  <a:lnTo>
                    <a:pt x="98304" y="106099"/>
                  </a:lnTo>
                  <a:lnTo>
                    <a:pt x="102567" y="102245"/>
                  </a:lnTo>
                  <a:lnTo>
                    <a:pt x="106434" y="97996"/>
                  </a:lnTo>
                  <a:lnTo>
                    <a:pt x="109920" y="93368"/>
                  </a:lnTo>
                  <a:lnTo>
                    <a:pt x="113026" y="88361"/>
                  </a:lnTo>
                  <a:lnTo>
                    <a:pt x="115340" y="83338"/>
                  </a:lnTo>
                  <a:lnTo>
                    <a:pt x="117670" y="77936"/>
                  </a:lnTo>
                  <a:lnTo>
                    <a:pt x="118827" y="72154"/>
                  </a:lnTo>
                  <a:lnTo>
                    <a:pt x="119984" y="65978"/>
                  </a:lnTo>
                  <a:lnTo>
                    <a:pt x="119984" y="59818"/>
                  </a:lnTo>
                  <a:lnTo>
                    <a:pt x="119984" y="54021"/>
                  </a:lnTo>
                  <a:lnTo>
                    <a:pt x="118827" y="47845"/>
                  </a:lnTo>
                  <a:lnTo>
                    <a:pt x="117670" y="42063"/>
                  </a:lnTo>
                  <a:lnTo>
                    <a:pt x="115340" y="36661"/>
                  </a:lnTo>
                  <a:lnTo>
                    <a:pt x="113026" y="31259"/>
                  </a:lnTo>
                  <a:lnTo>
                    <a:pt x="109920" y="26631"/>
                  </a:lnTo>
                  <a:lnTo>
                    <a:pt x="106434" y="22003"/>
                  </a:lnTo>
                  <a:lnTo>
                    <a:pt x="102567" y="17754"/>
                  </a:lnTo>
                  <a:lnTo>
                    <a:pt x="98304" y="13900"/>
                  </a:lnTo>
                  <a:lnTo>
                    <a:pt x="93660" y="10425"/>
                  </a:lnTo>
                  <a:lnTo>
                    <a:pt x="88637" y="7345"/>
                  </a:lnTo>
                  <a:lnTo>
                    <a:pt x="83597" y="4643"/>
                  </a:lnTo>
                  <a:lnTo>
                    <a:pt x="77797" y="2716"/>
                  </a:lnTo>
                  <a:lnTo>
                    <a:pt x="72377" y="1168"/>
                  </a:lnTo>
                  <a:lnTo>
                    <a:pt x="66180" y="394"/>
                  </a:lnTo>
                  <a:lnTo>
                    <a:pt x="60000" y="15"/>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67" name="Shape 467"/>
          <p:cNvPicPr preferRelativeResize="0"/>
          <p:nvPr/>
        </p:nvPicPr>
        <p:blipFill rotWithShape="1">
          <a:blip r:embed="rId3">
            <a:alphaModFix/>
          </a:blip>
          <a:srcRect b="21349" l="0" r="0" t="22226"/>
          <a:stretch/>
        </p:blipFill>
        <p:spPr>
          <a:xfrm>
            <a:off x="3222100" y="1628964"/>
            <a:ext cx="2590800" cy="25796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Shape 472"/>
          <p:cNvSpPr txBox="1"/>
          <p:nvPr>
            <p:ph type="title"/>
          </p:nvPr>
        </p:nvSpPr>
        <p:spPr>
          <a:xfrm>
            <a:off x="922000" y="634950"/>
            <a:ext cx="6866100" cy="5532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2700" u="none" cap="none" strike="noStrike">
                <a:solidFill>
                  <a:srgbClr val="434343"/>
                </a:solidFill>
                <a:latin typeface="Raleway ExtraBold"/>
                <a:ea typeface="Raleway ExtraBold"/>
                <a:cs typeface="Raleway ExtraBold"/>
                <a:sym typeface="Raleway ExtraBold"/>
              </a:rPr>
              <a:t>Future construction</a:t>
            </a:r>
          </a:p>
        </p:txBody>
      </p:sp>
      <p:sp>
        <p:nvSpPr>
          <p:cNvPr id="473" name="Shape 473"/>
          <p:cNvSpPr txBox="1"/>
          <p:nvPr>
            <p:ph idx="1" type="body"/>
          </p:nvPr>
        </p:nvSpPr>
        <p:spPr>
          <a:xfrm>
            <a:off x="882250" y="1281925"/>
            <a:ext cx="6945600" cy="553200"/>
          </a:xfrm>
          <a:prstGeom prst="rect">
            <a:avLst/>
          </a:prstGeom>
          <a:noFill/>
          <a:ln>
            <a:noFill/>
          </a:ln>
        </p:spPr>
        <p:txBody>
          <a:bodyPr anchorCtr="0" anchor="t" bIns="91425" lIns="91425" rIns="91425" wrap="square" tIns="91425">
            <a:noAutofit/>
          </a:bodyPr>
          <a:lstStyle/>
          <a:p>
            <a:pPr indent="-361950" lvl="0" marL="457200" marR="0" rtl="0" algn="l">
              <a:lnSpc>
                <a:spcPct val="100000"/>
              </a:lnSpc>
              <a:spcBef>
                <a:spcPts val="0"/>
              </a:spcBef>
              <a:spcAft>
                <a:spcPts val="0"/>
              </a:spcAft>
              <a:buClr>
                <a:srgbClr val="434343"/>
              </a:buClr>
              <a:buSzPts val="2100"/>
              <a:buFont typeface="Raleway"/>
              <a:buChar char="●"/>
            </a:pPr>
            <a:r>
              <a:rPr b="0" i="0" lang="en" sz="2100" u="none" cap="none" strike="noStrike">
                <a:solidFill>
                  <a:srgbClr val="434343"/>
                </a:solidFill>
                <a:latin typeface="Raleway"/>
                <a:ea typeface="Raleway"/>
                <a:cs typeface="Raleway"/>
                <a:sym typeface="Raleway"/>
              </a:rPr>
              <a:t>Implementing Alpha–beta pruning. </a:t>
            </a:r>
          </a:p>
          <a:p>
            <a:pPr indent="-88900" lvl="0" marL="0" marR="0" rtl="0" algn="l">
              <a:lnSpc>
                <a:spcPct val="100000"/>
              </a:lnSpc>
              <a:spcBef>
                <a:spcPts val="0"/>
              </a:spcBef>
              <a:spcAft>
                <a:spcPts val="0"/>
              </a:spcAft>
              <a:buClr>
                <a:srgbClr val="FFB600"/>
              </a:buClr>
              <a:buSzPts val="1400"/>
              <a:buFont typeface="Raleway Light"/>
              <a:buNone/>
            </a:pPr>
            <a:r>
              <a:t/>
            </a:r>
            <a:endParaRPr b="0" i="0" sz="2100" u="none" cap="none" strike="noStrike">
              <a:solidFill>
                <a:srgbClr val="434343"/>
              </a:solidFill>
              <a:latin typeface="Raleway"/>
              <a:ea typeface="Raleway"/>
              <a:cs typeface="Raleway"/>
              <a:sym typeface="Raleway"/>
            </a:endParaRPr>
          </a:p>
        </p:txBody>
      </p:sp>
      <p:sp>
        <p:nvSpPr>
          <p:cNvPr id="474" name="Shape 474"/>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id="475" name="Shape 475"/>
          <p:cNvPicPr preferRelativeResize="0"/>
          <p:nvPr/>
        </p:nvPicPr>
        <p:blipFill rotWithShape="1">
          <a:blip r:embed="rId3">
            <a:alphaModFix/>
          </a:blip>
          <a:srcRect b="0" l="0" r="0" t="0"/>
          <a:stretch/>
        </p:blipFill>
        <p:spPr>
          <a:xfrm>
            <a:off x="1193988" y="1835125"/>
            <a:ext cx="6322111" cy="2613500"/>
          </a:xfrm>
          <a:prstGeom prst="rect">
            <a:avLst/>
          </a:prstGeom>
          <a:noFill/>
          <a:ln>
            <a:noFill/>
          </a:ln>
        </p:spPr>
      </p:pic>
      <p:grpSp>
        <p:nvGrpSpPr>
          <p:cNvPr id="476" name="Shape 476"/>
          <p:cNvGrpSpPr/>
          <p:nvPr/>
        </p:nvGrpSpPr>
        <p:grpSpPr>
          <a:xfrm>
            <a:off x="8054843" y="308805"/>
            <a:ext cx="796389" cy="763607"/>
            <a:chOff x="5241175" y="4959100"/>
            <a:chExt cx="539925" cy="517700"/>
          </a:xfrm>
        </p:grpSpPr>
        <p:sp>
          <p:nvSpPr>
            <p:cNvPr id="477" name="Shape 477"/>
            <p:cNvSpPr/>
            <p:nvPr/>
          </p:nvSpPr>
          <p:spPr>
            <a:xfrm>
              <a:off x="5575150" y="4959100"/>
              <a:ext cx="161100" cy="178200"/>
            </a:xfrm>
            <a:custGeom>
              <a:pathLst>
                <a:path extrusionOk="0" h="120000" w="120000">
                  <a:moveTo>
                    <a:pt x="86357" y="0"/>
                  </a:moveTo>
                  <a:lnTo>
                    <a:pt x="83175" y="420"/>
                  </a:lnTo>
                  <a:lnTo>
                    <a:pt x="79993" y="824"/>
                  </a:lnTo>
                  <a:lnTo>
                    <a:pt x="76811" y="1648"/>
                  </a:lnTo>
                  <a:lnTo>
                    <a:pt x="73630" y="2473"/>
                  </a:lnTo>
                  <a:lnTo>
                    <a:pt x="70448" y="3701"/>
                  </a:lnTo>
                  <a:lnTo>
                    <a:pt x="67731" y="5350"/>
                  </a:lnTo>
                  <a:lnTo>
                    <a:pt x="65442" y="6982"/>
                  </a:lnTo>
                  <a:lnTo>
                    <a:pt x="63172" y="9052"/>
                  </a:lnTo>
                  <a:lnTo>
                    <a:pt x="60902" y="11104"/>
                  </a:lnTo>
                  <a:lnTo>
                    <a:pt x="59078" y="13561"/>
                  </a:lnTo>
                  <a:lnTo>
                    <a:pt x="57273" y="16034"/>
                  </a:lnTo>
                  <a:lnTo>
                    <a:pt x="55915" y="18491"/>
                  </a:lnTo>
                  <a:lnTo>
                    <a:pt x="54538" y="21368"/>
                  </a:lnTo>
                  <a:lnTo>
                    <a:pt x="54092" y="24245"/>
                  </a:lnTo>
                  <a:lnTo>
                    <a:pt x="53626" y="27122"/>
                  </a:lnTo>
                  <a:lnTo>
                    <a:pt x="53180" y="30420"/>
                  </a:lnTo>
                  <a:lnTo>
                    <a:pt x="53626" y="34929"/>
                  </a:lnTo>
                  <a:lnTo>
                    <a:pt x="55003" y="39455"/>
                  </a:lnTo>
                  <a:lnTo>
                    <a:pt x="56808" y="43561"/>
                  </a:lnTo>
                  <a:lnTo>
                    <a:pt x="59078" y="47263"/>
                  </a:lnTo>
                  <a:lnTo>
                    <a:pt x="0" y="110140"/>
                  </a:lnTo>
                  <a:lnTo>
                    <a:pt x="6828" y="114649"/>
                  </a:lnTo>
                  <a:lnTo>
                    <a:pt x="13192" y="120000"/>
                  </a:lnTo>
                  <a:lnTo>
                    <a:pt x="72271" y="57526"/>
                  </a:lnTo>
                  <a:lnTo>
                    <a:pt x="75453" y="58771"/>
                  </a:lnTo>
                  <a:lnTo>
                    <a:pt x="79082" y="59596"/>
                  </a:lnTo>
                  <a:lnTo>
                    <a:pt x="82710" y="60000"/>
                  </a:lnTo>
                  <a:lnTo>
                    <a:pt x="86357" y="60403"/>
                  </a:lnTo>
                  <a:lnTo>
                    <a:pt x="89986" y="60000"/>
                  </a:lnTo>
                  <a:lnTo>
                    <a:pt x="93167" y="59596"/>
                  </a:lnTo>
                  <a:lnTo>
                    <a:pt x="96349" y="59175"/>
                  </a:lnTo>
                  <a:lnTo>
                    <a:pt x="99531" y="57947"/>
                  </a:lnTo>
                  <a:lnTo>
                    <a:pt x="102267" y="56719"/>
                  </a:lnTo>
                  <a:lnTo>
                    <a:pt x="104983" y="55070"/>
                  </a:lnTo>
                  <a:lnTo>
                    <a:pt x="107719" y="53421"/>
                  </a:lnTo>
                  <a:lnTo>
                    <a:pt x="109989" y="51368"/>
                  </a:lnTo>
                  <a:lnTo>
                    <a:pt x="112259" y="49315"/>
                  </a:lnTo>
                  <a:lnTo>
                    <a:pt x="114082" y="47263"/>
                  </a:lnTo>
                  <a:lnTo>
                    <a:pt x="115887" y="44385"/>
                  </a:lnTo>
                  <a:lnTo>
                    <a:pt x="117264" y="41912"/>
                  </a:lnTo>
                  <a:lnTo>
                    <a:pt x="118157" y="39035"/>
                  </a:lnTo>
                  <a:lnTo>
                    <a:pt x="119069" y="36158"/>
                  </a:lnTo>
                  <a:lnTo>
                    <a:pt x="119534" y="33297"/>
                  </a:lnTo>
                  <a:lnTo>
                    <a:pt x="119981" y="30420"/>
                  </a:lnTo>
                  <a:lnTo>
                    <a:pt x="119534" y="27122"/>
                  </a:lnTo>
                  <a:lnTo>
                    <a:pt x="119069" y="24245"/>
                  </a:lnTo>
                  <a:lnTo>
                    <a:pt x="118157" y="21368"/>
                  </a:lnTo>
                  <a:lnTo>
                    <a:pt x="117264" y="18491"/>
                  </a:lnTo>
                  <a:lnTo>
                    <a:pt x="115887" y="16034"/>
                  </a:lnTo>
                  <a:lnTo>
                    <a:pt x="114082" y="13561"/>
                  </a:lnTo>
                  <a:lnTo>
                    <a:pt x="112259" y="11104"/>
                  </a:lnTo>
                  <a:lnTo>
                    <a:pt x="109989" y="9052"/>
                  </a:lnTo>
                  <a:lnTo>
                    <a:pt x="107719" y="6982"/>
                  </a:lnTo>
                  <a:lnTo>
                    <a:pt x="104983" y="5350"/>
                  </a:lnTo>
                  <a:lnTo>
                    <a:pt x="102267" y="3701"/>
                  </a:lnTo>
                  <a:lnTo>
                    <a:pt x="99531" y="2473"/>
                  </a:lnTo>
                  <a:lnTo>
                    <a:pt x="96349" y="1648"/>
                  </a:lnTo>
                  <a:lnTo>
                    <a:pt x="93167" y="824"/>
                  </a:lnTo>
                  <a:lnTo>
                    <a:pt x="89986" y="420"/>
                  </a:lnTo>
                  <a:lnTo>
                    <a:pt x="86357"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Shape 478"/>
            <p:cNvSpPr/>
            <p:nvPr/>
          </p:nvSpPr>
          <p:spPr>
            <a:xfrm>
              <a:off x="5330925" y="4985350"/>
              <a:ext cx="128400" cy="148500"/>
            </a:xfrm>
            <a:custGeom>
              <a:pathLst>
                <a:path extrusionOk="0" h="120000" w="120000">
                  <a:moveTo>
                    <a:pt x="36561" y="0"/>
                  </a:moveTo>
                  <a:lnTo>
                    <a:pt x="32561" y="505"/>
                  </a:lnTo>
                  <a:lnTo>
                    <a:pt x="28561" y="1495"/>
                  </a:lnTo>
                  <a:lnTo>
                    <a:pt x="25146" y="2971"/>
                  </a:lnTo>
                  <a:lnTo>
                    <a:pt x="21146" y="4447"/>
                  </a:lnTo>
                  <a:lnTo>
                    <a:pt x="17707" y="6428"/>
                  </a:lnTo>
                  <a:lnTo>
                    <a:pt x="14853" y="8409"/>
                  </a:lnTo>
                  <a:lnTo>
                    <a:pt x="12000" y="10876"/>
                  </a:lnTo>
                  <a:lnTo>
                    <a:pt x="9146" y="13342"/>
                  </a:lnTo>
                  <a:lnTo>
                    <a:pt x="6853" y="16293"/>
                  </a:lnTo>
                  <a:lnTo>
                    <a:pt x="4584" y="19265"/>
                  </a:lnTo>
                  <a:lnTo>
                    <a:pt x="2853" y="22216"/>
                  </a:lnTo>
                  <a:lnTo>
                    <a:pt x="1730" y="25673"/>
                  </a:lnTo>
                  <a:lnTo>
                    <a:pt x="584" y="29636"/>
                  </a:lnTo>
                  <a:lnTo>
                    <a:pt x="0" y="33092"/>
                  </a:lnTo>
                  <a:lnTo>
                    <a:pt x="0" y="36549"/>
                  </a:lnTo>
                  <a:lnTo>
                    <a:pt x="0" y="40491"/>
                  </a:lnTo>
                  <a:lnTo>
                    <a:pt x="584" y="43948"/>
                  </a:lnTo>
                  <a:lnTo>
                    <a:pt x="1730" y="47405"/>
                  </a:lnTo>
                  <a:lnTo>
                    <a:pt x="3438" y="50377"/>
                  </a:lnTo>
                  <a:lnTo>
                    <a:pt x="5146" y="53834"/>
                  </a:lnTo>
                  <a:lnTo>
                    <a:pt x="7438" y="56300"/>
                  </a:lnTo>
                  <a:lnTo>
                    <a:pt x="9707" y="59252"/>
                  </a:lnTo>
                  <a:lnTo>
                    <a:pt x="12584" y="61718"/>
                  </a:lnTo>
                  <a:lnTo>
                    <a:pt x="15438" y="64184"/>
                  </a:lnTo>
                  <a:lnTo>
                    <a:pt x="18853" y="66165"/>
                  </a:lnTo>
                  <a:lnTo>
                    <a:pt x="22292" y="68146"/>
                  </a:lnTo>
                  <a:lnTo>
                    <a:pt x="25707" y="69622"/>
                  </a:lnTo>
                  <a:lnTo>
                    <a:pt x="29707" y="70613"/>
                  </a:lnTo>
                  <a:lnTo>
                    <a:pt x="34292" y="71603"/>
                  </a:lnTo>
                  <a:lnTo>
                    <a:pt x="40000" y="72088"/>
                  </a:lnTo>
                  <a:lnTo>
                    <a:pt x="46292" y="72088"/>
                  </a:lnTo>
                  <a:lnTo>
                    <a:pt x="52000" y="71098"/>
                  </a:lnTo>
                  <a:lnTo>
                    <a:pt x="57707" y="69622"/>
                  </a:lnTo>
                  <a:lnTo>
                    <a:pt x="102830" y="119979"/>
                  </a:lnTo>
                  <a:lnTo>
                    <a:pt x="110830" y="114056"/>
                  </a:lnTo>
                  <a:lnTo>
                    <a:pt x="119976" y="108638"/>
                  </a:lnTo>
                  <a:lnTo>
                    <a:pt x="74853" y="57776"/>
                  </a:lnTo>
                  <a:lnTo>
                    <a:pt x="77707" y="54319"/>
                  </a:lnTo>
                  <a:lnTo>
                    <a:pt x="79976" y="50862"/>
                  </a:lnTo>
                  <a:lnTo>
                    <a:pt x="81707" y="46920"/>
                  </a:lnTo>
                  <a:lnTo>
                    <a:pt x="82853" y="42473"/>
                  </a:lnTo>
                  <a:lnTo>
                    <a:pt x="83415" y="39016"/>
                  </a:lnTo>
                  <a:lnTo>
                    <a:pt x="83415" y="35053"/>
                  </a:lnTo>
                  <a:lnTo>
                    <a:pt x="83415" y="31617"/>
                  </a:lnTo>
                  <a:lnTo>
                    <a:pt x="82269" y="28160"/>
                  </a:lnTo>
                  <a:lnTo>
                    <a:pt x="81122" y="24703"/>
                  </a:lnTo>
                  <a:lnTo>
                    <a:pt x="79976" y="21731"/>
                  </a:lnTo>
                  <a:lnTo>
                    <a:pt x="78269" y="18274"/>
                  </a:lnTo>
                  <a:lnTo>
                    <a:pt x="76000" y="15323"/>
                  </a:lnTo>
                  <a:lnTo>
                    <a:pt x="73707" y="12836"/>
                  </a:lnTo>
                  <a:lnTo>
                    <a:pt x="70853" y="10370"/>
                  </a:lnTo>
                  <a:lnTo>
                    <a:pt x="68000" y="7904"/>
                  </a:lnTo>
                  <a:lnTo>
                    <a:pt x="64561" y="5943"/>
                  </a:lnTo>
                  <a:lnTo>
                    <a:pt x="61146" y="3962"/>
                  </a:lnTo>
                  <a:lnTo>
                    <a:pt x="57146" y="2486"/>
                  </a:lnTo>
                  <a:lnTo>
                    <a:pt x="53146" y="1495"/>
                  </a:lnTo>
                  <a:lnTo>
                    <a:pt x="49146" y="505"/>
                  </a:lnTo>
                  <a:lnTo>
                    <a:pt x="45146"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Shape 479"/>
            <p:cNvSpPr/>
            <p:nvPr/>
          </p:nvSpPr>
          <p:spPr>
            <a:xfrm>
              <a:off x="5241175" y="5241175"/>
              <a:ext cx="180000" cy="109200"/>
            </a:xfrm>
            <a:custGeom>
              <a:pathLst>
                <a:path extrusionOk="0" h="120000" w="120000">
                  <a:moveTo>
                    <a:pt x="113904" y="27"/>
                  </a:moveTo>
                  <a:lnTo>
                    <a:pt x="53696" y="40914"/>
                  </a:lnTo>
                  <a:lnTo>
                    <a:pt x="51664" y="37539"/>
                  </a:lnTo>
                  <a:lnTo>
                    <a:pt x="49632" y="34191"/>
                  </a:lnTo>
                  <a:lnTo>
                    <a:pt x="47600" y="30843"/>
                  </a:lnTo>
                  <a:lnTo>
                    <a:pt x="44752" y="28154"/>
                  </a:lnTo>
                  <a:lnTo>
                    <a:pt x="42303" y="26151"/>
                  </a:lnTo>
                  <a:lnTo>
                    <a:pt x="39455" y="24148"/>
                  </a:lnTo>
                  <a:lnTo>
                    <a:pt x="36607" y="22803"/>
                  </a:lnTo>
                  <a:lnTo>
                    <a:pt x="33759" y="22144"/>
                  </a:lnTo>
                  <a:lnTo>
                    <a:pt x="30911" y="21458"/>
                  </a:lnTo>
                  <a:lnTo>
                    <a:pt x="28063" y="22144"/>
                  </a:lnTo>
                  <a:lnTo>
                    <a:pt x="25215" y="22144"/>
                  </a:lnTo>
                  <a:lnTo>
                    <a:pt x="22367" y="23489"/>
                  </a:lnTo>
                  <a:lnTo>
                    <a:pt x="19519" y="24806"/>
                  </a:lnTo>
                  <a:lnTo>
                    <a:pt x="17088" y="26837"/>
                  </a:lnTo>
                  <a:lnTo>
                    <a:pt x="14639" y="28840"/>
                  </a:lnTo>
                  <a:lnTo>
                    <a:pt x="12208" y="31529"/>
                  </a:lnTo>
                  <a:lnTo>
                    <a:pt x="9759" y="34877"/>
                  </a:lnTo>
                  <a:lnTo>
                    <a:pt x="7727" y="38225"/>
                  </a:lnTo>
                  <a:lnTo>
                    <a:pt x="5696" y="41573"/>
                  </a:lnTo>
                  <a:lnTo>
                    <a:pt x="4063" y="46265"/>
                  </a:lnTo>
                  <a:lnTo>
                    <a:pt x="2848" y="50272"/>
                  </a:lnTo>
                  <a:lnTo>
                    <a:pt x="1632" y="54964"/>
                  </a:lnTo>
                  <a:lnTo>
                    <a:pt x="816" y="59656"/>
                  </a:lnTo>
                  <a:lnTo>
                    <a:pt x="416" y="64349"/>
                  </a:lnTo>
                  <a:lnTo>
                    <a:pt x="0" y="69041"/>
                  </a:lnTo>
                  <a:lnTo>
                    <a:pt x="0" y="73734"/>
                  </a:lnTo>
                  <a:lnTo>
                    <a:pt x="416" y="78426"/>
                  </a:lnTo>
                  <a:lnTo>
                    <a:pt x="1215" y="83119"/>
                  </a:lnTo>
                  <a:lnTo>
                    <a:pt x="2031" y="87811"/>
                  </a:lnTo>
                  <a:lnTo>
                    <a:pt x="3247" y="91845"/>
                  </a:lnTo>
                  <a:lnTo>
                    <a:pt x="4480" y="96537"/>
                  </a:lnTo>
                  <a:lnTo>
                    <a:pt x="6095" y="99885"/>
                  </a:lnTo>
                  <a:lnTo>
                    <a:pt x="7727" y="103892"/>
                  </a:lnTo>
                  <a:lnTo>
                    <a:pt x="10176" y="107239"/>
                  </a:lnTo>
                  <a:lnTo>
                    <a:pt x="12208" y="110615"/>
                  </a:lnTo>
                  <a:lnTo>
                    <a:pt x="15056" y="113276"/>
                  </a:lnTo>
                  <a:lnTo>
                    <a:pt x="17487" y="115280"/>
                  </a:lnTo>
                  <a:lnTo>
                    <a:pt x="20335" y="117310"/>
                  </a:lnTo>
                  <a:lnTo>
                    <a:pt x="23183" y="118655"/>
                  </a:lnTo>
                  <a:lnTo>
                    <a:pt x="26031" y="119313"/>
                  </a:lnTo>
                  <a:lnTo>
                    <a:pt x="28879" y="119972"/>
                  </a:lnTo>
                  <a:lnTo>
                    <a:pt x="31727" y="119972"/>
                  </a:lnTo>
                  <a:lnTo>
                    <a:pt x="34575" y="119313"/>
                  </a:lnTo>
                  <a:lnTo>
                    <a:pt x="37424" y="117969"/>
                  </a:lnTo>
                  <a:lnTo>
                    <a:pt x="40272" y="116624"/>
                  </a:lnTo>
                  <a:lnTo>
                    <a:pt x="42720" y="115280"/>
                  </a:lnTo>
                  <a:lnTo>
                    <a:pt x="45151" y="112618"/>
                  </a:lnTo>
                  <a:lnTo>
                    <a:pt x="47600" y="109929"/>
                  </a:lnTo>
                  <a:lnTo>
                    <a:pt x="50031" y="107239"/>
                  </a:lnTo>
                  <a:lnTo>
                    <a:pt x="52063" y="103892"/>
                  </a:lnTo>
                  <a:lnTo>
                    <a:pt x="54095" y="99885"/>
                  </a:lnTo>
                  <a:lnTo>
                    <a:pt x="55727" y="95851"/>
                  </a:lnTo>
                  <a:lnTo>
                    <a:pt x="57759" y="87811"/>
                  </a:lnTo>
                  <a:lnTo>
                    <a:pt x="58975" y="80429"/>
                  </a:lnTo>
                  <a:lnTo>
                    <a:pt x="59791" y="72389"/>
                  </a:lnTo>
                  <a:lnTo>
                    <a:pt x="59392" y="64349"/>
                  </a:lnTo>
                  <a:lnTo>
                    <a:pt x="120000" y="23489"/>
                  </a:lnTo>
                  <a:lnTo>
                    <a:pt x="116335" y="12074"/>
                  </a:lnTo>
                  <a:lnTo>
                    <a:pt x="113904" y="2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Shape 480"/>
            <p:cNvSpPr/>
            <p:nvPr/>
          </p:nvSpPr>
          <p:spPr>
            <a:xfrm>
              <a:off x="5461575" y="5316900"/>
              <a:ext cx="89100" cy="159900"/>
            </a:xfrm>
            <a:custGeom>
              <a:pathLst>
                <a:path extrusionOk="0" h="120000" w="120000">
                  <a:moveTo>
                    <a:pt x="50159" y="0"/>
                  </a:moveTo>
                  <a:lnTo>
                    <a:pt x="46862" y="53595"/>
                  </a:lnTo>
                  <a:lnTo>
                    <a:pt x="40302" y="54514"/>
                  </a:lnTo>
                  <a:lnTo>
                    <a:pt x="33708" y="56333"/>
                  </a:lnTo>
                  <a:lnTo>
                    <a:pt x="27148" y="58171"/>
                  </a:lnTo>
                  <a:lnTo>
                    <a:pt x="21396" y="60459"/>
                  </a:lnTo>
                  <a:lnTo>
                    <a:pt x="16450" y="62747"/>
                  </a:lnTo>
                  <a:lnTo>
                    <a:pt x="13187" y="65503"/>
                  </a:lnTo>
                  <a:lnTo>
                    <a:pt x="9049" y="68241"/>
                  </a:lnTo>
                  <a:lnTo>
                    <a:pt x="6593" y="70998"/>
                  </a:lnTo>
                  <a:lnTo>
                    <a:pt x="4137" y="73736"/>
                  </a:lnTo>
                  <a:lnTo>
                    <a:pt x="2489" y="76943"/>
                  </a:lnTo>
                  <a:lnTo>
                    <a:pt x="841" y="80150"/>
                  </a:lnTo>
                  <a:lnTo>
                    <a:pt x="33" y="83356"/>
                  </a:lnTo>
                  <a:lnTo>
                    <a:pt x="33" y="86563"/>
                  </a:lnTo>
                  <a:lnTo>
                    <a:pt x="33" y="89770"/>
                  </a:lnTo>
                  <a:lnTo>
                    <a:pt x="841" y="92977"/>
                  </a:lnTo>
                  <a:lnTo>
                    <a:pt x="2489" y="96183"/>
                  </a:lnTo>
                  <a:lnTo>
                    <a:pt x="4137" y="98940"/>
                  </a:lnTo>
                  <a:lnTo>
                    <a:pt x="6593" y="102147"/>
                  </a:lnTo>
                  <a:lnTo>
                    <a:pt x="9890" y="104885"/>
                  </a:lnTo>
                  <a:lnTo>
                    <a:pt x="13994" y="107641"/>
                  </a:lnTo>
                  <a:lnTo>
                    <a:pt x="18099" y="110379"/>
                  </a:lnTo>
                  <a:lnTo>
                    <a:pt x="22203" y="112667"/>
                  </a:lnTo>
                  <a:lnTo>
                    <a:pt x="27148" y="114505"/>
                  </a:lnTo>
                  <a:lnTo>
                    <a:pt x="32060" y="115874"/>
                  </a:lnTo>
                  <a:lnTo>
                    <a:pt x="37813" y="117243"/>
                  </a:lnTo>
                  <a:lnTo>
                    <a:pt x="42758" y="118631"/>
                  </a:lnTo>
                  <a:lnTo>
                    <a:pt x="48511" y="119081"/>
                  </a:lnTo>
                  <a:lnTo>
                    <a:pt x="54264" y="119549"/>
                  </a:lnTo>
                  <a:lnTo>
                    <a:pt x="60016" y="120000"/>
                  </a:lnTo>
                  <a:lnTo>
                    <a:pt x="65769" y="119549"/>
                  </a:lnTo>
                  <a:lnTo>
                    <a:pt x="71522" y="119081"/>
                  </a:lnTo>
                  <a:lnTo>
                    <a:pt x="77275" y="118162"/>
                  </a:lnTo>
                  <a:lnTo>
                    <a:pt x="83027" y="117243"/>
                  </a:lnTo>
                  <a:lnTo>
                    <a:pt x="87939" y="115874"/>
                  </a:lnTo>
                  <a:lnTo>
                    <a:pt x="93692" y="114055"/>
                  </a:lnTo>
                  <a:lnTo>
                    <a:pt x="98637" y="112217"/>
                  </a:lnTo>
                  <a:lnTo>
                    <a:pt x="102741" y="109929"/>
                  </a:lnTo>
                  <a:lnTo>
                    <a:pt x="106846" y="107172"/>
                  </a:lnTo>
                  <a:lnTo>
                    <a:pt x="110109" y="104435"/>
                  </a:lnTo>
                  <a:lnTo>
                    <a:pt x="113406" y="101678"/>
                  </a:lnTo>
                  <a:lnTo>
                    <a:pt x="115862" y="98940"/>
                  </a:lnTo>
                  <a:lnTo>
                    <a:pt x="117510" y="95733"/>
                  </a:lnTo>
                  <a:lnTo>
                    <a:pt x="119158" y="92526"/>
                  </a:lnTo>
                  <a:lnTo>
                    <a:pt x="120000" y="89320"/>
                  </a:lnTo>
                  <a:lnTo>
                    <a:pt x="120000" y="86113"/>
                  </a:lnTo>
                  <a:lnTo>
                    <a:pt x="120000" y="82906"/>
                  </a:lnTo>
                  <a:lnTo>
                    <a:pt x="119158" y="79699"/>
                  </a:lnTo>
                  <a:lnTo>
                    <a:pt x="117510" y="76493"/>
                  </a:lnTo>
                  <a:lnTo>
                    <a:pt x="115054" y="73286"/>
                  </a:lnTo>
                  <a:lnTo>
                    <a:pt x="112598" y="70529"/>
                  </a:lnTo>
                  <a:lnTo>
                    <a:pt x="110109" y="67791"/>
                  </a:lnTo>
                  <a:lnTo>
                    <a:pt x="106005" y="65035"/>
                  </a:lnTo>
                  <a:lnTo>
                    <a:pt x="100252" y="61378"/>
                  </a:lnTo>
                  <a:lnTo>
                    <a:pt x="92884" y="58171"/>
                  </a:lnTo>
                  <a:lnTo>
                    <a:pt x="85483" y="55883"/>
                  </a:lnTo>
                  <a:lnTo>
                    <a:pt x="78082" y="54514"/>
                  </a:lnTo>
                  <a:lnTo>
                    <a:pt x="81379" y="468"/>
                  </a:lnTo>
                  <a:lnTo>
                    <a:pt x="81379" y="468"/>
                  </a:lnTo>
                  <a:lnTo>
                    <a:pt x="71522" y="918"/>
                  </a:lnTo>
                  <a:lnTo>
                    <a:pt x="60824" y="468"/>
                  </a:lnTo>
                  <a:lnTo>
                    <a:pt x="50159"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Shape 481"/>
            <p:cNvSpPr/>
            <p:nvPr/>
          </p:nvSpPr>
          <p:spPr>
            <a:xfrm>
              <a:off x="5619100" y="5194175"/>
              <a:ext cx="162000" cy="89700"/>
            </a:xfrm>
            <a:custGeom>
              <a:pathLst>
                <a:path extrusionOk="0" h="120000" w="120000">
                  <a:moveTo>
                    <a:pt x="85115" y="0"/>
                  </a:moveTo>
                  <a:lnTo>
                    <a:pt x="81964" y="835"/>
                  </a:lnTo>
                  <a:lnTo>
                    <a:pt x="78795" y="2439"/>
                  </a:lnTo>
                  <a:lnTo>
                    <a:pt x="75625" y="4076"/>
                  </a:lnTo>
                  <a:lnTo>
                    <a:pt x="71992" y="6549"/>
                  </a:lnTo>
                  <a:lnTo>
                    <a:pt x="68822" y="9791"/>
                  </a:lnTo>
                  <a:lnTo>
                    <a:pt x="66116" y="13065"/>
                  </a:lnTo>
                  <a:lnTo>
                    <a:pt x="63392" y="17142"/>
                  </a:lnTo>
                  <a:lnTo>
                    <a:pt x="61130" y="22055"/>
                  </a:lnTo>
                  <a:lnTo>
                    <a:pt x="59314" y="26934"/>
                  </a:lnTo>
                  <a:lnTo>
                    <a:pt x="57516" y="31846"/>
                  </a:lnTo>
                  <a:lnTo>
                    <a:pt x="56144" y="37560"/>
                  </a:lnTo>
                  <a:lnTo>
                    <a:pt x="1835" y="25296"/>
                  </a:lnTo>
                  <a:lnTo>
                    <a:pt x="1371" y="40802"/>
                  </a:lnTo>
                  <a:lnTo>
                    <a:pt x="18" y="55505"/>
                  </a:lnTo>
                  <a:lnTo>
                    <a:pt x="53883" y="67736"/>
                  </a:lnTo>
                  <a:lnTo>
                    <a:pt x="54346" y="74285"/>
                  </a:lnTo>
                  <a:lnTo>
                    <a:pt x="55699" y="80802"/>
                  </a:lnTo>
                  <a:lnTo>
                    <a:pt x="57052" y="85714"/>
                  </a:lnTo>
                  <a:lnTo>
                    <a:pt x="58424" y="91428"/>
                  </a:lnTo>
                  <a:lnTo>
                    <a:pt x="60222" y="96307"/>
                  </a:lnTo>
                  <a:lnTo>
                    <a:pt x="62483" y="100384"/>
                  </a:lnTo>
                  <a:lnTo>
                    <a:pt x="64745" y="104461"/>
                  </a:lnTo>
                  <a:lnTo>
                    <a:pt x="67025" y="108538"/>
                  </a:lnTo>
                  <a:lnTo>
                    <a:pt x="69731" y="111812"/>
                  </a:lnTo>
                  <a:lnTo>
                    <a:pt x="72455" y="114252"/>
                  </a:lnTo>
                  <a:lnTo>
                    <a:pt x="75625" y="116725"/>
                  </a:lnTo>
                  <a:lnTo>
                    <a:pt x="78795" y="118329"/>
                  </a:lnTo>
                  <a:lnTo>
                    <a:pt x="81964" y="119164"/>
                  </a:lnTo>
                  <a:lnTo>
                    <a:pt x="85115" y="119966"/>
                  </a:lnTo>
                  <a:lnTo>
                    <a:pt x="88285" y="119966"/>
                  </a:lnTo>
                  <a:lnTo>
                    <a:pt x="91455" y="119164"/>
                  </a:lnTo>
                  <a:lnTo>
                    <a:pt x="94624" y="118329"/>
                  </a:lnTo>
                  <a:lnTo>
                    <a:pt x="97794" y="115889"/>
                  </a:lnTo>
                  <a:lnTo>
                    <a:pt x="100963" y="114252"/>
                  </a:lnTo>
                  <a:lnTo>
                    <a:pt x="104133" y="111010"/>
                  </a:lnTo>
                  <a:lnTo>
                    <a:pt x="106858" y="107736"/>
                  </a:lnTo>
                  <a:lnTo>
                    <a:pt x="109119" y="103659"/>
                  </a:lnTo>
                  <a:lnTo>
                    <a:pt x="111380" y="99582"/>
                  </a:lnTo>
                  <a:lnTo>
                    <a:pt x="113642" y="95505"/>
                  </a:lnTo>
                  <a:lnTo>
                    <a:pt x="114995" y="90593"/>
                  </a:lnTo>
                  <a:lnTo>
                    <a:pt x="116811" y="85714"/>
                  </a:lnTo>
                  <a:lnTo>
                    <a:pt x="117720" y="80000"/>
                  </a:lnTo>
                  <a:lnTo>
                    <a:pt x="118628" y="74285"/>
                  </a:lnTo>
                  <a:lnTo>
                    <a:pt x="119536" y="69373"/>
                  </a:lnTo>
                  <a:lnTo>
                    <a:pt x="119981" y="62857"/>
                  </a:lnTo>
                  <a:lnTo>
                    <a:pt x="119981" y="57142"/>
                  </a:lnTo>
                  <a:lnTo>
                    <a:pt x="119536" y="51428"/>
                  </a:lnTo>
                  <a:lnTo>
                    <a:pt x="119073" y="45714"/>
                  </a:lnTo>
                  <a:lnTo>
                    <a:pt x="117720" y="40000"/>
                  </a:lnTo>
                  <a:lnTo>
                    <a:pt x="116367" y="34285"/>
                  </a:lnTo>
                  <a:lnTo>
                    <a:pt x="114995" y="28571"/>
                  </a:lnTo>
                  <a:lnTo>
                    <a:pt x="113197" y="23659"/>
                  </a:lnTo>
                  <a:lnTo>
                    <a:pt x="110936" y="19582"/>
                  </a:lnTo>
                  <a:lnTo>
                    <a:pt x="108656" y="15505"/>
                  </a:lnTo>
                  <a:lnTo>
                    <a:pt x="106394" y="11428"/>
                  </a:lnTo>
                  <a:lnTo>
                    <a:pt x="103688" y="8989"/>
                  </a:lnTo>
                  <a:lnTo>
                    <a:pt x="100963" y="5714"/>
                  </a:lnTo>
                  <a:lnTo>
                    <a:pt x="97794" y="4076"/>
                  </a:lnTo>
                  <a:lnTo>
                    <a:pt x="94624" y="2439"/>
                  </a:lnTo>
                  <a:lnTo>
                    <a:pt x="91455" y="835"/>
                  </a:lnTo>
                  <a:lnTo>
                    <a:pt x="88285" y="835"/>
                  </a:lnTo>
                  <a:lnTo>
                    <a:pt x="85115"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Shape 482"/>
            <p:cNvSpPr/>
            <p:nvPr/>
          </p:nvSpPr>
          <p:spPr>
            <a:xfrm>
              <a:off x="5420075" y="5116000"/>
              <a:ext cx="189300" cy="189900"/>
            </a:xfrm>
            <a:custGeom>
              <a:pathLst>
                <a:path extrusionOk="0" h="120000" w="120000">
                  <a:moveTo>
                    <a:pt x="60000" y="15"/>
                  </a:moveTo>
                  <a:lnTo>
                    <a:pt x="53803" y="394"/>
                  </a:lnTo>
                  <a:lnTo>
                    <a:pt x="47987" y="1168"/>
                  </a:lnTo>
                  <a:lnTo>
                    <a:pt x="42187" y="2716"/>
                  </a:lnTo>
                  <a:lnTo>
                    <a:pt x="36767" y="4643"/>
                  </a:lnTo>
                  <a:lnTo>
                    <a:pt x="31347" y="7345"/>
                  </a:lnTo>
                  <a:lnTo>
                    <a:pt x="26323" y="10425"/>
                  </a:lnTo>
                  <a:lnTo>
                    <a:pt x="22060" y="13900"/>
                  </a:lnTo>
                  <a:lnTo>
                    <a:pt x="17797" y="17754"/>
                  </a:lnTo>
                  <a:lnTo>
                    <a:pt x="13930" y="22003"/>
                  </a:lnTo>
                  <a:lnTo>
                    <a:pt x="10443" y="26631"/>
                  </a:lnTo>
                  <a:lnTo>
                    <a:pt x="7353" y="31259"/>
                  </a:lnTo>
                  <a:lnTo>
                    <a:pt x="4643" y="36661"/>
                  </a:lnTo>
                  <a:lnTo>
                    <a:pt x="2709" y="42063"/>
                  </a:lnTo>
                  <a:lnTo>
                    <a:pt x="1156" y="47845"/>
                  </a:lnTo>
                  <a:lnTo>
                    <a:pt x="380" y="54021"/>
                  </a:lnTo>
                  <a:lnTo>
                    <a:pt x="0" y="59818"/>
                  </a:lnTo>
                  <a:lnTo>
                    <a:pt x="380" y="65978"/>
                  </a:lnTo>
                  <a:lnTo>
                    <a:pt x="1156" y="72154"/>
                  </a:lnTo>
                  <a:lnTo>
                    <a:pt x="2709" y="77936"/>
                  </a:lnTo>
                  <a:lnTo>
                    <a:pt x="4643" y="83338"/>
                  </a:lnTo>
                  <a:lnTo>
                    <a:pt x="7353" y="88361"/>
                  </a:lnTo>
                  <a:lnTo>
                    <a:pt x="10443" y="93368"/>
                  </a:lnTo>
                  <a:lnTo>
                    <a:pt x="13930" y="97996"/>
                  </a:lnTo>
                  <a:lnTo>
                    <a:pt x="17797" y="102245"/>
                  </a:lnTo>
                  <a:lnTo>
                    <a:pt x="22060" y="106099"/>
                  </a:lnTo>
                  <a:lnTo>
                    <a:pt x="26323" y="109574"/>
                  </a:lnTo>
                  <a:lnTo>
                    <a:pt x="31347" y="112670"/>
                  </a:lnTo>
                  <a:lnTo>
                    <a:pt x="36767" y="114976"/>
                  </a:lnTo>
                  <a:lnTo>
                    <a:pt x="42187" y="117298"/>
                  </a:lnTo>
                  <a:lnTo>
                    <a:pt x="47987" y="118452"/>
                  </a:lnTo>
                  <a:lnTo>
                    <a:pt x="53803" y="119605"/>
                  </a:lnTo>
                  <a:lnTo>
                    <a:pt x="60000" y="120000"/>
                  </a:lnTo>
                  <a:lnTo>
                    <a:pt x="66180" y="119605"/>
                  </a:lnTo>
                  <a:lnTo>
                    <a:pt x="72377" y="118452"/>
                  </a:lnTo>
                  <a:lnTo>
                    <a:pt x="77797" y="117298"/>
                  </a:lnTo>
                  <a:lnTo>
                    <a:pt x="83597" y="114976"/>
                  </a:lnTo>
                  <a:lnTo>
                    <a:pt x="88637" y="112670"/>
                  </a:lnTo>
                  <a:lnTo>
                    <a:pt x="93660" y="109574"/>
                  </a:lnTo>
                  <a:lnTo>
                    <a:pt x="98304" y="106099"/>
                  </a:lnTo>
                  <a:lnTo>
                    <a:pt x="102567" y="102245"/>
                  </a:lnTo>
                  <a:lnTo>
                    <a:pt x="106434" y="97996"/>
                  </a:lnTo>
                  <a:lnTo>
                    <a:pt x="109920" y="93368"/>
                  </a:lnTo>
                  <a:lnTo>
                    <a:pt x="113026" y="88361"/>
                  </a:lnTo>
                  <a:lnTo>
                    <a:pt x="115340" y="83338"/>
                  </a:lnTo>
                  <a:lnTo>
                    <a:pt x="117670" y="77936"/>
                  </a:lnTo>
                  <a:lnTo>
                    <a:pt x="118827" y="72154"/>
                  </a:lnTo>
                  <a:lnTo>
                    <a:pt x="119984" y="65978"/>
                  </a:lnTo>
                  <a:lnTo>
                    <a:pt x="119984" y="59818"/>
                  </a:lnTo>
                  <a:lnTo>
                    <a:pt x="119984" y="54021"/>
                  </a:lnTo>
                  <a:lnTo>
                    <a:pt x="118827" y="47845"/>
                  </a:lnTo>
                  <a:lnTo>
                    <a:pt x="117670" y="42063"/>
                  </a:lnTo>
                  <a:lnTo>
                    <a:pt x="115340" y="36661"/>
                  </a:lnTo>
                  <a:lnTo>
                    <a:pt x="113026" y="31259"/>
                  </a:lnTo>
                  <a:lnTo>
                    <a:pt x="109920" y="26631"/>
                  </a:lnTo>
                  <a:lnTo>
                    <a:pt x="106434" y="22003"/>
                  </a:lnTo>
                  <a:lnTo>
                    <a:pt x="102567" y="17754"/>
                  </a:lnTo>
                  <a:lnTo>
                    <a:pt x="98304" y="13900"/>
                  </a:lnTo>
                  <a:lnTo>
                    <a:pt x="93660" y="10425"/>
                  </a:lnTo>
                  <a:lnTo>
                    <a:pt x="88637" y="7345"/>
                  </a:lnTo>
                  <a:lnTo>
                    <a:pt x="83597" y="4643"/>
                  </a:lnTo>
                  <a:lnTo>
                    <a:pt x="77797" y="2716"/>
                  </a:lnTo>
                  <a:lnTo>
                    <a:pt x="72377" y="1168"/>
                  </a:lnTo>
                  <a:lnTo>
                    <a:pt x="66180" y="394"/>
                  </a:lnTo>
                  <a:lnTo>
                    <a:pt x="60000" y="15"/>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922000" y="436775"/>
            <a:ext cx="6866100" cy="7503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4100" u="none" cap="none" strike="noStrike">
                <a:solidFill>
                  <a:srgbClr val="434343"/>
                </a:solidFill>
                <a:latin typeface="Raleway"/>
                <a:ea typeface="Raleway"/>
                <a:cs typeface="Raleway"/>
                <a:sym typeface="Raleway"/>
              </a:rPr>
              <a:t>Introduction</a:t>
            </a:r>
          </a:p>
        </p:txBody>
      </p:sp>
      <p:sp>
        <p:nvSpPr>
          <p:cNvPr id="75" name="Shape 75"/>
          <p:cNvSpPr txBox="1"/>
          <p:nvPr>
            <p:ph idx="1" type="body"/>
          </p:nvPr>
        </p:nvSpPr>
        <p:spPr>
          <a:xfrm>
            <a:off x="922000" y="1400700"/>
            <a:ext cx="4829400" cy="2868900"/>
          </a:xfrm>
          <a:prstGeom prst="rect">
            <a:avLst/>
          </a:prstGeom>
          <a:noFill/>
          <a:ln>
            <a:noFill/>
          </a:ln>
        </p:spPr>
        <p:txBody>
          <a:bodyPr anchorCtr="0" anchor="t" bIns="91425" lIns="91425" rIns="91425" wrap="square" tIns="91425">
            <a:noAutofit/>
          </a:bodyPr>
          <a:lstStyle/>
          <a:p>
            <a:pPr indent="-69850" lvl="0" marL="0" marR="0" rtl="0" algn="l">
              <a:lnSpc>
                <a:spcPct val="115000"/>
              </a:lnSpc>
              <a:spcBef>
                <a:spcPts val="0"/>
              </a:spcBef>
              <a:spcAft>
                <a:spcPts val="0"/>
              </a:spcAft>
              <a:buClr>
                <a:schemeClr val="dk1"/>
              </a:buClr>
              <a:buSzPts val="1100"/>
              <a:buFont typeface="Arial"/>
              <a:buNone/>
            </a:pPr>
            <a:r>
              <a:rPr b="0" i="0" lang="en" sz="2700" u="none" cap="none" strike="noStrike">
                <a:solidFill>
                  <a:schemeClr val="dk2"/>
                </a:solidFill>
                <a:latin typeface="Raleway"/>
                <a:ea typeface="Raleway"/>
                <a:cs typeface="Raleway"/>
                <a:sym typeface="Raleway"/>
              </a:rPr>
              <a:t>2048 is a single-player puzzle game which requires player to slide tiles on a grid to reach the number 2048. </a:t>
            </a:r>
          </a:p>
          <a:p>
            <a:pPr indent="-114300" lvl="0" marL="0" marR="0" rtl="0" algn="l">
              <a:lnSpc>
                <a:spcPct val="100000"/>
              </a:lnSpc>
              <a:spcBef>
                <a:spcPts val="0"/>
              </a:spcBef>
              <a:spcAft>
                <a:spcPts val="0"/>
              </a:spcAft>
              <a:buClr>
                <a:srgbClr val="FFB600"/>
              </a:buClr>
              <a:buSzPts val="1800"/>
              <a:buFont typeface="Raleway Light"/>
              <a:buNone/>
            </a:pPr>
            <a:r>
              <a:t/>
            </a:r>
            <a:endParaRPr b="0" i="0" sz="1800" u="none" cap="none" strike="noStrike">
              <a:solidFill>
                <a:schemeClr val="dk1"/>
              </a:solidFill>
              <a:latin typeface="Arial"/>
              <a:ea typeface="Arial"/>
              <a:cs typeface="Arial"/>
              <a:sym typeface="Arial"/>
            </a:endParaRPr>
          </a:p>
        </p:txBody>
      </p:sp>
      <p:sp>
        <p:nvSpPr>
          <p:cNvPr id="76" name="Shape 76"/>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77" name="Shape 77"/>
          <p:cNvGrpSpPr/>
          <p:nvPr/>
        </p:nvGrpSpPr>
        <p:grpSpPr>
          <a:xfrm>
            <a:off x="8119638" y="225980"/>
            <a:ext cx="539546" cy="879605"/>
            <a:chOff x="6730350" y="2315900"/>
            <a:chExt cx="257700" cy="420100"/>
          </a:xfrm>
        </p:grpSpPr>
        <p:sp>
          <p:nvSpPr>
            <p:cNvPr id="78" name="Shape 78"/>
            <p:cNvSpPr/>
            <p:nvPr/>
          </p:nvSpPr>
          <p:spPr>
            <a:xfrm>
              <a:off x="6807900" y="2671250"/>
              <a:ext cx="102600" cy="22625"/>
            </a:xfrm>
            <a:custGeom>
              <a:pathLst>
                <a:path extrusionOk="0" h="120000" w="120000">
                  <a:moveTo>
                    <a:pt x="29" y="132"/>
                  </a:moveTo>
                  <a:lnTo>
                    <a:pt x="29" y="120000"/>
                  </a:lnTo>
                  <a:lnTo>
                    <a:pt x="120000" y="120000"/>
                  </a:lnTo>
                  <a:lnTo>
                    <a:pt x="120000" y="132"/>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a:off x="6807900" y="2636450"/>
              <a:ext cx="102600" cy="22625"/>
            </a:xfrm>
            <a:custGeom>
              <a:pathLst>
                <a:path extrusionOk="0" h="120000" w="120000">
                  <a:moveTo>
                    <a:pt x="29" y="132"/>
                  </a:moveTo>
                  <a:lnTo>
                    <a:pt x="29" y="120000"/>
                  </a:lnTo>
                  <a:lnTo>
                    <a:pt x="120000" y="120000"/>
                  </a:lnTo>
                  <a:lnTo>
                    <a:pt x="120000" y="132"/>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a:off x="6807900" y="2706075"/>
              <a:ext cx="102600" cy="29925"/>
            </a:xfrm>
            <a:custGeom>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a:off x="6811575" y="2463675"/>
              <a:ext cx="95275" cy="160600"/>
            </a:xfrm>
            <a:custGeom>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a:off x="6730350" y="2315900"/>
              <a:ext cx="257700" cy="308375"/>
            </a:xfrm>
            <a:custGeom>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3" name="Shape 83"/>
          <p:cNvPicPr preferRelativeResize="0"/>
          <p:nvPr/>
        </p:nvPicPr>
        <p:blipFill rotWithShape="1">
          <a:blip r:embed="rId3">
            <a:alphaModFix/>
          </a:blip>
          <a:srcRect b="0" l="0" r="0" t="0"/>
          <a:stretch/>
        </p:blipFill>
        <p:spPr>
          <a:xfrm>
            <a:off x="5751400" y="1073564"/>
            <a:ext cx="2368250" cy="29963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922000" y="535475"/>
            <a:ext cx="6866100" cy="857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4900" u="none" cap="none" strike="noStrike">
                <a:solidFill>
                  <a:srgbClr val="434343"/>
                </a:solidFill>
                <a:latin typeface="Raleway ExtraBold"/>
                <a:ea typeface="Raleway ExtraBold"/>
                <a:cs typeface="Raleway ExtraBold"/>
                <a:sym typeface="Raleway ExtraBold"/>
              </a:rPr>
              <a:t>Reference</a:t>
            </a:r>
          </a:p>
        </p:txBody>
      </p:sp>
      <p:sp>
        <p:nvSpPr>
          <p:cNvPr id="488" name="Shape 488"/>
          <p:cNvSpPr txBox="1"/>
          <p:nvPr>
            <p:ph idx="1" type="body"/>
          </p:nvPr>
        </p:nvSpPr>
        <p:spPr>
          <a:xfrm>
            <a:off x="883200" y="1392875"/>
            <a:ext cx="7377600" cy="3090000"/>
          </a:xfrm>
          <a:prstGeom prst="rect">
            <a:avLst/>
          </a:prstGeom>
          <a:noFill/>
          <a:ln>
            <a:noFill/>
          </a:ln>
        </p:spPr>
        <p:txBody>
          <a:bodyPr anchorCtr="0" anchor="t" bIns="91425" lIns="91425" rIns="91425" wrap="square" tIns="91425">
            <a:noAutofit/>
          </a:bodyPr>
          <a:lstStyle/>
          <a:p>
            <a:pPr indent="-381000" lvl="0" marL="457200" marR="0" rtl="0" algn="l">
              <a:lnSpc>
                <a:spcPct val="115000"/>
              </a:lnSpc>
              <a:spcBef>
                <a:spcPts val="0"/>
              </a:spcBef>
              <a:spcAft>
                <a:spcPts val="0"/>
              </a:spcAft>
              <a:buClr>
                <a:srgbClr val="FFB600"/>
              </a:buClr>
              <a:buSzPts val="2400"/>
              <a:buFont typeface="Raleway Light"/>
              <a:buChar char="●"/>
            </a:pPr>
            <a:r>
              <a:rPr b="0" i="0" lang="en" sz="1800" u="none" cap="none" strike="noStrike">
                <a:solidFill>
                  <a:srgbClr val="666666"/>
                </a:solidFill>
                <a:latin typeface="Raleway Light"/>
                <a:ea typeface="Raleway Light"/>
                <a:cs typeface="Raleway Light"/>
                <a:sym typeface="Raleway Light"/>
              </a:rPr>
              <a:t>AI game (java): </a:t>
            </a:r>
            <a:r>
              <a:rPr b="0" i="0" lang="en" sz="1800" u="sng" cap="none" strike="noStrike">
                <a:solidFill>
                  <a:schemeClr val="hlink"/>
                </a:solidFill>
                <a:latin typeface="Raleway Light"/>
                <a:ea typeface="Raleway Light"/>
                <a:cs typeface="Raleway Light"/>
                <a:sym typeface="Raleway Light"/>
                <a:hlinkClick r:id="rId3"/>
              </a:rPr>
              <a:t>https://github.com/bulenkov/2048</a:t>
            </a:r>
          </a:p>
          <a:p>
            <a:pPr indent="-381000" lvl="0" marL="457200" marR="0" rtl="0" algn="l">
              <a:lnSpc>
                <a:spcPct val="115000"/>
              </a:lnSpc>
              <a:spcBef>
                <a:spcPts val="0"/>
              </a:spcBef>
              <a:spcAft>
                <a:spcPts val="0"/>
              </a:spcAft>
              <a:buClr>
                <a:srgbClr val="FFB600"/>
              </a:buClr>
              <a:buSzPts val="2400"/>
              <a:buFont typeface="Raleway Light"/>
              <a:buChar char="●"/>
            </a:pPr>
            <a:r>
              <a:rPr b="0" i="0" lang="en" sz="1800" u="none" cap="none" strike="noStrike">
                <a:solidFill>
                  <a:srgbClr val="666666"/>
                </a:solidFill>
                <a:latin typeface="Raleway Light"/>
                <a:ea typeface="Raleway Light"/>
                <a:cs typeface="Raleway Light"/>
                <a:sym typeface="Raleway Light"/>
              </a:rPr>
              <a:t>Heuristic: </a:t>
            </a:r>
            <a:r>
              <a:rPr b="0" i="0" lang="en" sz="1800" u="sng" cap="none" strike="noStrike">
                <a:solidFill>
                  <a:schemeClr val="hlink"/>
                </a:solidFill>
                <a:latin typeface="Raleway Light"/>
                <a:ea typeface="Raleway Light"/>
                <a:cs typeface="Raleway Light"/>
                <a:sym typeface="Raleway Light"/>
                <a:hlinkClick r:id="rId4"/>
              </a:rPr>
              <a:t>https://stackoverflow.com/questions/22342854/what-is-the-optimal-algorithm-for-the-game-2048</a:t>
            </a:r>
          </a:p>
          <a:p>
            <a:pPr indent="-114300" lvl="0" marL="0" marR="0" rtl="0" algn="l">
              <a:lnSpc>
                <a:spcPct val="115000"/>
              </a:lnSpc>
              <a:spcBef>
                <a:spcPts val="0"/>
              </a:spcBef>
              <a:spcAft>
                <a:spcPts val="0"/>
              </a:spcAft>
              <a:buClr>
                <a:srgbClr val="FFB600"/>
              </a:buClr>
              <a:buSzPts val="1800"/>
              <a:buFont typeface="Raleway Light"/>
              <a:buNone/>
            </a:pPr>
            <a:r>
              <a:t/>
            </a:r>
            <a:endParaRPr b="0" i="0" sz="1400" u="sng" cap="none" strike="noStrike">
              <a:solidFill>
                <a:schemeClr val="dk2"/>
              </a:solidFill>
              <a:latin typeface="Raleway Light"/>
              <a:ea typeface="Raleway Light"/>
              <a:cs typeface="Raleway Light"/>
              <a:sym typeface="Raleway Light"/>
            </a:endParaRPr>
          </a:p>
          <a:p>
            <a:pPr indent="-381000" lvl="0" marL="457200" marR="0" rtl="0" algn="l">
              <a:lnSpc>
                <a:spcPct val="115000"/>
              </a:lnSpc>
              <a:spcBef>
                <a:spcPts val="0"/>
              </a:spcBef>
              <a:spcAft>
                <a:spcPts val="0"/>
              </a:spcAft>
              <a:buClr>
                <a:srgbClr val="FFB600"/>
              </a:buClr>
              <a:buSzPts val="2400"/>
              <a:buFont typeface="Raleway Light"/>
              <a:buChar char="●"/>
            </a:pPr>
            <a:r>
              <a:rPr b="0" i="0" lang="en" sz="1800" u="none" cap="none" strike="noStrike">
                <a:solidFill>
                  <a:srgbClr val="666666"/>
                </a:solidFill>
                <a:latin typeface="Raleway Light"/>
                <a:ea typeface="Raleway Light"/>
                <a:cs typeface="Raleway Light"/>
                <a:sym typeface="Raleway Light"/>
              </a:rPr>
              <a:t>Minimax blog: </a:t>
            </a:r>
            <a:r>
              <a:rPr b="0" i="0" lang="en" sz="1800" u="sng" cap="none" strike="noStrike">
                <a:solidFill>
                  <a:schemeClr val="hlink"/>
                </a:solidFill>
                <a:latin typeface="Raleway Light"/>
                <a:ea typeface="Raleway Light"/>
                <a:cs typeface="Raleway Light"/>
                <a:sym typeface="Raleway Light"/>
                <a:hlinkClick r:id="rId5"/>
              </a:rPr>
              <a:t>http://blog.codinglabs.org/articles/2048-ai-analysis.html</a:t>
            </a:r>
          </a:p>
          <a:p>
            <a:pPr indent="-381000" lvl="0" marL="457200" marR="0" rtl="0" algn="l">
              <a:lnSpc>
                <a:spcPct val="115000"/>
              </a:lnSpc>
              <a:spcBef>
                <a:spcPts val="0"/>
              </a:spcBef>
              <a:spcAft>
                <a:spcPts val="0"/>
              </a:spcAft>
              <a:buClr>
                <a:srgbClr val="FFB600"/>
              </a:buClr>
              <a:buSzPts val="2400"/>
              <a:buFont typeface="Raleway Light"/>
              <a:buChar char="●"/>
            </a:pPr>
            <a:r>
              <a:rPr b="0" i="0" lang="en" sz="1800" u="none" cap="none" strike="noStrike">
                <a:solidFill>
                  <a:srgbClr val="666666"/>
                </a:solidFill>
                <a:latin typeface="Raleway Light"/>
                <a:ea typeface="Raleway Light"/>
                <a:cs typeface="Raleway Light"/>
                <a:sym typeface="Raleway Light"/>
              </a:rPr>
              <a:t>Alpha-beta pruning: </a:t>
            </a:r>
            <a:r>
              <a:rPr b="0" i="0" lang="en" sz="1800" u="sng" cap="none" strike="noStrike">
                <a:solidFill>
                  <a:schemeClr val="hlink"/>
                </a:solidFill>
                <a:latin typeface="Raleway Light"/>
                <a:ea typeface="Raleway Light"/>
                <a:cs typeface="Raleway Light"/>
                <a:sym typeface="Raleway Light"/>
                <a:hlinkClick r:id="rId6"/>
              </a:rPr>
              <a:t>m.blog.csdn.net/baixiaozhe/article/details/51872495</a:t>
            </a:r>
          </a:p>
        </p:txBody>
      </p:sp>
      <p:sp>
        <p:nvSpPr>
          <p:cNvPr id="489" name="Shape 489"/>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490" name="Shape 490"/>
          <p:cNvGrpSpPr/>
          <p:nvPr/>
        </p:nvGrpSpPr>
        <p:grpSpPr>
          <a:xfrm>
            <a:off x="8020981" y="291515"/>
            <a:ext cx="863978" cy="798681"/>
            <a:chOff x="5975075" y="2327500"/>
            <a:chExt cx="420100" cy="388350"/>
          </a:xfrm>
        </p:grpSpPr>
        <p:sp>
          <p:nvSpPr>
            <p:cNvPr id="491" name="Shape 491"/>
            <p:cNvSpPr/>
            <p:nvPr/>
          </p:nvSpPr>
          <p:spPr>
            <a:xfrm>
              <a:off x="5975075" y="2474650"/>
              <a:ext cx="98325" cy="220450"/>
            </a:xfrm>
            <a:custGeom>
              <a:pathLst>
                <a:path extrusionOk="0" h="120000" w="120000">
                  <a:moveTo>
                    <a:pt x="73775" y="13635"/>
                  </a:moveTo>
                  <a:lnTo>
                    <a:pt x="78260" y="13975"/>
                  </a:lnTo>
                  <a:lnTo>
                    <a:pt x="81983" y="14629"/>
                  </a:lnTo>
                  <a:lnTo>
                    <a:pt x="85705" y="15295"/>
                  </a:lnTo>
                  <a:lnTo>
                    <a:pt x="88695" y="16629"/>
                  </a:lnTo>
                  <a:lnTo>
                    <a:pt x="91685" y="17963"/>
                  </a:lnTo>
                  <a:lnTo>
                    <a:pt x="93913" y="19623"/>
                  </a:lnTo>
                  <a:lnTo>
                    <a:pt x="94645" y="21283"/>
                  </a:lnTo>
                  <a:lnTo>
                    <a:pt x="95408" y="23270"/>
                  </a:lnTo>
                  <a:lnTo>
                    <a:pt x="94645" y="25271"/>
                  </a:lnTo>
                  <a:lnTo>
                    <a:pt x="93913" y="26931"/>
                  </a:lnTo>
                  <a:lnTo>
                    <a:pt x="91685" y="28591"/>
                  </a:lnTo>
                  <a:lnTo>
                    <a:pt x="88695" y="30251"/>
                  </a:lnTo>
                  <a:lnTo>
                    <a:pt x="85705" y="31258"/>
                  </a:lnTo>
                  <a:lnTo>
                    <a:pt x="81983" y="32252"/>
                  </a:lnTo>
                  <a:lnTo>
                    <a:pt x="78260" y="32578"/>
                  </a:lnTo>
                  <a:lnTo>
                    <a:pt x="73775" y="32919"/>
                  </a:lnTo>
                  <a:lnTo>
                    <a:pt x="69321" y="32578"/>
                  </a:lnTo>
                  <a:lnTo>
                    <a:pt x="65598" y="32252"/>
                  </a:lnTo>
                  <a:lnTo>
                    <a:pt x="61876" y="31258"/>
                  </a:lnTo>
                  <a:lnTo>
                    <a:pt x="58886" y="30251"/>
                  </a:lnTo>
                  <a:lnTo>
                    <a:pt x="55896" y="28591"/>
                  </a:lnTo>
                  <a:lnTo>
                    <a:pt x="53668" y="26931"/>
                  </a:lnTo>
                  <a:lnTo>
                    <a:pt x="52936" y="25271"/>
                  </a:lnTo>
                  <a:lnTo>
                    <a:pt x="52173" y="23270"/>
                  </a:lnTo>
                  <a:lnTo>
                    <a:pt x="52936" y="21283"/>
                  </a:lnTo>
                  <a:lnTo>
                    <a:pt x="53668" y="19623"/>
                  </a:lnTo>
                  <a:lnTo>
                    <a:pt x="55896" y="17963"/>
                  </a:lnTo>
                  <a:lnTo>
                    <a:pt x="58886" y="16629"/>
                  </a:lnTo>
                  <a:lnTo>
                    <a:pt x="61876" y="15295"/>
                  </a:lnTo>
                  <a:lnTo>
                    <a:pt x="65598" y="14629"/>
                  </a:lnTo>
                  <a:lnTo>
                    <a:pt x="69321" y="13975"/>
                  </a:lnTo>
                  <a:lnTo>
                    <a:pt x="73775" y="13635"/>
                  </a:lnTo>
                  <a:close/>
                  <a:moveTo>
                    <a:pt x="30" y="13"/>
                  </a:moveTo>
                  <a:lnTo>
                    <a:pt x="30" y="119986"/>
                  </a:lnTo>
                  <a:lnTo>
                    <a:pt x="120000" y="119986"/>
                  </a:lnTo>
                  <a:lnTo>
                    <a:pt x="120000" y="13"/>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Shape 492"/>
            <p:cNvSpPr/>
            <p:nvPr/>
          </p:nvSpPr>
          <p:spPr>
            <a:xfrm>
              <a:off x="6088025" y="2327500"/>
              <a:ext cx="307150" cy="388350"/>
            </a:xfrm>
            <a:custGeom>
              <a:pathLst>
                <a:path extrusionOk="0" h="120000" w="120000">
                  <a:moveTo>
                    <a:pt x="61787" y="7"/>
                  </a:moveTo>
                  <a:lnTo>
                    <a:pt x="58212" y="193"/>
                  </a:lnTo>
                  <a:lnTo>
                    <a:pt x="55829" y="571"/>
                  </a:lnTo>
                  <a:lnTo>
                    <a:pt x="53915" y="1135"/>
                  </a:lnTo>
                  <a:lnTo>
                    <a:pt x="52489" y="1707"/>
                  </a:lnTo>
                  <a:lnTo>
                    <a:pt x="48670" y="11324"/>
                  </a:lnTo>
                  <a:lnTo>
                    <a:pt x="46765" y="15666"/>
                  </a:lnTo>
                  <a:lnTo>
                    <a:pt x="44851" y="19629"/>
                  </a:lnTo>
                  <a:lnTo>
                    <a:pt x="42946" y="23213"/>
                  </a:lnTo>
                  <a:lnTo>
                    <a:pt x="41041" y="26234"/>
                  </a:lnTo>
                  <a:lnTo>
                    <a:pt x="39371" y="28497"/>
                  </a:lnTo>
                  <a:lnTo>
                    <a:pt x="37935" y="30382"/>
                  </a:lnTo>
                  <a:lnTo>
                    <a:pt x="35787" y="32081"/>
                  </a:lnTo>
                  <a:lnTo>
                    <a:pt x="32446" y="34723"/>
                  </a:lnTo>
                  <a:lnTo>
                    <a:pt x="24574" y="40571"/>
                  </a:lnTo>
                  <a:lnTo>
                    <a:pt x="14084" y="48118"/>
                  </a:lnTo>
                  <a:lnTo>
                    <a:pt x="9" y="48118"/>
                  </a:lnTo>
                  <a:lnTo>
                    <a:pt x="9" y="103769"/>
                  </a:lnTo>
                  <a:lnTo>
                    <a:pt x="14797" y="103769"/>
                  </a:lnTo>
                  <a:lnTo>
                    <a:pt x="19573" y="105662"/>
                  </a:lnTo>
                  <a:lnTo>
                    <a:pt x="26244" y="107925"/>
                  </a:lnTo>
                  <a:lnTo>
                    <a:pt x="34839" y="110567"/>
                  </a:lnTo>
                  <a:lnTo>
                    <a:pt x="44382" y="113395"/>
                  </a:lnTo>
                  <a:lnTo>
                    <a:pt x="54637" y="115851"/>
                  </a:lnTo>
                  <a:lnTo>
                    <a:pt x="59882" y="116979"/>
                  </a:lnTo>
                  <a:lnTo>
                    <a:pt x="65127" y="117921"/>
                  </a:lnTo>
                  <a:lnTo>
                    <a:pt x="70138" y="118864"/>
                  </a:lnTo>
                  <a:lnTo>
                    <a:pt x="75148" y="119436"/>
                  </a:lnTo>
                  <a:lnTo>
                    <a:pt x="79680" y="119806"/>
                  </a:lnTo>
                  <a:lnTo>
                    <a:pt x="84212" y="120000"/>
                  </a:lnTo>
                  <a:lnTo>
                    <a:pt x="91850" y="120000"/>
                  </a:lnTo>
                  <a:lnTo>
                    <a:pt x="95904" y="119806"/>
                  </a:lnTo>
                  <a:lnTo>
                    <a:pt x="99723" y="119436"/>
                  </a:lnTo>
                  <a:lnTo>
                    <a:pt x="103063" y="118679"/>
                  </a:lnTo>
                  <a:lnTo>
                    <a:pt x="104733" y="118300"/>
                  </a:lnTo>
                  <a:lnTo>
                    <a:pt x="105925" y="117921"/>
                  </a:lnTo>
                  <a:lnTo>
                    <a:pt x="107117" y="117358"/>
                  </a:lnTo>
                  <a:lnTo>
                    <a:pt x="108064" y="116601"/>
                  </a:lnTo>
                  <a:lnTo>
                    <a:pt x="108543" y="115851"/>
                  </a:lnTo>
                  <a:lnTo>
                    <a:pt x="109021" y="114901"/>
                  </a:lnTo>
                  <a:lnTo>
                    <a:pt x="109734" y="109432"/>
                  </a:lnTo>
                  <a:lnTo>
                    <a:pt x="109500" y="108111"/>
                  </a:lnTo>
                  <a:lnTo>
                    <a:pt x="109021" y="106983"/>
                  </a:lnTo>
                  <a:lnTo>
                    <a:pt x="108064" y="105847"/>
                  </a:lnTo>
                  <a:lnTo>
                    <a:pt x="106638" y="104905"/>
                  </a:lnTo>
                  <a:lnTo>
                    <a:pt x="107830" y="104719"/>
                  </a:lnTo>
                  <a:lnTo>
                    <a:pt x="109021" y="104341"/>
                  </a:lnTo>
                  <a:lnTo>
                    <a:pt x="110213" y="103962"/>
                  </a:lnTo>
                  <a:lnTo>
                    <a:pt x="111170" y="103205"/>
                  </a:lnTo>
                  <a:lnTo>
                    <a:pt x="111883" y="102456"/>
                  </a:lnTo>
                  <a:lnTo>
                    <a:pt x="112596" y="101506"/>
                  </a:lnTo>
                  <a:lnTo>
                    <a:pt x="113075" y="100378"/>
                  </a:lnTo>
                  <a:lnTo>
                    <a:pt x="113319" y="99436"/>
                  </a:lnTo>
                  <a:lnTo>
                    <a:pt x="114032" y="92645"/>
                  </a:lnTo>
                  <a:lnTo>
                    <a:pt x="114032" y="91695"/>
                  </a:lnTo>
                  <a:lnTo>
                    <a:pt x="114032" y="90946"/>
                  </a:lnTo>
                  <a:lnTo>
                    <a:pt x="113797" y="90003"/>
                  </a:lnTo>
                  <a:lnTo>
                    <a:pt x="113319" y="89246"/>
                  </a:lnTo>
                  <a:lnTo>
                    <a:pt x="112127" y="87925"/>
                  </a:lnTo>
                  <a:lnTo>
                    <a:pt x="111404" y="87361"/>
                  </a:lnTo>
                  <a:lnTo>
                    <a:pt x="110691" y="86790"/>
                  </a:lnTo>
                  <a:lnTo>
                    <a:pt x="111883" y="86604"/>
                  </a:lnTo>
                  <a:lnTo>
                    <a:pt x="112840" y="86226"/>
                  </a:lnTo>
                  <a:lnTo>
                    <a:pt x="113797" y="85662"/>
                  </a:lnTo>
                  <a:lnTo>
                    <a:pt x="114745" y="84905"/>
                  </a:lnTo>
                  <a:lnTo>
                    <a:pt x="115468" y="84148"/>
                  </a:lnTo>
                  <a:lnTo>
                    <a:pt x="115936" y="83398"/>
                  </a:lnTo>
                  <a:lnTo>
                    <a:pt x="116415" y="82456"/>
                  </a:lnTo>
                  <a:lnTo>
                    <a:pt x="116659" y="81320"/>
                  </a:lnTo>
                  <a:lnTo>
                    <a:pt x="117372" y="74716"/>
                  </a:lnTo>
                  <a:lnTo>
                    <a:pt x="117372" y="73773"/>
                  </a:lnTo>
                  <a:lnTo>
                    <a:pt x="117372" y="72831"/>
                  </a:lnTo>
                  <a:lnTo>
                    <a:pt x="117138" y="71888"/>
                  </a:lnTo>
                  <a:lnTo>
                    <a:pt x="116659" y="71131"/>
                  </a:lnTo>
                  <a:lnTo>
                    <a:pt x="116181" y="70382"/>
                  </a:lnTo>
                  <a:lnTo>
                    <a:pt x="115468" y="69810"/>
                  </a:lnTo>
                  <a:lnTo>
                    <a:pt x="114745" y="69246"/>
                  </a:lnTo>
                  <a:lnTo>
                    <a:pt x="113797" y="68682"/>
                  </a:lnTo>
                  <a:lnTo>
                    <a:pt x="114745" y="68489"/>
                  </a:lnTo>
                  <a:lnTo>
                    <a:pt x="115702" y="67925"/>
                  </a:lnTo>
                  <a:lnTo>
                    <a:pt x="116659" y="67361"/>
                  </a:lnTo>
                  <a:lnTo>
                    <a:pt x="117372" y="66797"/>
                  </a:lnTo>
                  <a:lnTo>
                    <a:pt x="118085" y="66040"/>
                  </a:lnTo>
                  <a:lnTo>
                    <a:pt x="118564" y="65283"/>
                  </a:lnTo>
                  <a:lnTo>
                    <a:pt x="118798" y="64341"/>
                  </a:lnTo>
                  <a:lnTo>
                    <a:pt x="119042" y="63398"/>
                  </a:lnTo>
                  <a:lnTo>
                    <a:pt x="119999" y="56608"/>
                  </a:lnTo>
                  <a:lnTo>
                    <a:pt x="119755" y="55666"/>
                  </a:lnTo>
                  <a:lnTo>
                    <a:pt x="119521" y="54716"/>
                  </a:lnTo>
                  <a:lnTo>
                    <a:pt x="119042" y="53966"/>
                  </a:lnTo>
                  <a:lnTo>
                    <a:pt x="118564" y="53209"/>
                  </a:lnTo>
                  <a:lnTo>
                    <a:pt x="117851" y="52452"/>
                  </a:lnTo>
                  <a:lnTo>
                    <a:pt x="116894" y="51888"/>
                  </a:lnTo>
                  <a:lnTo>
                    <a:pt x="114745" y="50760"/>
                  </a:lnTo>
                  <a:lnTo>
                    <a:pt x="112362" y="49810"/>
                  </a:lnTo>
                  <a:lnTo>
                    <a:pt x="109500" y="49061"/>
                  </a:lnTo>
                  <a:lnTo>
                    <a:pt x="106394" y="48497"/>
                  </a:lnTo>
                  <a:lnTo>
                    <a:pt x="103298" y="48118"/>
                  </a:lnTo>
                  <a:lnTo>
                    <a:pt x="96617" y="47361"/>
                  </a:lnTo>
                  <a:lnTo>
                    <a:pt x="86361" y="46604"/>
                  </a:lnTo>
                  <a:lnTo>
                    <a:pt x="74191" y="46040"/>
                  </a:lnTo>
                  <a:lnTo>
                    <a:pt x="61787" y="45477"/>
                  </a:lnTo>
                  <a:lnTo>
                    <a:pt x="63457" y="43213"/>
                  </a:lnTo>
                  <a:lnTo>
                    <a:pt x="64893" y="40571"/>
                  </a:lnTo>
                  <a:lnTo>
                    <a:pt x="66319" y="37736"/>
                  </a:lnTo>
                  <a:lnTo>
                    <a:pt x="67276" y="34723"/>
                  </a:lnTo>
                  <a:lnTo>
                    <a:pt x="68233" y="31703"/>
                  </a:lnTo>
                  <a:lnTo>
                    <a:pt x="69181" y="28497"/>
                  </a:lnTo>
                  <a:lnTo>
                    <a:pt x="70138" y="22271"/>
                  </a:lnTo>
                  <a:lnTo>
                    <a:pt x="70851" y="16608"/>
                  </a:lnTo>
                  <a:lnTo>
                    <a:pt x="71329" y="11888"/>
                  </a:lnTo>
                  <a:lnTo>
                    <a:pt x="71329" y="7555"/>
                  </a:lnTo>
                  <a:lnTo>
                    <a:pt x="71329" y="6234"/>
                  </a:lnTo>
                  <a:lnTo>
                    <a:pt x="70616" y="4719"/>
                  </a:lnTo>
                  <a:lnTo>
                    <a:pt x="69903" y="3592"/>
                  </a:lnTo>
                  <a:lnTo>
                    <a:pt x="68712" y="2456"/>
                  </a:lnTo>
                  <a:lnTo>
                    <a:pt x="67276" y="1328"/>
                  </a:lnTo>
                  <a:lnTo>
                    <a:pt x="65606" y="757"/>
                  </a:lnTo>
                  <a:lnTo>
                    <a:pt x="63701" y="193"/>
                  </a:lnTo>
                  <a:lnTo>
                    <a:pt x="61787" y="7"/>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98" name="Shape 498"/>
          <p:cNvSpPr txBox="1"/>
          <p:nvPr>
            <p:ph idx="4294967295" type="ctrTitle"/>
          </p:nvPr>
        </p:nvSpPr>
        <p:spPr>
          <a:xfrm>
            <a:off x="662400" y="1306950"/>
            <a:ext cx="6593700" cy="11598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9600" u="none" cap="none" strike="noStrike">
                <a:solidFill>
                  <a:srgbClr val="FFB600"/>
                </a:solidFill>
                <a:latin typeface="Raleway ExtraBold"/>
                <a:ea typeface="Raleway ExtraBold"/>
                <a:cs typeface="Raleway ExtraBold"/>
                <a:sym typeface="Raleway ExtraBold"/>
              </a:rPr>
              <a:t>Thanks!</a:t>
            </a:r>
          </a:p>
        </p:txBody>
      </p:sp>
      <p:sp>
        <p:nvSpPr>
          <p:cNvPr id="499" name="Shape 499"/>
          <p:cNvSpPr txBox="1"/>
          <p:nvPr>
            <p:ph idx="4294967295" type="subTitle"/>
          </p:nvPr>
        </p:nvSpPr>
        <p:spPr>
          <a:xfrm>
            <a:off x="662400" y="2659800"/>
            <a:ext cx="6593700" cy="888799"/>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FFB600"/>
              </a:buClr>
              <a:buSzPts val="1800"/>
              <a:buFont typeface="Raleway Light"/>
              <a:buNone/>
            </a:pPr>
            <a:r>
              <a:rPr b="1" i="0" lang="en" sz="3600" u="none" cap="none" strike="noStrike">
                <a:solidFill>
                  <a:srgbClr val="666666"/>
                </a:solidFill>
                <a:latin typeface="Raleway Light"/>
                <a:ea typeface="Raleway Light"/>
                <a:cs typeface="Raleway Light"/>
                <a:sym typeface="Raleway Light"/>
              </a:rPr>
              <a:t>Any questions?</a:t>
            </a:r>
          </a:p>
          <a:p>
            <a:pPr indent="-114300" lvl="0" marL="0" marR="0" rtl="0" algn="l">
              <a:lnSpc>
                <a:spcPct val="100000"/>
              </a:lnSpc>
              <a:spcBef>
                <a:spcPts val="0"/>
              </a:spcBef>
              <a:spcAft>
                <a:spcPts val="0"/>
              </a:spcAft>
              <a:buClr>
                <a:srgbClr val="FFB600"/>
              </a:buClr>
              <a:buSzPts val="1800"/>
              <a:buFont typeface="Raleway Light"/>
              <a:buNone/>
            </a:pPr>
            <a:r>
              <a:t/>
            </a:r>
            <a:endParaRPr b="1" i="0" sz="2100" u="none" cap="none" strike="noStrike">
              <a:solidFill>
                <a:srgbClr val="666666"/>
              </a:solidFill>
              <a:latin typeface="Raleway Light"/>
              <a:ea typeface="Raleway Light"/>
              <a:cs typeface="Raleway Light"/>
              <a:sym typeface="Raleway Light"/>
            </a:endParaRPr>
          </a:p>
          <a:p>
            <a:pPr indent="-114300" lvl="0" marL="0" marR="0" rtl="0" algn="l">
              <a:lnSpc>
                <a:spcPct val="100000"/>
              </a:lnSpc>
              <a:spcBef>
                <a:spcPts val="0"/>
              </a:spcBef>
              <a:spcAft>
                <a:spcPts val="0"/>
              </a:spcAft>
              <a:buClr>
                <a:srgbClr val="FFB600"/>
              </a:buClr>
              <a:buSzPts val="1800"/>
              <a:buFont typeface="Raleway Light"/>
              <a:buNone/>
            </a:pPr>
            <a:r>
              <a:rPr b="1" i="0" lang="en" sz="2100" u="none" cap="none" strike="noStrike">
                <a:solidFill>
                  <a:srgbClr val="666666"/>
                </a:solidFill>
                <a:latin typeface="Raleway Light"/>
                <a:ea typeface="Raleway Light"/>
                <a:cs typeface="Raleway Light"/>
                <a:sym typeface="Raleway Light"/>
              </a:rPr>
              <a:t>Our github repository:</a:t>
            </a:r>
          </a:p>
          <a:p>
            <a:pPr indent="-114300" lvl="0" marL="0" marR="0" rtl="0" algn="l">
              <a:lnSpc>
                <a:spcPct val="100000"/>
              </a:lnSpc>
              <a:spcBef>
                <a:spcPts val="0"/>
              </a:spcBef>
              <a:spcAft>
                <a:spcPts val="0"/>
              </a:spcAft>
              <a:buClr>
                <a:srgbClr val="FFB600"/>
              </a:buClr>
              <a:buSzPts val="1800"/>
              <a:buFont typeface="Raleway Light"/>
              <a:buNone/>
            </a:pPr>
            <a:r>
              <a:rPr b="1" i="0" lang="en" sz="2100" u="sng" cap="none" strike="noStrike">
                <a:solidFill>
                  <a:schemeClr val="hlink"/>
                </a:solidFill>
                <a:latin typeface="Raleway Light"/>
                <a:ea typeface="Raleway Light"/>
                <a:cs typeface="Raleway Light"/>
                <a:sym typeface="Raleway Light"/>
                <a:hlinkClick r:id="rId3"/>
              </a:rPr>
              <a:t>https://github.com/qinzhez/SUCourseProject2048</a:t>
            </a:r>
          </a:p>
          <a:p>
            <a:pPr indent="-114300" lvl="0" marL="0" marR="0" rtl="0" algn="l">
              <a:lnSpc>
                <a:spcPct val="100000"/>
              </a:lnSpc>
              <a:spcBef>
                <a:spcPts val="0"/>
              </a:spcBef>
              <a:spcAft>
                <a:spcPts val="0"/>
              </a:spcAft>
              <a:buClr>
                <a:srgbClr val="FFB600"/>
              </a:buClr>
              <a:buSzPts val="1800"/>
              <a:buFont typeface="Raleway Light"/>
              <a:buNone/>
            </a:pPr>
            <a:r>
              <a:t/>
            </a:r>
            <a:endParaRPr b="1" i="0" sz="2100" u="none" cap="none" strike="noStrike">
              <a:solidFill>
                <a:srgbClr val="666666"/>
              </a:solidFill>
              <a:latin typeface="Raleway Light"/>
              <a:ea typeface="Raleway Light"/>
              <a:cs typeface="Raleway Light"/>
              <a:sym typeface="Raleway Light"/>
            </a:endParaRPr>
          </a:p>
          <a:p>
            <a:pPr indent="-6985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666666"/>
              </a:solidFill>
              <a:latin typeface="Raleway Light"/>
              <a:ea typeface="Raleway Light"/>
              <a:cs typeface="Raleway Light"/>
              <a:sym typeface="Raleway Light"/>
            </a:endParaRPr>
          </a:p>
        </p:txBody>
      </p:sp>
      <p:sp>
        <p:nvSpPr>
          <p:cNvPr id="500" name="Shape 500"/>
          <p:cNvSpPr/>
          <p:nvPr/>
        </p:nvSpPr>
        <p:spPr>
          <a:xfrm>
            <a:off x="8054234" y="327815"/>
            <a:ext cx="798007" cy="725835"/>
          </a:xfrm>
          <a:custGeom>
            <a:pathLst>
              <a:path extrusionOk="0" h="120000" w="120000">
                <a:moveTo>
                  <a:pt x="56929" y="0"/>
                </a:moveTo>
                <a:lnTo>
                  <a:pt x="53858" y="203"/>
                </a:lnTo>
                <a:lnTo>
                  <a:pt x="50780" y="601"/>
                </a:lnTo>
                <a:lnTo>
                  <a:pt x="47894" y="1000"/>
                </a:lnTo>
                <a:lnTo>
                  <a:pt x="45001" y="1594"/>
                </a:lnTo>
                <a:lnTo>
                  <a:pt x="42108" y="2383"/>
                </a:lnTo>
                <a:lnTo>
                  <a:pt x="39400" y="3383"/>
                </a:lnTo>
                <a:lnTo>
                  <a:pt x="36685" y="4376"/>
                </a:lnTo>
                <a:lnTo>
                  <a:pt x="33977" y="5368"/>
                </a:lnTo>
                <a:lnTo>
                  <a:pt x="31446" y="6759"/>
                </a:lnTo>
                <a:lnTo>
                  <a:pt x="28916" y="7947"/>
                </a:lnTo>
                <a:lnTo>
                  <a:pt x="26385" y="9541"/>
                </a:lnTo>
                <a:lnTo>
                  <a:pt x="24039" y="11127"/>
                </a:lnTo>
                <a:lnTo>
                  <a:pt x="21871" y="12714"/>
                </a:lnTo>
                <a:lnTo>
                  <a:pt x="19704" y="14503"/>
                </a:lnTo>
                <a:lnTo>
                  <a:pt x="17536" y="16293"/>
                </a:lnTo>
                <a:lnTo>
                  <a:pt x="15545" y="18278"/>
                </a:lnTo>
                <a:lnTo>
                  <a:pt x="13740" y="20271"/>
                </a:lnTo>
                <a:lnTo>
                  <a:pt x="11927" y="22451"/>
                </a:lnTo>
                <a:lnTo>
                  <a:pt x="10307" y="24639"/>
                </a:lnTo>
                <a:lnTo>
                  <a:pt x="8679" y="26827"/>
                </a:lnTo>
                <a:lnTo>
                  <a:pt x="7229" y="29210"/>
                </a:lnTo>
                <a:lnTo>
                  <a:pt x="5971" y="31594"/>
                </a:lnTo>
                <a:lnTo>
                  <a:pt x="4705" y="34172"/>
                </a:lnTo>
                <a:lnTo>
                  <a:pt x="3618" y="36759"/>
                </a:lnTo>
                <a:lnTo>
                  <a:pt x="2715" y="39338"/>
                </a:lnTo>
                <a:lnTo>
                  <a:pt x="1812" y="41925"/>
                </a:lnTo>
                <a:lnTo>
                  <a:pt x="1272" y="44707"/>
                </a:lnTo>
                <a:lnTo>
                  <a:pt x="725" y="47489"/>
                </a:lnTo>
                <a:lnTo>
                  <a:pt x="362" y="50263"/>
                </a:lnTo>
                <a:lnTo>
                  <a:pt x="7" y="53045"/>
                </a:lnTo>
                <a:lnTo>
                  <a:pt x="7" y="56030"/>
                </a:lnTo>
                <a:lnTo>
                  <a:pt x="7" y="59007"/>
                </a:lnTo>
                <a:lnTo>
                  <a:pt x="362" y="62188"/>
                </a:lnTo>
                <a:lnTo>
                  <a:pt x="725" y="65165"/>
                </a:lnTo>
                <a:lnTo>
                  <a:pt x="1450" y="67947"/>
                </a:lnTo>
                <a:lnTo>
                  <a:pt x="2175" y="70924"/>
                </a:lnTo>
                <a:lnTo>
                  <a:pt x="3078" y="73706"/>
                </a:lnTo>
                <a:lnTo>
                  <a:pt x="4158" y="76488"/>
                </a:lnTo>
                <a:lnTo>
                  <a:pt x="5423" y="79270"/>
                </a:lnTo>
                <a:lnTo>
                  <a:pt x="6688" y="81857"/>
                </a:lnTo>
                <a:lnTo>
                  <a:pt x="8139" y="84240"/>
                </a:lnTo>
                <a:lnTo>
                  <a:pt x="9944" y="86819"/>
                </a:lnTo>
                <a:lnTo>
                  <a:pt x="11572" y="89202"/>
                </a:lnTo>
                <a:lnTo>
                  <a:pt x="13555" y="91390"/>
                </a:lnTo>
                <a:lnTo>
                  <a:pt x="15545" y="93579"/>
                </a:lnTo>
                <a:lnTo>
                  <a:pt x="17713" y="95759"/>
                </a:lnTo>
                <a:lnTo>
                  <a:pt x="19881" y="97752"/>
                </a:lnTo>
                <a:lnTo>
                  <a:pt x="18438" y="100729"/>
                </a:lnTo>
                <a:lnTo>
                  <a:pt x="16810" y="103706"/>
                </a:lnTo>
                <a:lnTo>
                  <a:pt x="15005" y="106887"/>
                </a:lnTo>
                <a:lnTo>
                  <a:pt x="12652" y="109864"/>
                </a:lnTo>
                <a:lnTo>
                  <a:pt x="10122" y="112849"/>
                </a:lnTo>
                <a:lnTo>
                  <a:pt x="8679" y="114240"/>
                </a:lnTo>
                <a:lnTo>
                  <a:pt x="7051" y="115428"/>
                </a:lnTo>
                <a:lnTo>
                  <a:pt x="5423" y="116624"/>
                </a:lnTo>
                <a:lnTo>
                  <a:pt x="3795" y="117811"/>
                </a:lnTo>
                <a:lnTo>
                  <a:pt x="1990" y="118609"/>
                </a:lnTo>
                <a:lnTo>
                  <a:pt x="7" y="119601"/>
                </a:lnTo>
                <a:lnTo>
                  <a:pt x="910" y="119601"/>
                </a:lnTo>
                <a:lnTo>
                  <a:pt x="3618" y="119999"/>
                </a:lnTo>
                <a:lnTo>
                  <a:pt x="10122" y="119999"/>
                </a:lnTo>
                <a:lnTo>
                  <a:pt x="12652" y="119804"/>
                </a:lnTo>
                <a:lnTo>
                  <a:pt x="15545" y="119202"/>
                </a:lnTo>
                <a:lnTo>
                  <a:pt x="18438" y="118609"/>
                </a:lnTo>
                <a:lnTo>
                  <a:pt x="21509" y="117616"/>
                </a:lnTo>
                <a:lnTo>
                  <a:pt x="24580" y="116420"/>
                </a:lnTo>
                <a:lnTo>
                  <a:pt x="27835" y="114834"/>
                </a:lnTo>
                <a:lnTo>
                  <a:pt x="30906" y="112849"/>
                </a:lnTo>
                <a:lnTo>
                  <a:pt x="33977" y="110661"/>
                </a:lnTo>
                <a:lnTo>
                  <a:pt x="36870" y="107684"/>
                </a:lnTo>
                <a:lnTo>
                  <a:pt x="39578" y="108676"/>
                </a:lnTo>
                <a:lnTo>
                  <a:pt x="42293" y="109669"/>
                </a:lnTo>
                <a:lnTo>
                  <a:pt x="45179" y="110263"/>
                </a:lnTo>
                <a:lnTo>
                  <a:pt x="48072" y="110856"/>
                </a:lnTo>
                <a:lnTo>
                  <a:pt x="50965" y="111458"/>
                </a:lnTo>
                <a:lnTo>
                  <a:pt x="53858" y="111857"/>
                </a:lnTo>
                <a:lnTo>
                  <a:pt x="56929" y="112052"/>
                </a:lnTo>
                <a:lnTo>
                  <a:pt x="63070" y="112052"/>
                </a:lnTo>
                <a:lnTo>
                  <a:pt x="66141" y="111857"/>
                </a:lnTo>
                <a:lnTo>
                  <a:pt x="69219" y="111458"/>
                </a:lnTo>
                <a:lnTo>
                  <a:pt x="72105" y="110856"/>
                </a:lnTo>
                <a:lnTo>
                  <a:pt x="74998" y="110263"/>
                </a:lnTo>
                <a:lnTo>
                  <a:pt x="77891" y="109473"/>
                </a:lnTo>
                <a:lnTo>
                  <a:pt x="80599" y="108676"/>
                </a:lnTo>
                <a:lnTo>
                  <a:pt x="83314" y="107684"/>
                </a:lnTo>
                <a:lnTo>
                  <a:pt x="86022" y="106488"/>
                </a:lnTo>
                <a:lnTo>
                  <a:pt x="88553" y="105300"/>
                </a:lnTo>
                <a:lnTo>
                  <a:pt x="91083" y="103909"/>
                </a:lnTo>
                <a:lnTo>
                  <a:pt x="93614" y="102518"/>
                </a:lnTo>
                <a:lnTo>
                  <a:pt x="95960" y="100924"/>
                </a:lnTo>
                <a:lnTo>
                  <a:pt x="98128" y="99338"/>
                </a:lnTo>
                <a:lnTo>
                  <a:pt x="100295" y="97548"/>
                </a:lnTo>
                <a:lnTo>
                  <a:pt x="102463" y="95563"/>
                </a:lnTo>
                <a:lnTo>
                  <a:pt x="104454" y="93774"/>
                </a:lnTo>
                <a:lnTo>
                  <a:pt x="106259" y="91586"/>
                </a:lnTo>
                <a:lnTo>
                  <a:pt x="108072" y="89601"/>
                </a:lnTo>
                <a:lnTo>
                  <a:pt x="109692" y="87421"/>
                </a:lnTo>
                <a:lnTo>
                  <a:pt x="111320" y="85029"/>
                </a:lnTo>
                <a:lnTo>
                  <a:pt x="112770" y="82646"/>
                </a:lnTo>
                <a:lnTo>
                  <a:pt x="114036" y="80263"/>
                </a:lnTo>
                <a:lnTo>
                  <a:pt x="115294" y="77879"/>
                </a:lnTo>
                <a:lnTo>
                  <a:pt x="116381" y="75300"/>
                </a:lnTo>
                <a:lnTo>
                  <a:pt x="117284" y="72714"/>
                </a:lnTo>
                <a:lnTo>
                  <a:pt x="118187" y="69932"/>
                </a:lnTo>
                <a:lnTo>
                  <a:pt x="118734" y="67353"/>
                </a:lnTo>
                <a:lnTo>
                  <a:pt x="119274" y="64571"/>
                </a:lnTo>
                <a:lnTo>
                  <a:pt x="119637" y="61789"/>
                </a:lnTo>
                <a:lnTo>
                  <a:pt x="119992" y="58812"/>
                </a:lnTo>
                <a:lnTo>
                  <a:pt x="119992" y="56030"/>
                </a:lnTo>
                <a:lnTo>
                  <a:pt x="119992" y="53045"/>
                </a:lnTo>
                <a:lnTo>
                  <a:pt x="119637" y="50263"/>
                </a:lnTo>
                <a:lnTo>
                  <a:pt x="119274" y="47489"/>
                </a:lnTo>
                <a:lnTo>
                  <a:pt x="118734" y="44707"/>
                </a:lnTo>
                <a:lnTo>
                  <a:pt x="118187" y="41925"/>
                </a:lnTo>
                <a:lnTo>
                  <a:pt x="117284" y="39338"/>
                </a:lnTo>
                <a:lnTo>
                  <a:pt x="116381" y="36759"/>
                </a:lnTo>
                <a:lnTo>
                  <a:pt x="115294" y="34172"/>
                </a:lnTo>
                <a:lnTo>
                  <a:pt x="114036" y="31594"/>
                </a:lnTo>
                <a:lnTo>
                  <a:pt x="112770" y="29210"/>
                </a:lnTo>
                <a:lnTo>
                  <a:pt x="111320" y="26827"/>
                </a:lnTo>
                <a:lnTo>
                  <a:pt x="109692" y="24639"/>
                </a:lnTo>
                <a:lnTo>
                  <a:pt x="108072" y="22451"/>
                </a:lnTo>
                <a:lnTo>
                  <a:pt x="106259" y="20271"/>
                </a:lnTo>
                <a:lnTo>
                  <a:pt x="104454" y="18278"/>
                </a:lnTo>
                <a:lnTo>
                  <a:pt x="102463" y="16293"/>
                </a:lnTo>
                <a:lnTo>
                  <a:pt x="100295" y="14503"/>
                </a:lnTo>
                <a:lnTo>
                  <a:pt x="98128" y="12714"/>
                </a:lnTo>
                <a:lnTo>
                  <a:pt x="95960" y="11127"/>
                </a:lnTo>
                <a:lnTo>
                  <a:pt x="93614" y="9541"/>
                </a:lnTo>
                <a:lnTo>
                  <a:pt x="91083" y="7947"/>
                </a:lnTo>
                <a:lnTo>
                  <a:pt x="88553" y="6759"/>
                </a:lnTo>
                <a:lnTo>
                  <a:pt x="86022" y="5368"/>
                </a:lnTo>
                <a:lnTo>
                  <a:pt x="83314" y="4376"/>
                </a:lnTo>
                <a:lnTo>
                  <a:pt x="80599" y="3383"/>
                </a:lnTo>
                <a:lnTo>
                  <a:pt x="77891" y="2383"/>
                </a:lnTo>
                <a:lnTo>
                  <a:pt x="74998" y="1594"/>
                </a:lnTo>
                <a:lnTo>
                  <a:pt x="72105" y="1000"/>
                </a:lnTo>
                <a:lnTo>
                  <a:pt x="69219" y="601"/>
                </a:lnTo>
                <a:lnTo>
                  <a:pt x="66141" y="203"/>
                </a:lnTo>
                <a:lnTo>
                  <a:pt x="63070"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Shape 501"/>
          <p:cNvSpPr txBox="1"/>
          <p:nvPr/>
        </p:nvSpPr>
        <p:spPr>
          <a:xfrm>
            <a:off x="5502375" y="1494414"/>
            <a:ext cx="1440600" cy="1296000"/>
          </a:xfrm>
          <a:prstGeom prst="rect">
            <a:avLst/>
          </a:prstGeom>
          <a:noFill/>
          <a:ln>
            <a:noFill/>
          </a:ln>
        </p:spPr>
        <p:txBody>
          <a:bodyPr anchorCtr="0" anchor="ctr" bIns="91425" lIns="91425" rIns="91425" wrap="square" tIns="91425">
            <a:noAutofit/>
          </a:bodyPr>
          <a:lstStyle/>
          <a:p>
            <a:pPr indent="-69850" lvl="0" marL="0" marR="0" rtl="0" algn="ctr">
              <a:lnSpc>
                <a:spcPct val="100000"/>
              </a:lnSpc>
              <a:spcBef>
                <a:spcPts val="0"/>
              </a:spcBef>
              <a:spcAft>
                <a:spcPts val="0"/>
              </a:spcAft>
              <a:buClr>
                <a:schemeClr val="dk1"/>
              </a:buClr>
              <a:buSzPts val="1100"/>
              <a:buFont typeface="Arial"/>
              <a:buNone/>
            </a:pPr>
            <a:r>
              <a:rPr b="0" i="0" lang="en" sz="9600" u="none" cap="none" strike="noStrike">
                <a:solidFill>
                  <a:srgbClr val="434343"/>
                </a:solidFill>
                <a:latin typeface="Arial"/>
                <a:ea typeface="Arial"/>
                <a:cs typeface="Arial"/>
                <a:sym typeface="Arial"/>
              </a:rPr>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922000" y="436775"/>
            <a:ext cx="6866100" cy="7503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4100" u="none" cap="none" strike="noStrike">
                <a:solidFill>
                  <a:srgbClr val="434343"/>
                </a:solidFill>
                <a:latin typeface="Raleway"/>
                <a:ea typeface="Raleway"/>
                <a:cs typeface="Raleway"/>
                <a:sym typeface="Raleway"/>
              </a:rPr>
              <a:t>Introduction</a:t>
            </a:r>
          </a:p>
        </p:txBody>
      </p:sp>
      <p:sp>
        <p:nvSpPr>
          <p:cNvPr id="89" name="Shape 89"/>
          <p:cNvSpPr txBox="1"/>
          <p:nvPr>
            <p:ph idx="1" type="body"/>
          </p:nvPr>
        </p:nvSpPr>
        <p:spPr>
          <a:xfrm>
            <a:off x="922000" y="1550400"/>
            <a:ext cx="4696200" cy="3039900"/>
          </a:xfrm>
          <a:prstGeom prst="rect">
            <a:avLst/>
          </a:prstGeom>
          <a:noFill/>
          <a:ln>
            <a:noFill/>
          </a:ln>
        </p:spPr>
        <p:txBody>
          <a:bodyPr anchorCtr="0" anchor="t" bIns="91425" lIns="91425" rIns="91425" wrap="square" tIns="91425">
            <a:noAutofit/>
          </a:bodyPr>
          <a:lstStyle/>
          <a:p>
            <a:pPr indent="-69850" lvl="0" marL="0" marR="0" rtl="0" algn="l">
              <a:lnSpc>
                <a:spcPct val="115000"/>
              </a:lnSpc>
              <a:spcBef>
                <a:spcPts val="0"/>
              </a:spcBef>
              <a:spcAft>
                <a:spcPts val="0"/>
              </a:spcAft>
              <a:buClr>
                <a:schemeClr val="dk1"/>
              </a:buClr>
              <a:buSzPts val="1100"/>
              <a:buFont typeface="Arial"/>
              <a:buNone/>
            </a:pPr>
            <a:r>
              <a:rPr b="0" i="0" lang="en" sz="2400" u="none" cap="none" strike="noStrike">
                <a:solidFill>
                  <a:schemeClr val="dk2"/>
                </a:solidFill>
                <a:latin typeface="Raleway"/>
                <a:ea typeface="Raleway"/>
                <a:cs typeface="Raleway"/>
                <a:sym typeface="Raleway"/>
              </a:rPr>
              <a:t>Our project is to design an AI such that the computer can automatically slide the tiles to reach the goal state (One of the tile’s number is 2048). </a:t>
            </a:r>
          </a:p>
          <a:p>
            <a:pPr indent="-114300" lvl="0" marL="0" marR="0" rtl="0" algn="l">
              <a:lnSpc>
                <a:spcPct val="100000"/>
              </a:lnSpc>
              <a:spcBef>
                <a:spcPts val="0"/>
              </a:spcBef>
              <a:spcAft>
                <a:spcPts val="0"/>
              </a:spcAft>
              <a:buClr>
                <a:srgbClr val="FFB600"/>
              </a:buClr>
              <a:buSzPts val="1800"/>
              <a:buFont typeface="Raleway Light"/>
              <a:buNone/>
            </a:pPr>
            <a:r>
              <a:t/>
            </a:r>
            <a:endParaRPr b="0" i="0" sz="1800" u="none" cap="none" strike="noStrike">
              <a:solidFill>
                <a:srgbClr val="666666"/>
              </a:solidFill>
              <a:latin typeface="Raleway Light"/>
              <a:ea typeface="Raleway Light"/>
              <a:cs typeface="Raleway Light"/>
              <a:sym typeface="Raleway Light"/>
            </a:endParaRPr>
          </a:p>
        </p:txBody>
      </p:sp>
      <p:sp>
        <p:nvSpPr>
          <p:cNvPr id="90" name="Shape 90"/>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grpSp>
        <p:nvGrpSpPr>
          <p:cNvPr id="91" name="Shape 91"/>
          <p:cNvGrpSpPr/>
          <p:nvPr/>
        </p:nvGrpSpPr>
        <p:grpSpPr>
          <a:xfrm>
            <a:off x="8119651" y="225982"/>
            <a:ext cx="539546" cy="879762"/>
            <a:chOff x="6730350" y="2315900"/>
            <a:chExt cx="257700" cy="420175"/>
          </a:xfrm>
        </p:grpSpPr>
        <p:sp>
          <p:nvSpPr>
            <p:cNvPr id="92" name="Shape 92"/>
            <p:cNvSpPr/>
            <p:nvPr/>
          </p:nvSpPr>
          <p:spPr>
            <a:xfrm>
              <a:off x="6807900" y="2671250"/>
              <a:ext cx="102600" cy="22500"/>
            </a:xfrm>
            <a:custGeom>
              <a:pathLst>
                <a:path extrusionOk="0" h="120000" w="120000">
                  <a:moveTo>
                    <a:pt x="29" y="132"/>
                  </a:moveTo>
                  <a:lnTo>
                    <a:pt x="29" y="120000"/>
                  </a:lnTo>
                  <a:lnTo>
                    <a:pt x="120000" y="120000"/>
                  </a:lnTo>
                  <a:lnTo>
                    <a:pt x="120000" y="132"/>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Shape 93"/>
            <p:cNvSpPr/>
            <p:nvPr/>
          </p:nvSpPr>
          <p:spPr>
            <a:xfrm>
              <a:off x="6807900" y="2636450"/>
              <a:ext cx="102600" cy="22500"/>
            </a:xfrm>
            <a:custGeom>
              <a:pathLst>
                <a:path extrusionOk="0" h="120000" w="120000">
                  <a:moveTo>
                    <a:pt x="29" y="132"/>
                  </a:moveTo>
                  <a:lnTo>
                    <a:pt x="29" y="120000"/>
                  </a:lnTo>
                  <a:lnTo>
                    <a:pt x="120000" y="120000"/>
                  </a:lnTo>
                  <a:lnTo>
                    <a:pt x="120000" y="132"/>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a:off x="6807900" y="2706075"/>
              <a:ext cx="102600" cy="30000"/>
            </a:xfrm>
            <a:custGeom>
              <a:pathLst>
                <a:path extrusionOk="0" h="120000" w="120000">
                  <a:moveTo>
                    <a:pt x="29" y="0"/>
                  </a:moveTo>
                  <a:lnTo>
                    <a:pt x="29" y="17142"/>
                  </a:lnTo>
                  <a:lnTo>
                    <a:pt x="730" y="31879"/>
                  </a:lnTo>
                  <a:lnTo>
                    <a:pt x="2865" y="46516"/>
                  </a:lnTo>
                  <a:lnTo>
                    <a:pt x="5730" y="58746"/>
                  </a:lnTo>
                  <a:lnTo>
                    <a:pt x="10029" y="66165"/>
                  </a:lnTo>
                  <a:lnTo>
                    <a:pt x="55000" y="117493"/>
                  </a:lnTo>
                  <a:lnTo>
                    <a:pt x="60000" y="120000"/>
                  </a:lnTo>
                  <a:lnTo>
                    <a:pt x="65000" y="117493"/>
                  </a:lnTo>
                  <a:lnTo>
                    <a:pt x="110000" y="66165"/>
                  </a:lnTo>
                  <a:lnTo>
                    <a:pt x="114269" y="58746"/>
                  </a:lnTo>
                  <a:lnTo>
                    <a:pt x="117134" y="46516"/>
                  </a:lnTo>
                  <a:lnTo>
                    <a:pt x="119269" y="31879"/>
                  </a:lnTo>
                  <a:lnTo>
                    <a:pt x="120000" y="17142"/>
                  </a:lnTo>
                  <a:lnTo>
                    <a:pt x="120000"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a:off x="6811575" y="2463675"/>
              <a:ext cx="95400" cy="160500"/>
            </a:xfrm>
            <a:custGeom>
              <a:pathLst>
                <a:path extrusionOk="0" h="120000" w="120000">
                  <a:moveTo>
                    <a:pt x="59984" y="0"/>
                  </a:moveTo>
                  <a:lnTo>
                    <a:pt x="29220" y="15523"/>
                  </a:lnTo>
                  <a:lnTo>
                    <a:pt x="26922" y="16419"/>
                  </a:lnTo>
                  <a:lnTo>
                    <a:pt x="24623" y="16886"/>
                  </a:lnTo>
                  <a:lnTo>
                    <a:pt x="21537" y="16419"/>
                  </a:lnTo>
                  <a:lnTo>
                    <a:pt x="19239" y="15523"/>
                  </a:lnTo>
                  <a:lnTo>
                    <a:pt x="0" y="5940"/>
                  </a:lnTo>
                  <a:lnTo>
                    <a:pt x="41532" y="119981"/>
                  </a:lnTo>
                  <a:lnTo>
                    <a:pt x="78436" y="119981"/>
                  </a:lnTo>
                  <a:lnTo>
                    <a:pt x="119968" y="5940"/>
                  </a:lnTo>
                  <a:lnTo>
                    <a:pt x="100760" y="15523"/>
                  </a:lnTo>
                  <a:lnTo>
                    <a:pt x="98430" y="16419"/>
                  </a:lnTo>
                  <a:lnTo>
                    <a:pt x="95376" y="16886"/>
                  </a:lnTo>
                  <a:lnTo>
                    <a:pt x="93046" y="16419"/>
                  </a:lnTo>
                  <a:lnTo>
                    <a:pt x="90747" y="15523"/>
                  </a:lnTo>
                  <a:lnTo>
                    <a:pt x="59984"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a:off x="6730350" y="2315900"/>
              <a:ext cx="257700" cy="308400"/>
            </a:xfrm>
            <a:custGeom>
              <a:pathLst>
                <a:path extrusionOk="0" h="120000" w="120000">
                  <a:moveTo>
                    <a:pt x="60000" y="9"/>
                  </a:moveTo>
                  <a:lnTo>
                    <a:pt x="53748" y="243"/>
                  </a:lnTo>
                  <a:lnTo>
                    <a:pt x="48055" y="953"/>
                  </a:lnTo>
                  <a:lnTo>
                    <a:pt x="42083" y="2383"/>
                  </a:lnTo>
                  <a:lnTo>
                    <a:pt x="36682" y="4047"/>
                  </a:lnTo>
                  <a:lnTo>
                    <a:pt x="31571" y="6187"/>
                  </a:lnTo>
                  <a:lnTo>
                    <a:pt x="26449" y="8561"/>
                  </a:lnTo>
                  <a:lnTo>
                    <a:pt x="21897" y="11411"/>
                  </a:lnTo>
                  <a:lnTo>
                    <a:pt x="17636" y="14738"/>
                  </a:lnTo>
                  <a:lnTo>
                    <a:pt x="13946" y="18299"/>
                  </a:lnTo>
                  <a:lnTo>
                    <a:pt x="10244" y="22102"/>
                  </a:lnTo>
                  <a:lnTo>
                    <a:pt x="7403" y="26140"/>
                  </a:lnTo>
                  <a:lnTo>
                    <a:pt x="4842" y="30654"/>
                  </a:lnTo>
                  <a:lnTo>
                    <a:pt x="2852" y="35168"/>
                  </a:lnTo>
                  <a:lnTo>
                    <a:pt x="1431" y="39925"/>
                  </a:lnTo>
                  <a:lnTo>
                    <a:pt x="582" y="44916"/>
                  </a:lnTo>
                  <a:lnTo>
                    <a:pt x="11" y="50140"/>
                  </a:lnTo>
                  <a:lnTo>
                    <a:pt x="291" y="52757"/>
                  </a:lnTo>
                  <a:lnTo>
                    <a:pt x="582" y="55364"/>
                  </a:lnTo>
                  <a:lnTo>
                    <a:pt x="1431" y="60355"/>
                  </a:lnTo>
                  <a:lnTo>
                    <a:pt x="2852" y="65112"/>
                  </a:lnTo>
                  <a:lnTo>
                    <a:pt x="4842" y="69383"/>
                  </a:lnTo>
                  <a:lnTo>
                    <a:pt x="7403" y="73663"/>
                  </a:lnTo>
                  <a:lnTo>
                    <a:pt x="9965" y="77467"/>
                  </a:lnTo>
                  <a:lnTo>
                    <a:pt x="12805" y="81261"/>
                  </a:lnTo>
                  <a:lnTo>
                    <a:pt x="15937" y="85065"/>
                  </a:lnTo>
                  <a:lnTo>
                    <a:pt x="22188" y="92672"/>
                  </a:lnTo>
                  <a:lnTo>
                    <a:pt x="25029" y="96710"/>
                  </a:lnTo>
                  <a:lnTo>
                    <a:pt x="27869" y="100747"/>
                  </a:lnTo>
                  <a:lnTo>
                    <a:pt x="30430" y="105027"/>
                  </a:lnTo>
                  <a:lnTo>
                    <a:pt x="32712" y="109775"/>
                  </a:lnTo>
                  <a:lnTo>
                    <a:pt x="34691" y="114766"/>
                  </a:lnTo>
                  <a:lnTo>
                    <a:pt x="36123" y="119990"/>
                  </a:lnTo>
                  <a:lnTo>
                    <a:pt x="47485" y="119990"/>
                  </a:lnTo>
                  <a:lnTo>
                    <a:pt x="37823" y="82691"/>
                  </a:lnTo>
                  <a:lnTo>
                    <a:pt x="31001" y="54887"/>
                  </a:lnTo>
                  <a:lnTo>
                    <a:pt x="31001" y="53700"/>
                  </a:lnTo>
                  <a:lnTo>
                    <a:pt x="31571" y="52757"/>
                  </a:lnTo>
                  <a:lnTo>
                    <a:pt x="32421" y="52280"/>
                  </a:lnTo>
                  <a:lnTo>
                    <a:pt x="33562" y="52037"/>
                  </a:lnTo>
                  <a:lnTo>
                    <a:pt x="34412" y="52037"/>
                  </a:lnTo>
                  <a:lnTo>
                    <a:pt x="35552" y="52513"/>
                  </a:lnTo>
                  <a:lnTo>
                    <a:pt x="46926" y="60831"/>
                  </a:lnTo>
                  <a:lnTo>
                    <a:pt x="58009" y="52513"/>
                  </a:lnTo>
                  <a:lnTo>
                    <a:pt x="59150" y="52037"/>
                  </a:lnTo>
                  <a:lnTo>
                    <a:pt x="60849" y="52037"/>
                  </a:lnTo>
                  <a:lnTo>
                    <a:pt x="61990" y="52513"/>
                  </a:lnTo>
                  <a:lnTo>
                    <a:pt x="73084" y="60831"/>
                  </a:lnTo>
                  <a:lnTo>
                    <a:pt x="84447" y="52513"/>
                  </a:lnTo>
                  <a:lnTo>
                    <a:pt x="85587" y="52037"/>
                  </a:lnTo>
                  <a:lnTo>
                    <a:pt x="86437" y="52037"/>
                  </a:lnTo>
                  <a:lnTo>
                    <a:pt x="87578" y="52280"/>
                  </a:lnTo>
                  <a:lnTo>
                    <a:pt x="88428" y="52757"/>
                  </a:lnTo>
                  <a:lnTo>
                    <a:pt x="88998" y="53700"/>
                  </a:lnTo>
                  <a:lnTo>
                    <a:pt x="88998" y="54887"/>
                  </a:lnTo>
                  <a:lnTo>
                    <a:pt x="82176" y="82691"/>
                  </a:lnTo>
                  <a:lnTo>
                    <a:pt x="72514" y="119990"/>
                  </a:lnTo>
                  <a:lnTo>
                    <a:pt x="83888" y="119990"/>
                  </a:lnTo>
                  <a:lnTo>
                    <a:pt x="85308" y="114766"/>
                  </a:lnTo>
                  <a:lnTo>
                    <a:pt x="87299" y="109775"/>
                  </a:lnTo>
                  <a:lnTo>
                    <a:pt x="89569" y="105027"/>
                  </a:lnTo>
                  <a:lnTo>
                    <a:pt x="92130" y="100747"/>
                  </a:lnTo>
                  <a:lnTo>
                    <a:pt x="94970" y="96710"/>
                  </a:lnTo>
                  <a:lnTo>
                    <a:pt x="97811" y="92672"/>
                  </a:lnTo>
                  <a:lnTo>
                    <a:pt x="104074" y="85065"/>
                  </a:lnTo>
                  <a:lnTo>
                    <a:pt x="107194" y="81261"/>
                  </a:lnTo>
                  <a:lnTo>
                    <a:pt x="110046" y="77467"/>
                  </a:lnTo>
                  <a:lnTo>
                    <a:pt x="112596" y="73663"/>
                  </a:lnTo>
                  <a:lnTo>
                    <a:pt x="115157" y="69383"/>
                  </a:lnTo>
                  <a:lnTo>
                    <a:pt x="117147" y="65112"/>
                  </a:lnTo>
                  <a:lnTo>
                    <a:pt x="118568" y="60355"/>
                  </a:lnTo>
                  <a:lnTo>
                    <a:pt x="119429" y="55364"/>
                  </a:lnTo>
                  <a:lnTo>
                    <a:pt x="119708" y="52757"/>
                  </a:lnTo>
                  <a:lnTo>
                    <a:pt x="119988" y="50140"/>
                  </a:lnTo>
                  <a:lnTo>
                    <a:pt x="119429" y="44916"/>
                  </a:lnTo>
                  <a:lnTo>
                    <a:pt x="118568" y="39925"/>
                  </a:lnTo>
                  <a:lnTo>
                    <a:pt x="117147" y="35168"/>
                  </a:lnTo>
                  <a:lnTo>
                    <a:pt x="115157" y="30654"/>
                  </a:lnTo>
                  <a:lnTo>
                    <a:pt x="112596" y="26140"/>
                  </a:lnTo>
                  <a:lnTo>
                    <a:pt x="109755" y="22102"/>
                  </a:lnTo>
                  <a:lnTo>
                    <a:pt x="106065" y="18299"/>
                  </a:lnTo>
                  <a:lnTo>
                    <a:pt x="102363" y="14738"/>
                  </a:lnTo>
                  <a:lnTo>
                    <a:pt x="98102" y="11411"/>
                  </a:lnTo>
                  <a:lnTo>
                    <a:pt x="93550" y="8561"/>
                  </a:lnTo>
                  <a:lnTo>
                    <a:pt x="88428" y="6187"/>
                  </a:lnTo>
                  <a:lnTo>
                    <a:pt x="83317" y="4047"/>
                  </a:lnTo>
                  <a:lnTo>
                    <a:pt x="77916" y="2383"/>
                  </a:lnTo>
                  <a:lnTo>
                    <a:pt x="71944" y="953"/>
                  </a:lnTo>
                  <a:lnTo>
                    <a:pt x="66251" y="243"/>
                  </a:lnTo>
                  <a:lnTo>
                    <a:pt x="60000" y="9"/>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7" name="Shape 97"/>
          <p:cNvPicPr preferRelativeResize="0"/>
          <p:nvPr/>
        </p:nvPicPr>
        <p:blipFill rotWithShape="1">
          <a:blip r:embed="rId3">
            <a:alphaModFix/>
          </a:blip>
          <a:srcRect b="0" l="0" r="0" t="0"/>
          <a:stretch/>
        </p:blipFill>
        <p:spPr>
          <a:xfrm>
            <a:off x="5738650" y="1133600"/>
            <a:ext cx="2273350" cy="2876300"/>
          </a:xfrm>
          <a:prstGeom prst="rect">
            <a:avLst/>
          </a:prstGeom>
          <a:noFill/>
          <a:ln>
            <a:noFill/>
          </a:ln>
        </p:spPr>
      </p:pic>
      <p:sp>
        <p:nvSpPr>
          <p:cNvPr id="98" name="Shape 98"/>
          <p:cNvSpPr/>
          <p:nvPr/>
        </p:nvSpPr>
        <p:spPr>
          <a:xfrm>
            <a:off x="5816100" y="2848700"/>
            <a:ext cx="593500" cy="553925"/>
          </a:xfrm>
          <a:prstGeom prst="flowChartProcess">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idx="4294967295" type="ctrTitle"/>
          </p:nvPr>
        </p:nvSpPr>
        <p:spPr>
          <a:xfrm>
            <a:off x="685800" y="1107825"/>
            <a:ext cx="4977600" cy="2321100"/>
          </a:xfrm>
          <a:prstGeom prst="rect">
            <a:avLst/>
          </a:prstGeom>
          <a:noFill/>
          <a:ln>
            <a:noFill/>
          </a:ln>
        </p:spPr>
        <p:txBody>
          <a:bodyPr anchorCtr="0" anchor="b"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6700" u="none" cap="none" strike="noStrike">
                <a:solidFill>
                  <a:srgbClr val="FFB600"/>
                </a:solidFill>
                <a:latin typeface="Raleway ExtraBold"/>
                <a:ea typeface="Raleway ExtraBold"/>
                <a:cs typeface="Raleway ExtraBold"/>
                <a:sym typeface="Raleway ExtraBold"/>
              </a:rPr>
              <a:t>Motivation?</a:t>
            </a:r>
          </a:p>
          <a:p>
            <a:pPr indent="-368300" lvl="0" marL="0" marR="0" rtl="0" algn="l">
              <a:lnSpc>
                <a:spcPct val="100000"/>
              </a:lnSpc>
              <a:spcBef>
                <a:spcPts val="0"/>
              </a:spcBef>
              <a:spcAft>
                <a:spcPts val="0"/>
              </a:spcAft>
              <a:buClr>
                <a:srgbClr val="434343"/>
              </a:buClr>
              <a:buSzPts val="5800"/>
              <a:buFont typeface="Raleway ExtraBold"/>
              <a:buNone/>
            </a:pPr>
            <a:r>
              <a:t/>
            </a:r>
            <a:endParaRPr b="0" i="0" sz="6700" u="none" cap="none" strike="noStrike">
              <a:solidFill>
                <a:srgbClr val="FF780E"/>
              </a:solidFill>
              <a:latin typeface="Raleway ExtraBold"/>
              <a:ea typeface="Raleway ExtraBold"/>
              <a:cs typeface="Raleway ExtraBold"/>
              <a:sym typeface="Raleway ExtraBold"/>
            </a:endParaRPr>
          </a:p>
        </p:txBody>
      </p:sp>
      <p:sp>
        <p:nvSpPr>
          <p:cNvPr id="104" name="Shape 104"/>
          <p:cNvSpPr/>
          <p:nvPr/>
        </p:nvSpPr>
        <p:spPr>
          <a:xfrm>
            <a:off x="7334564" y="2384367"/>
            <a:ext cx="299775" cy="286236"/>
          </a:xfrm>
          <a:custGeom>
            <a:pathLst>
              <a:path extrusionOk="0" h="120000" w="120000">
                <a:moveTo>
                  <a:pt x="60000" y="8"/>
                </a:moveTo>
                <a:lnTo>
                  <a:pt x="59421" y="207"/>
                </a:lnTo>
                <a:lnTo>
                  <a:pt x="58645" y="614"/>
                </a:lnTo>
                <a:lnTo>
                  <a:pt x="58066" y="1427"/>
                </a:lnTo>
                <a:lnTo>
                  <a:pt x="57488" y="2439"/>
                </a:lnTo>
                <a:lnTo>
                  <a:pt x="44326" y="34058"/>
                </a:lnTo>
                <a:lnTo>
                  <a:pt x="43748" y="35070"/>
                </a:lnTo>
                <a:lnTo>
                  <a:pt x="42773" y="36290"/>
                </a:lnTo>
                <a:lnTo>
                  <a:pt x="41806" y="37302"/>
                </a:lnTo>
                <a:lnTo>
                  <a:pt x="40649" y="38315"/>
                </a:lnTo>
                <a:lnTo>
                  <a:pt x="39484" y="39128"/>
                </a:lnTo>
                <a:lnTo>
                  <a:pt x="38129" y="39734"/>
                </a:lnTo>
                <a:lnTo>
                  <a:pt x="36973" y="40340"/>
                </a:lnTo>
                <a:lnTo>
                  <a:pt x="35618" y="40547"/>
                </a:lnTo>
                <a:lnTo>
                  <a:pt x="3106" y="43991"/>
                </a:lnTo>
                <a:lnTo>
                  <a:pt x="1941" y="44190"/>
                </a:lnTo>
                <a:lnTo>
                  <a:pt x="974" y="44597"/>
                </a:lnTo>
                <a:lnTo>
                  <a:pt x="396" y="45004"/>
                </a:lnTo>
                <a:lnTo>
                  <a:pt x="7" y="45817"/>
                </a:lnTo>
                <a:lnTo>
                  <a:pt x="7" y="46423"/>
                </a:lnTo>
                <a:lnTo>
                  <a:pt x="198" y="47236"/>
                </a:lnTo>
                <a:lnTo>
                  <a:pt x="586" y="48041"/>
                </a:lnTo>
                <a:lnTo>
                  <a:pt x="1553" y="49053"/>
                </a:lnTo>
                <a:lnTo>
                  <a:pt x="25942" y="71759"/>
                </a:lnTo>
                <a:lnTo>
                  <a:pt x="26909" y="72771"/>
                </a:lnTo>
                <a:lnTo>
                  <a:pt x="27678" y="73983"/>
                </a:lnTo>
                <a:lnTo>
                  <a:pt x="28264" y="75402"/>
                </a:lnTo>
                <a:lnTo>
                  <a:pt x="28843" y="76821"/>
                </a:lnTo>
                <a:lnTo>
                  <a:pt x="29231" y="78240"/>
                </a:lnTo>
                <a:lnTo>
                  <a:pt x="29421" y="79659"/>
                </a:lnTo>
                <a:lnTo>
                  <a:pt x="29421" y="81078"/>
                </a:lnTo>
                <a:lnTo>
                  <a:pt x="29231" y="82497"/>
                </a:lnTo>
                <a:lnTo>
                  <a:pt x="22266" y="116141"/>
                </a:lnTo>
                <a:lnTo>
                  <a:pt x="22068" y="117360"/>
                </a:lnTo>
                <a:lnTo>
                  <a:pt x="22266" y="118174"/>
                </a:lnTo>
                <a:lnTo>
                  <a:pt x="22456" y="118979"/>
                </a:lnTo>
                <a:lnTo>
                  <a:pt x="22844" y="119593"/>
                </a:lnTo>
                <a:lnTo>
                  <a:pt x="23621" y="119792"/>
                </a:lnTo>
                <a:lnTo>
                  <a:pt x="24389" y="119991"/>
                </a:lnTo>
                <a:lnTo>
                  <a:pt x="25356" y="119593"/>
                </a:lnTo>
                <a:lnTo>
                  <a:pt x="26323" y="119186"/>
                </a:lnTo>
                <a:lnTo>
                  <a:pt x="54580" y="101751"/>
                </a:lnTo>
                <a:lnTo>
                  <a:pt x="55744" y="101145"/>
                </a:lnTo>
                <a:lnTo>
                  <a:pt x="57099" y="100738"/>
                </a:lnTo>
                <a:lnTo>
                  <a:pt x="58645" y="100539"/>
                </a:lnTo>
                <a:lnTo>
                  <a:pt x="61354" y="100539"/>
                </a:lnTo>
                <a:lnTo>
                  <a:pt x="62900" y="100738"/>
                </a:lnTo>
                <a:lnTo>
                  <a:pt x="64255" y="101145"/>
                </a:lnTo>
                <a:lnTo>
                  <a:pt x="65419" y="101751"/>
                </a:lnTo>
                <a:lnTo>
                  <a:pt x="93676" y="119186"/>
                </a:lnTo>
                <a:lnTo>
                  <a:pt x="94643" y="119593"/>
                </a:lnTo>
                <a:lnTo>
                  <a:pt x="95610" y="119991"/>
                </a:lnTo>
                <a:lnTo>
                  <a:pt x="96386" y="119792"/>
                </a:lnTo>
                <a:lnTo>
                  <a:pt x="97155" y="119593"/>
                </a:lnTo>
                <a:lnTo>
                  <a:pt x="97543" y="118979"/>
                </a:lnTo>
                <a:lnTo>
                  <a:pt x="97741" y="118174"/>
                </a:lnTo>
                <a:lnTo>
                  <a:pt x="97931" y="117360"/>
                </a:lnTo>
                <a:lnTo>
                  <a:pt x="97741" y="116141"/>
                </a:lnTo>
                <a:lnTo>
                  <a:pt x="90768" y="82497"/>
                </a:lnTo>
                <a:lnTo>
                  <a:pt x="90578" y="81078"/>
                </a:lnTo>
                <a:lnTo>
                  <a:pt x="90578" y="79659"/>
                </a:lnTo>
                <a:lnTo>
                  <a:pt x="90768" y="78240"/>
                </a:lnTo>
                <a:lnTo>
                  <a:pt x="91156" y="76821"/>
                </a:lnTo>
                <a:lnTo>
                  <a:pt x="91735" y="75402"/>
                </a:lnTo>
                <a:lnTo>
                  <a:pt x="92321" y="73983"/>
                </a:lnTo>
                <a:lnTo>
                  <a:pt x="93090" y="72771"/>
                </a:lnTo>
                <a:lnTo>
                  <a:pt x="94057" y="71759"/>
                </a:lnTo>
                <a:lnTo>
                  <a:pt x="118446" y="49053"/>
                </a:lnTo>
                <a:lnTo>
                  <a:pt x="119413" y="48041"/>
                </a:lnTo>
                <a:lnTo>
                  <a:pt x="119801" y="47236"/>
                </a:lnTo>
                <a:lnTo>
                  <a:pt x="119992" y="46423"/>
                </a:lnTo>
                <a:lnTo>
                  <a:pt x="119992" y="45817"/>
                </a:lnTo>
                <a:lnTo>
                  <a:pt x="119603" y="45004"/>
                </a:lnTo>
                <a:lnTo>
                  <a:pt x="119025" y="44597"/>
                </a:lnTo>
                <a:lnTo>
                  <a:pt x="118058" y="44190"/>
                </a:lnTo>
                <a:lnTo>
                  <a:pt x="116893" y="43991"/>
                </a:lnTo>
                <a:lnTo>
                  <a:pt x="84381" y="40547"/>
                </a:lnTo>
                <a:lnTo>
                  <a:pt x="83026" y="40340"/>
                </a:lnTo>
                <a:lnTo>
                  <a:pt x="81870" y="39734"/>
                </a:lnTo>
                <a:lnTo>
                  <a:pt x="80515" y="39128"/>
                </a:lnTo>
                <a:lnTo>
                  <a:pt x="79350" y="38315"/>
                </a:lnTo>
                <a:lnTo>
                  <a:pt x="78193" y="37302"/>
                </a:lnTo>
                <a:lnTo>
                  <a:pt x="77226" y="36290"/>
                </a:lnTo>
                <a:lnTo>
                  <a:pt x="76259" y="35070"/>
                </a:lnTo>
                <a:lnTo>
                  <a:pt x="75673" y="34058"/>
                </a:lnTo>
                <a:lnTo>
                  <a:pt x="62519" y="2439"/>
                </a:lnTo>
                <a:lnTo>
                  <a:pt x="61933" y="1427"/>
                </a:lnTo>
                <a:lnTo>
                  <a:pt x="61354" y="614"/>
                </a:lnTo>
                <a:lnTo>
                  <a:pt x="60578" y="207"/>
                </a:lnTo>
                <a:lnTo>
                  <a:pt x="60000" y="8"/>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 name="Shape 105"/>
          <p:cNvGrpSpPr/>
          <p:nvPr/>
        </p:nvGrpSpPr>
        <p:grpSpPr>
          <a:xfrm>
            <a:off x="6962709" y="777025"/>
            <a:ext cx="1284369" cy="1284693"/>
            <a:chOff x="6654650" y="3665275"/>
            <a:chExt cx="409100" cy="409125"/>
          </a:xfrm>
        </p:grpSpPr>
        <p:sp>
          <p:nvSpPr>
            <p:cNvPr id="106" name="Shape 106"/>
            <p:cNvSpPr/>
            <p:nvPr/>
          </p:nvSpPr>
          <p:spPr>
            <a:xfrm>
              <a:off x="6808525" y="3819150"/>
              <a:ext cx="211875" cy="211900"/>
            </a:xfrm>
            <a:custGeom>
              <a:pathLst>
                <a:path extrusionOk="0" h="120000" w="120000">
                  <a:moveTo>
                    <a:pt x="115497" y="0"/>
                  </a:moveTo>
                  <a:lnTo>
                    <a:pt x="103745" y="15219"/>
                  </a:lnTo>
                  <a:lnTo>
                    <a:pt x="90605" y="30438"/>
                  </a:lnTo>
                  <a:lnTo>
                    <a:pt x="76771" y="45998"/>
                  </a:lnTo>
                  <a:lnTo>
                    <a:pt x="61550" y="61557"/>
                  </a:lnTo>
                  <a:lnTo>
                    <a:pt x="45989" y="76762"/>
                  </a:lnTo>
                  <a:lnTo>
                    <a:pt x="30428" y="90594"/>
                  </a:lnTo>
                  <a:lnTo>
                    <a:pt x="15221" y="103732"/>
                  </a:lnTo>
                  <a:lnTo>
                    <a:pt x="0" y="115497"/>
                  </a:lnTo>
                  <a:lnTo>
                    <a:pt x="6230" y="117225"/>
                  </a:lnTo>
                  <a:lnTo>
                    <a:pt x="12106" y="118598"/>
                  </a:lnTo>
                  <a:lnTo>
                    <a:pt x="18322" y="119292"/>
                  </a:lnTo>
                  <a:lnTo>
                    <a:pt x="24552" y="119985"/>
                  </a:lnTo>
                  <a:lnTo>
                    <a:pt x="30782" y="119985"/>
                  </a:lnTo>
                  <a:lnTo>
                    <a:pt x="36998" y="119646"/>
                  </a:lnTo>
                  <a:lnTo>
                    <a:pt x="42874" y="118952"/>
                  </a:lnTo>
                  <a:lnTo>
                    <a:pt x="49104" y="117564"/>
                  </a:lnTo>
                  <a:lnTo>
                    <a:pt x="54980" y="116191"/>
                  </a:lnTo>
                  <a:lnTo>
                    <a:pt x="61210" y="114110"/>
                  </a:lnTo>
                  <a:lnTo>
                    <a:pt x="66746" y="111689"/>
                  </a:lnTo>
                  <a:lnTo>
                    <a:pt x="72623" y="108928"/>
                  </a:lnTo>
                  <a:lnTo>
                    <a:pt x="78159" y="105460"/>
                  </a:lnTo>
                  <a:lnTo>
                    <a:pt x="83341" y="102005"/>
                  </a:lnTo>
                  <a:lnTo>
                    <a:pt x="88523" y="97857"/>
                  </a:lnTo>
                  <a:lnTo>
                    <a:pt x="93366" y="93369"/>
                  </a:lnTo>
                  <a:lnTo>
                    <a:pt x="97869" y="88527"/>
                  </a:lnTo>
                  <a:lnTo>
                    <a:pt x="102017" y="83331"/>
                  </a:lnTo>
                  <a:lnTo>
                    <a:pt x="105472" y="78150"/>
                  </a:lnTo>
                  <a:lnTo>
                    <a:pt x="108927" y="72614"/>
                  </a:lnTo>
                  <a:lnTo>
                    <a:pt x="111702" y="66739"/>
                  </a:lnTo>
                  <a:lnTo>
                    <a:pt x="114123" y="61203"/>
                  </a:lnTo>
                  <a:lnTo>
                    <a:pt x="116191" y="54988"/>
                  </a:lnTo>
                  <a:lnTo>
                    <a:pt x="117578" y="49098"/>
                  </a:lnTo>
                  <a:lnTo>
                    <a:pt x="118966" y="42883"/>
                  </a:lnTo>
                  <a:lnTo>
                    <a:pt x="119646" y="37008"/>
                  </a:lnTo>
                  <a:lnTo>
                    <a:pt x="120000" y="30778"/>
                  </a:lnTo>
                  <a:lnTo>
                    <a:pt x="120000" y="24549"/>
                  </a:lnTo>
                  <a:lnTo>
                    <a:pt x="119306" y="18334"/>
                  </a:lnTo>
                  <a:lnTo>
                    <a:pt x="118612" y="12104"/>
                  </a:lnTo>
                  <a:lnTo>
                    <a:pt x="117224" y="6229"/>
                  </a:lnTo>
                  <a:lnTo>
                    <a:pt x="115497" y="0"/>
                  </a:lnTo>
                  <a:close/>
                </a:path>
              </a:pathLst>
            </a:custGeom>
            <a:solidFill>
              <a:srgbClr val="434343"/>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p:nvPr/>
          </p:nvSpPr>
          <p:spPr>
            <a:xfrm>
              <a:off x="6654650" y="3665275"/>
              <a:ext cx="409100" cy="409125"/>
            </a:xfrm>
            <a:custGeom>
              <a:pathLst>
                <a:path extrusionOk="0" h="120000" w="120000">
                  <a:moveTo>
                    <a:pt x="99584" y="12362"/>
                  </a:moveTo>
                  <a:lnTo>
                    <a:pt x="100295" y="12722"/>
                  </a:lnTo>
                  <a:lnTo>
                    <a:pt x="101014" y="12898"/>
                  </a:lnTo>
                  <a:lnTo>
                    <a:pt x="101549" y="13433"/>
                  </a:lnTo>
                  <a:lnTo>
                    <a:pt x="101909" y="13976"/>
                  </a:lnTo>
                  <a:lnTo>
                    <a:pt x="102268" y="14511"/>
                  </a:lnTo>
                  <a:lnTo>
                    <a:pt x="102444" y="15230"/>
                  </a:lnTo>
                  <a:lnTo>
                    <a:pt x="102627" y="15941"/>
                  </a:lnTo>
                  <a:lnTo>
                    <a:pt x="102627" y="17737"/>
                  </a:lnTo>
                  <a:lnTo>
                    <a:pt x="102092" y="19703"/>
                  </a:lnTo>
                  <a:lnTo>
                    <a:pt x="101373" y="22210"/>
                  </a:lnTo>
                  <a:lnTo>
                    <a:pt x="100295" y="24718"/>
                  </a:lnTo>
                  <a:lnTo>
                    <a:pt x="98865" y="27585"/>
                  </a:lnTo>
                  <a:lnTo>
                    <a:pt x="97076" y="30628"/>
                  </a:lnTo>
                  <a:lnTo>
                    <a:pt x="95279" y="28656"/>
                  </a:lnTo>
                  <a:lnTo>
                    <a:pt x="93490" y="26507"/>
                  </a:lnTo>
                  <a:lnTo>
                    <a:pt x="90982" y="24183"/>
                  </a:lnTo>
                  <a:lnTo>
                    <a:pt x="88298" y="22210"/>
                  </a:lnTo>
                  <a:lnTo>
                    <a:pt x="85614" y="20245"/>
                  </a:lnTo>
                  <a:lnTo>
                    <a:pt x="82923" y="18632"/>
                  </a:lnTo>
                  <a:lnTo>
                    <a:pt x="86150" y="16659"/>
                  </a:lnTo>
                  <a:lnTo>
                    <a:pt x="89369" y="15046"/>
                  </a:lnTo>
                  <a:lnTo>
                    <a:pt x="92060" y="13792"/>
                  </a:lnTo>
                  <a:lnTo>
                    <a:pt x="94744" y="12898"/>
                  </a:lnTo>
                  <a:lnTo>
                    <a:pt x="96893" y="12362"/>
                  </a:lnTo>
                  <a:close/>
                  <a:moveTo>
                    <a:pt x="71285" y="26331"/>
                  </a:moveTo>
                  <a:lnTo>
                    <a:pt x="71821" y="26507"/>
                  </a:lnTo>
                  <a:lnTo>
                    <a:pt x="72715" y="27226"/>
                  </a:lnTo>
                  <a:lnTo>
                    <a:pt x="73434" y="28120"/>
                  </a:lnTo>
                  <a:lnTo>
                    <a:pt x="73610" y="28656"/>
                  </a:lnTo>
                  <a:lnTo>
                    <a:pt x="73610" y="29198"/>
                  </a:lnTo>
                  <a:lnTo>
                    <a:pt x="73610" y="29734"/>
                  </a:lnTo>
                  <a:lnTo>
                    <a:pt x="73434" y="30269"/>
                  </a:lnTo>
                  <a:lnTo>
                    <a:pt x="72715" y="31164"/>
                  </a:lnTo>
                  <a:lnTo>
                    <a:pt x="71821" y="31882"/>
                  </a:lnTo>
                  <a:lnTo>
                    <a:pt x="71285" y="32058"/>
                  </a:lnTo>
                  <a:lnTo>
                    <a:pt x="70207" y="32058"/>
                  </a:lnTo>
                  <a:lnTo>
                    <a:pt x="69672" y="31882"/>
                  </a:lnTo>
                  <a:lnTo>
                    <a:pt x="68777" y="31164"/>
                  </a:lnTo>
                  <a:lnTo>
                    <a:pt x="68059" y="30269"/>
                  </a:lnTo>
                  <a:lnTo>
                    <a:pt x="67883" y="29734"/>
                  </a:lnTo>
                  <a:lnTo>
                    <a:pt x="67883" y="29198"/>
                  </a:lnTo>
                  <a:lnTo>
                    <a:pt x="67883" y="28656"/>
                  </a:lnTo>
                  <a:lnTo>
                    <a:pt x="68059" y="28120"/>
                  </a:lnTo>
                  <a:lnTo>
                    <a:pt x="68777" y="27226"/>
                  </a:lnTo>
                  <a:lnTo>
                    <a:pt x="69672" y="26507"/>
                  </a:lnTo>
                  <a:lnTo>
                    <a:pt x="70207" y="26331"/>
                  </a:lnTo>
                  <a:close/>
                  <a:moveTo>
                    <a:pt x="60000" y="24359"/>
                  </a:moveTo>
                  <a:lnTo>
                    <a:pt x="60894" y="24542"/>
                  </a:lnTo>
                  <a:lnTo>
                    <a:pt x="61613" y="24718"/>
                  </a:lnTo>
                  <a:lnTo>
                    <a:pt x="62331" y="25077"/>
                  </a:lnTo>
                  <a:lnTo>
                    <a:pt x="63043" y="25613"/>
                  </a:lnTo>
                  <a:lnTo>
                    <a:pt x="63585" y="26331"/>
                  </a:lnTo>
                  <a:lnTo>
                    <a:pt x="63937" y="27050"/>
                  </a:lnTo>
                  <a:lnTo>
                    <a:pt x="64297" y="27761"/>
                  </a:lnTo>
                  <a:lnTo>
                    <a:pt x="64297" y="28656"/>
                  </a:lnTo>
                  <a:lnTo>
                    <a:pt x="64297" y="29558"/>
                  </a:lnTo>
                  <a:lnTo>
                    <a:pt x="63937" y="30452"/>
                  </a:lnTo>
                  <a:lnTo>
                    <a:pt x="63585" y="31164"/>
                  </a:lnTo>
                  <a:lnTo>
                    <a:pt x="63043" y="31706"/>
                  </a:lnTo>
                  <a:lnTo>
                    <a:pt x="62331" y="32241"/>
                  </a:lnTo>
                  <a:lnTo>
                    <a:pt x="61613" y="32601"/>
                  </a:lnTo>
                  <a:lnTo>
                    <a:pt x="60894" y="32960"/>
                  </a:lnTo>
                  <a:lnTo>
                    <a:pt x="59105" y="32960"/>
                  </a:lnTo>
                  <a:lnTo>
                    <a:pt x="58386" y="32601"/>
                  </a:lnTo>
                  <a:lnTo>
                    <a:pt x="57675" y="32241"/>
                  </a:lnTo>
                  <a:lnTo>
                    <a:pt x="56956" y="31706"/>
                  </a:lnTo>
                  <a:lnTo>
                    <a:pt x="56421" y="31164"/>
                  </a:lnTo>
                  <a:lnTo>
                    <a:pt x="56062" y="30452"/>
                  </a:lnTo>
                  <a:lnTo>
                    <a:pt x="55702" y="29558"/>
                  </a:lnTo>
                  <a:lnTo>
                    <a:pt x="55702" y="28656"/>
                  </a:lnTo>
                  <a:lnTo>
                    <a:pt x="55702" y="27761"/>
                  </a:lnTo>
                  <a:lnTo>
                    <a:pt x="56062" y="27050"/>
                  </a:lnTo>
                  <a:lnTo>
                    <a:pt x="56421" y="26331"/>
                  </a:lnTo>
                  <a:lnTo>
                    <a:pt x="56956" y="25613"/>
                  </a:lnTo>
                  <a:lnTo>
                    <a:pt x="57675" y="25077"/>
                  </a:lnTo>
                  <a:lnTo>
                    <a:pt x="58386" y="24718"/>
                  </a:lnTo>
                  <a:lnTo>
                    <a:pt x="59105" y="24542"/>
                  </a:lnTo>
                  <a:lnTo>
                    <a:pt x="60000" y="24359"/>
                  </a:lnTo>
                  <a:close/>
                  <a:moveTo>
                    <a:pt x="66629" y="34925"/>
                  </a:moveTo>
                  <a:lnTo>
                    <a:pt x="67164" y="35109"/>
                  </a:lnTo>
                  <a:lnTo>
                    <a:pt x="68059" y="35820"/>
                  </a:lnTo>
                  <a:lnTo>
                    <a:pt x="68594" y="36714"/>
                  </a:lnTo>
                  <a:lnTo>
                    <a:pt x="68777" y="37257"/>
                  </a:lnTo>
                  <a:lnTo>
                    <a:pt x="68777" y="37792"/>
                  </a:lnTo>
                  <a:lnTo>
                    <a:pt x="68777" y="38328"/>
                  </a:lnTo>
                  <a:lnTo>
                    <a:pt x="68594" y="38870"/>
                  </a:lnTo>
                  <a:lnTo>
                    <a:pt x="68059" y="39765"/>
                  </a:lnTo>
                  <a:lnTo>
                    <a:pt x="67164" y="40476"/>
                  </a:lnTo>
                  <a:lnTo>
                    <a:pt x="66629" y="40659"/>
                  </a:lnTo>
                  <a:lnTo>
                    <a:pt x="65375" y="40659"/>
                  </a:lnTo>
                  <a:lnTo>
                    <a:pt x="64839" y="40476"/>
                  </a:lnTo>
                  <a:lnTo>
                    <a:pt x="63937" y="39765"/>
                  </a:lnTo>
                  <a:lnTo>
                    <a:pt x="63402" y="38870"/>
                  </a:lnTo>
                  <a:lnTo>
                    <a:pt x="63226" y="38328"/>
                  </a:lnTo>
                  <a:lnTo>
                    <a:pt x="63043" y="37792"/>
                  </a:lnTo>
                  <a:lnTo>
                    <a:pt x="63226" y="37257"/>
                  </a:lnTo>
                  <a:lnTo>
                    <a:pt x="63402" y="36714"/>
                  </a:lnTo>
                  <a:lnTo>
                    <a:pt x="63937" y="35820"/>
                  </a:lnTo>
                  <a:lnTo>
                    <a:pt x="64839" y="35109"/>
                  </a:lnTo>
                  <a:lnTo>
                    <a:pt x="65375" y="34925"/>
                  </a:lnTo>
                  <a:close/>
                  <a:moveTo>
                    <a:pt x="18626" y="82925"/>
                  </a:moveTo>
                  <a:lnTo>
                    <a:pt x="20239" y="85609"/>
                  </a:lnTo>
                  <a:lnTo>
                    <a:pt x="22212" y="88293"/>
                  </a:lnTo>
                  <a:lnTo>
                    <a:pt x="24184" y="90984"/>
                  </a:lnTo>
                  <a:lnTo>
                    <a:pt x="26509" y="93492"/>
                  </a:lnTo>
                  <a:lnTo>
                    <a:pt x="28658" y="95281"/>
                  </a:lnTo>
                  <a:lnTo>
                    <a:pt x="30630" y="97070"/>
                  </a:lnTo>
                  <a:lnTo>
                    <a:pt x="27587" y="98859"/>
                  </a:lnTo>
                  <a:lnTo>
                    <a:pt x="24720" y="100296"/>
                  </a:lnTo>
                  <a:lnTo>
                    <a:pt x="22212" y="101367"/>
                  </a:lnTo>
                  <a:lnTo>
                    <a:pt x="19704" y="102086"/>
                  </a:lnTo>
                  <a:lnTo>
                    <a:pt x="17731" y="102621"/>
                  </a:lnTo>
                  <a:lnTo>
                    <a:pt x="15942" y="102621"/>
                  </a:lnTo>
                  <a:lnTo>
                    <a:pt x="15223" y="102445"/>
                  </a:lnTo>
                  <a:lnTo>
                    <a:pt x="14512" y="102262"/>
                  </a:lnTo>
                  <a:lnTo>
                    <a:pt x="13969" y="101902"/>
                  </a:lnTo>
                  <a:lnTo>
                    <a:pt x="13434" y="101550"/>
                  </a:lnTo>
                  <a:lnTo>
                    <a:pt x="12899" y="101008"/>
                  </a:lnTo>
                  <a:lnTo>
                    <a:pt x="12715" y="100296"/>
                  </a:lnTo>
                  <a:lnTo>
                    <a:pt x="12363" y="99578"/>
                  </a:lnTo>
                  <a:lnTo>
                    <a:pt x="12363" y="98859"/>
                  </a:lnTo>
                  <a:lnTo>
                    <a:pt x="12363" y="96894"/>
                  </a:lnTo>
                  <a:lnTo>
                    <a:pt x="12899" y="94746"/>
                  </a:lnTo>
                  <a:lnTo>
                    <a:pt x="13793" y="92054"/>
                  </a:lnTo>
                  <a:lnTo>
                    <a:pt x="15047" y="89371"/>
                  </a:lnTo>
                  <a:lnTo>
                    <a:pt x="16660" y="86144"/>
                  </a:lnTo>
                  <a:lnTo>
                    <a:pt x="18626" y="82925"/>
                  </a:lnTo>
                  <a:close/>
                  <a:moveTo>
                    <a:pt x="112652" y="7"/>
                  </a:moveTo>
                  <a:lnTo>
                    <a:pt x="110686" y="183"/>
                  </a:lnTo>
                  <a:lnTo>
                    <a:pt x="108538" y="542"/>
                  </a:lnTo>
                  <a:lnTo>
                    <a:pt x="106206" y="1261"/>
                  </a:lnTo>
                  <a:lnTo>
                    <a:pt x="103698" y="2155"/>
                  </a:lnTo>
                  <a:lnTo>
                    <a:pt x="101014" y="3226"/>
                  </a:lnTo>
                  <a:lnTo>
                    <a:pt x="98147" y="4480"/>
                  </a:lnTo>
                  <a:lnTo>
                    <a:pt x="95279" y="6093"/>
                  </a:lnTo>
                  <a:lnTo>
                    <a:pt x="92236" y="7706"/>
                  </a:lnTo>
                  <a:lnTo>
                    <a:pt x="85790" y="11827"/>
                  </a:lnTo>
                  <a:lnTo>
                    <a:pt x="78809" y="16659"/>
                  </a:lnTo>
                  <a:lnTo>
                    <a:pt x="75582" y="15406"/>
                  </a:lnTo>
                  <a:lnTo>
                    <a:pt x="72180" y="14335"/>
                  </a:lnTo>
                  <a:lnTo>
                    <a:pt x="68777" y="13616"/>
                  </a:lnTo>
                  <a:lnTo>
                    <a:pt x="65375" y="13081"/>
                  </a:lnTo>
                  <a:lnTo>
                    <a:pt x="61972" y="12722"/>
                  </a:lnTo>
                  <a:lnTo>
                    <a:pt x="58386" y="12722"/>
                  </a:lnTo>
                  <a:lnTo>
                    <a:pt x="54984" y="13081"/>
                  </a:lnTo>
                  <a:lnTo>
                    <a:pt x="51581" y="13433"/>
                  </a:lnTo>
                  <a:lnTo>
                    <a:pt x="48178" y="14152"/>
                  </a:lnTo>
                  <a:lnTo>
                    <a:pt x="44776" y="15230"/>
                  </a:lnTo>
                  <a:lnTo>
                    <a:pt x="41557" y="16483"/>
                  </a:lnTo>
                  <a:lnTo>
                    <a:pt x="38330" y="17913"/>
                  </a:lnTo>
                  <a:lnTo>
                    <a:pt x="35103" y="19703"/>
                  </a:lnTo>
                  <a:lnTo>
                    <a:pt x="32243" y="21851"/>
                  </a:lnTo>
                  <a:lnTo>
                    <a:pt x="29376" y="24000"/>
                  </a:lnTo>
                  <a:lnTo>
                    <a:pt x="26509" y="26507"/>
                  </a:lnTo>
                  <a:lnTo>
                    <a:pt x="24001" y="29374"/>
                  </a:lnTo>
                  <a:lnTo>
                    <a:pt x="21852" y="32241"/>
                  </a:lnTo>
                  <a:lnTo>
                    <a:pt x="19704" y="35109"/>
                  </a:lnTo>
                  <a:lnTo>
                    <a:pt x="17914" y="38328"/>
                  </a:lnTo>
                  <a:lnTo>
                    <a:pt x="16477" y="41554"/>
                  </a:lnTo>
                  <a:lnTo>
                    <a:pt x="15223" y="44780"/>
                  </a:lnTo>
                  <a:lnTo>
                    <a:pt x="14153" y="48183"/>
                  </a:lnTo>
                  <a:lnTo>
                    <a:pt x="13434" y="51585"/>
                  </a:lnTo>
                  <a:lnTo>
                    <a:pt x="13075" y="54988"/>
                  </a:lnTo>
                  <a:lnTo>
                    <a:pt x="12715" y="58390"/>
                  </a:lnTo>
                  <a:lnTo>
                    <a:pt x="12715" y="61968"/>
                  </a:lnTo>
                  <a:lnTo>
                    <a:pt x="13075" y="65371"/>
                  </a:lnTo>
                  <a:lnTo>
                    <a:pt x="13617" y="68773"/>
                  </a:lnTo>
                  <a:lnTo>
                    <a:pt x="14329" y="72175"/>
                  </a:lnTo>
                  <a:lnTo>
                    <a:pt x="15406" y="75578"/>
                  </a:lnTo>
                  <a:lnTo>
                    <a:pt x="16660" y="78804"/>
                  </a:lnTo>
                  <a:lnTo>
                    <a:pt x="11821" y="85785"/>
                  </a:lnTo>
                  <a:lnTo>
                    <a:pt x="7707" y="92238"/>
                  </a:lnTo>
                  <a:lnTo>
                    <a:pt x="6093" y="95281"/>
                  </a:lnTo>
                  <a:lnTo>
                    <a:pt x="4480" y="98148"/>
                  </a:lnTo>
                  <a:lnTo>
                    <a:pt x="3226" y="101008"/>
                  </a:lnTo>
                  <a:lnTo>
                    <a:pt x="2148" y="103699"/>
                  </a:lnTo>
                  <a:lnTo>
                    <a:pt x="1253" y="106207"/>
                  </a:lnTo>
                  <a:lnTo>
                    <a:pt x="542" y="108531"/>
                  </a:lnTo>
                  <a:lnTo>
                    <a:pt x="183" y="110680"/>
                  </a:lnTo>
                  <a:lnTo>
                    <a:pt x="0" y="112652"/>
                  </a:lnTo>
                  <a:lnTo>
                    <a:pt x="0" y="114265"/>
                  </a:lnTo>
                  <a:lnTo>
                    <a:pt x="359" y="115871"/>
                  </a:lnTo>
                  <a:lnTo>
                    <a:pt x="901" y="117125"/>
                  </a:lnTo>
                  <a:lnTo>
                    <a:pt x="1796" y="118203"/>
                  </a:lnTo>
                  <a:lnTo>
                    <a:pt x="2507" y="118922"/>
                  </a:lnTo>
                  <a:lnTo>
                    <a:pt x="3585" y="119457"/>
                  </a:lnTo>
                  <a:lnTo>
                    <a:pt x="4656" y="119816"/>
                  </a:lnTo>
                  <a:lnTo>
                    <a:pt x="5910" y="119992"/>
                  </a:lnTo>
                  <a:lnTo>
                    <a:pt x="8601" y="119992"/>
                  </a:lnTo>
                  <a:lnTo>
                    <a:pt x="10215" y="119633"/>
                  </a:lnTo>
                  <a:lnTo>
                    <a:pt x="12004" y="119281"/>
                  </a:lnTo>
                  <a:lnTo>
                    <a:pt x="15766" y="118203"/>
                  </a:lnTo>
                  <a:lnTo>
                    <a:pt x="19880" y="116414"/>
                  </a:lnTo>
                  <a:lnTo>
                    <a:pt x="24360" y="114265"/>
                  </a:lnTo>
                  <a:lnTo>
                    <a:pt x="29017" y="111398"/>
                  </a:lnTo>
                  <a:lnTo>
                    <a:pt x="34209" y="108172"/>
                  </a:lnTo>
                  <a:lnTo>
                    <a:pt x="39401" y="104593"/>
                  </a:lnTo>
                  <a:lnTo>
                    <a:pt x="44959" y="100472"/>
                  </a:lnTo>
                  <a:lnTo>
                    <a:pt x="50686" y="96000"/>
                  </a:lnTo>
                  <a:lnTo>
                    <a:pt x="56597" y="91160"/>
                  </a:lnTo>
                  <a:lnTo>
                    <a:pt x="62507" y="85968"/>
                  </a:lnTo>
                  <a:lnTo>
                    <a:pt x="68418" y="80417"/>
                  </a:lnTo>
                  <a:lnTo>
                    <a:pt x="74505" y="74507"/>
                  </a:lnTo>
                  <a:lnTo>
                    <a:pt x="80415" y="68414"/>
                  </a:lnTo>
                  <a:lnTo>
                    <a:pt x="85966" y="62504"/>
                  </a:lnTo>
                  <a:lnTo>
                    <a:pt x="91165" y="56593"/>
                  </a:lnTo>
                  <a:lnTo>
                    <a:pt x="95998" y="50683"/>
                  </a:lnTo>
                  <a:lnTo>
                    <a:pt x="100479" y="44956"/>
                  </a:lnTo>
                  <a:lnTo>
                    <a:pt x="104593" y="39406"/>
                  </a:lnTo>
                  <a:lnTo>
                    <a:pt x="108178" y="34214"/>
                  </a:lnTo>
                  <a:lnTo>
                    <a:pt x="111405" y="29015"/>
                  </a:lnTo>
                  <a:lnTo>
                    <a:pt x="114265" y="24359"/>
                  </a:lnTo>
                  <a:lnTo>
                    <a:pt x="116414" y="19886"/>
                  </a:lnTo>
                  <a:lnTo>
                    <a:pt x="118210" y="15765"/>
                  </a:lnTo>
                  <a:lnTo>
                    <a:pt x="119281" y="12003"/>
                  </a:lnTo>
                  <a:lnTo>
                    <a:pt x="119640" y="10214"/>
                  </a:lnTo>
                  <a:lnTo>
                    <a:pt x="120000" y="8601"/>
                  </a:lnTo>
                  <a:lnTo>
                    <a:pt x="120000" y="7171"/>
                  </a:lnTo>
                  <a:lnTo>
                    <a:pt x="120000" y="5917"/>
                  </a:lnTo>
                  <a:lnTo>
                    <a:pt x="119816" y="4663"/>
                  </a:lnTo>
                  <a:lnTo>
                    <a:pt x="119464" y="3585"/>
                  </a:lnTo>
                  <a:lnTo>
                    <a:pt x="118922" y="2515"/>
                  </a:lnTo>
                  <a:lnTo>
                    <a:pt x="118210" y="1796"/>
                  </a:lnTo>
                  <a:lnTo>
                    <a:pt x="117132" y="901"/>
                  </a:lnTo>
                  <a:lnTo>
                    <a:pt x="115878" y="366"/>
                  </a:lnTo>
                  <a:lnTo>
                    <a:pt x="114265" y="7"/>
                  </a:lnTo>
                  <a:close/>
                </a:path>
              </a:pathLst>
            </a:custGeom>
            <a:solidFill>
              <a:srgbClr val="434343"/>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Shape 108"/>
          <p:cNvGrpSpPr/>
          <p:nvPr/>
        </p:nvGrpSpPr>
        <p:grpSpPr>
          <a:xfrm rot="290934">
            <a:off x="5826714" y="2216476"/>
            <a:ext cx="848543" cy="848624"/>
            <a:chOff x="570875" y="4322250"/>
            <a:chExt cx="443300" cy="443325"/>
          </a:xfrm>
        </p:grpSpPr>
        <p:sp>
          <p:nvSpPr>
            <p:cNvPr id="109" name="Shape 109"/>
            <p:cNvSpPr/>
            <p:nvPr/>
          </p:nvSpPr>
          <p:spPr>
            <a:xfrm>
              <a:off x="570875" y="4322250"/>
              <a:ext cx="443300" cy="443325"/>
            </a:xfrm>
            <a:custGeom>
              <a:pathLst>
                <a:path extrusionOk="0" h="120000" w="120000">
                  <a:moveTo>
                    <a:pt x="88592" y="18352"/>
                  </a:moveTo>
                  <a:lnTo>
                    <a:pt x="89912" y="18514"/>
                  </a:lnTo>
                  <a:lnTo>
                    <a:pt x="91400" y="18846"/>
                  </a:lnTo>
                  <a:lnTo>
                    <a:pt x="92727" y="19340"/>
                  </a:lnTo>
                  <a:lnTo>
                    <a:pt x="93884" y="20003"/>
                  </a:lnTo>
                  <a:lnTo>
                    <a:pt x="95204" y="20666"/>
                  </a:lnTo>
                  <a:lnTo>
                    <a:pt x="96361" y="21492"/>
                  </a:lnTo>
                  <a:lnTo>
                    <a:pt x="97518" y="22486"/>
                  </a:lnTo>
                  <a:lnTo>
                    <a:pt x="98506" y="23637"/>
                  </a:lnTo>
                  <a:lnTo>
                    <a:pt x="99339" y="24794"/>
                  </a:lnTo>
                  <a:lnTo>
                    <a:pt x="99995" y="26120"/>
                  </a:lnTo>
                  <a:lnTo>
                    <a:pt x="100658" y="27277"/>
                  </a:lnTo>
                  <a:lnTo>
                    <a:pt x="101152" y="28597"/>
                  </a:lnTo>
                  <a:lnTo>
                    <a:pt x="101484" y="30086"/>
                  </a:lnTo>
                  <a:lnTo>
                    <a:pt x="101653" y="31405"/>
                  </a:lnTo>
                  <a:lnTo>
                    <a:pt x="101653" y="32894"/>
                  </a:lnTo>
                  <a:lnTo>
                    <a:pt x="101653" y="34220"/>
                  </a:lnTo>
                  <a:lnTo>
                    <a:pt x="101484" y="35540"/>
                  </a:lnTo>
                  <a:lnTo>
                    <a:pt x="101152" y="37029"/>
                  </a:lnTo>
                  <a:lnTo>
                    <a:pt x="100658" y="38348"/>
                  </a:lnTo>
                  <a:lnTo>
                    <a:pt x="99995" y="39506"/>
                  </a:lnTo>
                  <a:lnTo>
                    <a:pt x="99339" y="40825"/>
                  </a:lnTo>
                  <a:lnTo>
                    <a:pt x="98506" y="41982"/>
                  </a:lnTo>
                  <a:lnTo>
                    <a:pt x="97518" y="43139"/>
                  </a:lnTo>
                  <a:lnTo>
                    <a:pt x="90906" y="49588"/>
                  </a:lnTo>
                  <a:lnTo>
                    <a:pt x="90081" y="50252"/>
                  </a:lnTo>
                  <a:lnTo>
                    <a:pt x="89255" y="50746"/>
                  </a:lnTo>
                  <a:lnTo>
                    <a:pt x="88260" y="51077"/>
                  </a:lnTo>
                  <a:lnTo>
                    <a:pt x="87103" y="51240"/>
                  </a:lnTo>
                  <a:lnTo>
                    <a:pt x="86115" y="51077"/>
                  </a:lnTo>
                  <a:lnTo>
                    <a:pt x="85120" y="50746"/>
                  </a:lnTo>
                  <a:lnTo>
                    <a:pt x="84295" y="50252"/>
                  </a:lnTo>
                  <a:lnTo>
                    <a:pt x="83469" y="49588"/>
                  </a:lnTo>
                  <a:lnTo>
                    <a:pt x="70415" y="36528"/>
                  </a:lnTo>
                  <a:lnTo>
                    <a:pt x="69751" y="35702"/>
                  </a:lnTo>
                  <a:lnTo>
                    <a:pt x="69257" y="34877"/>
                  </a:lnTo>
                  <a:lnTo>
                    <a:pt x="68926" y="33889"/>
                  </a:lnTo>
                  <a:lnTo>
                    <a:pt x="68757" y="32894"/>
                  </a:lnTo>
                  <a:lnTo>
                    <a:pt x="68926" y="31737"/>
                  </a:lnTo>
                  <a:lnTo>
                    <a:pt x="69257" y="30749"/>
                  </a:lnTo>
                  <a:lnTo>
                    <a:pt x="69751" y="29923"/>
                  </a:lnTo>
                  <a:lnTo>
                    <a:pt x="70415" y="29091"/>
                  </a:lnTo>
                  <a:lnTo>
                    <a:pt x="76857" y="22486"/>
                  </a:lnTo>
                  <a:lnTo>
                    <a:pt x="78014" y="21492"/>
                  </a:lnTo>
                  <a:lnTo>
                    <a:pt x="79172" y="20666"/>
                  </a:lnTo>
                  <a:lnTo>
                    <a:pt x="80491" y="20003"/>
                  </a:lnTo>
                  <a:lnTo>
                    <a:pt x="81648" y="19340"/>
                  </a:lnTo>
                  <a:lnTo>
                    <a:pt x="82975" y="18846"/>
                  </a:lnTo>
                  <a:lnTo>
                    <a:pt x="84464" y="18514"/>
                  </a:lnTo>
                  <a:lnTo>
                    <a:pt x="85783" y="18352"/>
                  </a:lnTo>
                  <a:close/>
                  <a:moveTo>
                    <a:pt x="56690" y="60003"/>
                  </a:moveTo>
                  <a:lnTo>
                    <a:pt x="57353" y="60165"/>
                  </a:lnTo>
                  <a:lnTo>
                    <a:pt x="57847" y="60328"/>
                  </a:lnTo>
                  <a:lnTo>
                    <a:pt x="58511" y="60659"/>
                  </a:lnTo>
                  <a:lnTo>
                    <a:pt x="59005" y="60991"/>
                  </a:lnTo>
                  <a:lnTo>
                    <a:pt x="59336" y="61485"/>
                  </a:lnTo>
                  <a:lnTo>
                    <a:pt x="59668" y="62148"/>
                  </a:lnTo>
                  <a:lnTo>
                    <a:pt x="59830" y="62642"/>
                  </a:lnTo>
                  <a:lnTo>
                    <a:pt x="60000" y="63305"/>
                  </a:lnTo>
                  <a:lnTo>
                    <a:pt x="59830" y="63968"/>
                  </a:lnTo>
                  <a:lnTo>
                    <a:pt x="59668" y="64625"/>
                  </a:lnTo>
                  <a:lnTo>
                    <a:pt x="59336" y="65126"/>
                  </a:lnTo>
                  <a:lnTo>
                    <a:pt x="59005" y="65620"/>
                  </a:lnTo>
                  <a:lnTo>
                    <a:pt x="41815" y="82808"/>
                  </a:lnTo>
                  <a:lnTo>
                    <a:pt x="41321" y="83302"/>
                  </a:lnTo>
                  <a:lnTo>
                    <a:pt x="40827" y="83633"/>
                  </a:lnTo>
                  <a:lnTo>
                    <a:pt x="40164" y="83796"/>
                  </a:lnTo>
                  <a:lnTo>
                    <a:pt x="38845" y="83796"/>
                  </a:lnTo>
                  <a:lnTo>
                    <a:pt x="38181" y="83633"/>
                  </a:lnTo>
                  <a:lnTo>
                    <a:pt x="37687" y="83302"/>
                  </a:lnTo>
                  <a:lnTo>
                    <a:pt x="37193" y="82808"/>
                  </a:lnTo>
                  <a:lnTo>
                    <a:pt x="36692" y="82314"/>
                  </a:lnTo>
                  <a:lnTo>
                    <a:pt x="36361" y="81813"/>
                  </a:lnTo>
                  <a:lnTo>
                    <a:pt x="36198" y="81157"/>
                  </a:lnTo>
                  <a:lnTo>
                    <a:pt x="36198" y="80493"/>
                  </a:lnTo>
                  <a:lnTo>
                    <a:pt x="36198" y="79830"/>
                  </a:lnTo>
                  <a:lnTo>
                    <a:pt x="36361" y="79174"/>
                  </a:lnTo>
                  <a:lnTo>
                    <a:pt x="36692" y="78673"/>
                  </a:lnTo>
                  <a:lnTo>
                    <a:pt x="37193" y="78179"/>
                  </a:lnTo>
                  <a:lnTo>
                    <a:pt x="54383" y="60991"/>
                  </a:lnTo>
                  <a:lnTo>
                    <a:pt x="54877" y="60659"/>
                  </a:lnTo>
                  <a:lnTo>
                    <a:pt x="55371" y="60328"/>
                  </a:lnTo>
                  <a:lnTo>
                    <a:pt x="56034" y="60165"/>
                  </a:lnTo>
                  <a:lnTo>
                    <a:pt x="56690" y="60003"/>
                  </a:lnTo>
                  <a:close/>
                  <a:moveTo>
                    <a:pt x="100327" y="6"/>
                  </a:moveTo>
                  <a:lnTo>
                    <a:pt x="96692" y="169"/>
                  </a:lnTo>
                  <a:lnTo>
                    <a:pt x="93058" y="338"/>
                  </a:lnTo>
                  <a:lnTo>
                    <a:pt x="89418" y="832"/>
                  </a:lnTo>
                  <a:lnTo>
                    <a:pt x="85783" y="1657"/>
                  </a:lnTo>
                  <a:lnTo>
                    <a:pt x="82312" y="2483"/>
                  </a:lnTo>
                  <a:lnTo>
                    <a:pt x="79009" y="3640"/>
                  </a:lnTo>
                  <a:lnTo>
                    <a:pt x="76032" y="5129"/>
                  </a:lnTo>
                  <a:lnTo>
                    <a:pt x="74543" y="5792"/>
                  </a:lnTo>
                  <a:lnTo>
                    <a:pt x="73385" y="6780"/>
                  </a:lnTo>
                  <a:lnTo>
                    <a:pt x="72066" y="7606"/>
                  </a:lnTo>
                  <a:lnTo>
                    <a:pt x="71071" y="8600"/>
                  </a:lnTo>
                  <a:lnTo>
                    <a:pt x="37518" y="42151"/>
                  </a:lnTo>
                  <a:lnTo>
                    <a:pt x="2646" y="42151"/>
                  </a:lnTo>
                  <a:lnTo>
                    <a:pt x="1658" y="42314"/>
                  </a:lnTo>
                  <a:lnTo>
                    <a:pt x="994" y="42483"/>
                  </a:lnTo>
                  <a:lnTo>
                    <a:pt x="331" y="42815"/>
                  </a:lnTo>
                  <a:lnTo>
                    <a:pt x="0" y="43309"/>
                  </a:lnTo>
                  <a:lnTo>
                    <a:pt x="0" y="43803"/>
                  </a:lnTo>
                  <a:lnTo>
                    <a:pt x="169" y="44466"/>
                  </a:lnTo>
                  <a:lnTo>
                    <a:pt x="500" y="45122"/>
                  </a:lnTo>
                  <a:lnTo>
                    <a:pt x="1157" y="45954"/>
                  </a:lnTo>
                  <a:lnTo>
                    <a:pt x="17520" y="62148"/>
                  </a:lnTo>
                  <a:lnTo>
                    <a:pt x="15375" y="64300"/>
                  </a:lnTo>
                  <a:lnTo>
                    <a:pt x="6449" y="65951"/>
                  </a:lnTo>
                  <a:lnTo>
                    <a:pt x="5454" y="66283"/>
                  </a:lnTo>
                  <a:lnTo>
                    <a:pt x="4628" y="66608"/>
                  </a:lnTo>
                  <a:lnTo>
                    <a:pt x="4134" y="67271"/>
                  </a:lnTo>
                  <a:lnTo>
                    <a:pt x="3803" y="67765"/>
                  </a:lnTo>
                  <a:lnTo>
                    <a:pt x="3803" y="68428"/>
                  </a:lnTo>
                  <a:lnTo>
                    <a:pt x="3965" y="69253"/>
                  </a:lnTo>
                  <a:lnTo>
                    <a:pt x="4297" y="69917"/>
                  </a:lnTo>
                  <a:lnTo>
                    <a:pt x="4960" y="70742"/>
                  </a:lnTo>
                  <a:lnTo>
                    <a:pt x="49253" y="115032"/>
                  </a:lnTo>
                  <a:lnTo>
                    <a:pt x="50085" y="115696"/>
                  </a:lnTo>
                  <a:lnTo>
                    <a:pt x="50742" y="116027"/>
                  </a:lnTo>
                  <a:lnTo>
                    <a:pt x="51567" y="116190"/>
                  </a:lnTo>
                  <a:lnTo>
                    <a:pt x="52230" y="116190"/>
                  </a:lnTo>
                  <a:lnTo>
                    <a:pt x="52725" y="115865"/>
                  </a:lnTo>
                  <a:lnTo>
                    <a:pt x="53388" y="115364"/>
                  </a:lnTo>
                  <a:lnTo>
                    <a:pt x="53719" y="114538"/>
                  </a:lnTo>
                  <a:lnTo>
                    <a:pt x="54051" y="113551"/>
                  </a:lnTo>
                  <a:lnTo>
                    <a:pt x="55702" y="104625"/>
                  </a:lnTo>
                  <a:lnTo>
                    <a:pt x="57847" y="102473"/>
                  </a:lnTo>
                  <a:lnTo>
                    <a:pt x="74049" y="118836"/>
                  </a:lnTo>
                  <a:lnTo>
                    <a:pt x="74874" y="119499"/>
                  </a:lnTo>
                  <a:lnTo>
                    <a:pt x="75538" y="119830"/>
                  </a:lnTo>
                  <a:lnTo>
                    <a:pt x="76194" y="119993"/>
                  </a:lnTo>
                  <a:lnTo>
                    <a:pt x="76695" y="119993"/>
                  </a:lnTo>
                  <a:lnTo>
                    <a:pt x="77189" y="119661"/>
                  </a:lnTo>
                  <a:lnTo>
                    <a:pt x="77520" y="119005"/>
                  </a:lnTo>
                  <a:lnTo>
                    <a:pt x="77683" y="118342"/>
                  </a:lnTo>
                  <a:lnTo>
                    <a:pt x="77852" y="117347"/>
                  </a:lnTo>
                  <a:lnTo>
                    <a:pt x="77852" y="82476"/>
                  </a:lnTo>
                  <a:lnTo>
                    <a:pt x="111398" y="48925"/>
                  </a:lnTo>
                  <a:lnTo>
                    <a:pt x="112393" y="47937"/>
                  </a:lnTo>
                  <a:lnTo>
                    <a:pt x="113219" y="46611"/>
                  </a:lnTo>
                  <a:lnTo>
                    <a:pt x="114213" y="45291"/>
                  </a:lnTo>
                  <a:lnTo>
                    <a:pt x="114870" y="43972"/>
                  </a:lnTo>
                  <a:lnTo>
                    <a:pt x="116359" y="40994"/>
                  </a:lnTo>
                  <a:lnTo>
                    <a:pt x="117516" y="37685"/>
                  </a:lnTo>
                  <a:lnTo>
                    <a:pt x="118341" y="34220"/>
                  </a:lnTo>
                  <a:lnTo>
                    <a:pt x="119167" y="30580"/>
                  </a:lnTo>
                  <a:lnTo>
                    <a:pt x="119668" y="26946"/>
                  </a:lnTo>
                  <a:lnTo>
                    <a:pt x="119830" y="23312"/>
                  </a:lnTo>
                  <a:lnTo>
                    <a:pt x="119993" y="19671"/>
                  </a:lnTo>
                  <a:lnTo>
                    <a:pt x="119993" y="16369"/>
                  </a:lnTo>
                  <a:lnTo>
                    <a:pt x="119830" y="13229"/>
                  </a:lnTo>
                  <a:lnTo>
                    <a:pt x="119499" y="10252"/>
                  </a:lnTo>
                  <a:lnTo>
                    <a:pt x="119005" y="7775"/>
                  </a:lnTo>
                  <a:lnTo>
                    <a:pt x="118511" y="5623"/>
                  </a:lnTo>
                  <a:lnTo>
                    <a:pt x="117847" y="3972"/>
                  </a:lnTo>
                  <a:lnTo>
                    <a:pt x="117353" y="3309"/>
                  </a:lnTo>
                  <a:lnTo>
                    <a:pt x="117022" y="2984"/>
                  </a:lnTo>
                  <a:lnTo>
                    <a:pt x="116690" y="2652"/>
                  </a:lnTo>
                  <a:lnTo>
                    <a:pt x="116027" y="2151"/>
                  </a:lnTo>
                  <a:lnTo>
                    <a:pt x="114376" y="1495"/>
                  </a:lnTo>
                  <a:lnTo>
                    <a:pt x="112230" y="1001"/>
                  </a:lnTo>
                  <a:lnTo>
                    <a:pt x="109747" y="500"/>
                  </a:lnTo>
                  <a:lnTo>
                    <a:pt x="106776" y="169"/>
                  </a:lnTo>
                  <a:lnTo>
                    <a:pt x="103636" y="6"/>
                  </a:lnTo>
                  <a:close/>
                </a:path>
              </a:pathLst>
            </a:custGeom>
            <a:solidFill>
              <a:srgbClr val="434343"/>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a:off x="597725" y="4665400"/>
              <a:ext cx="73300" cy="73300"/>
            </a:xfrm>
            <a:custGeom>
              <a:pathLst>
                <a:path extrusionOk="0" h="120000" w="120000">
                  <a:moveTo>
                    <a:pt x="83001" y="40"/>
                  </a:moveTo>
                  <a:lnTo>
                    <a:pt x="76002" y="1023"/>
                  </a:lnTo>
                  <a:lnTo>
                    <a:pt x="69004" y="3028"/>
                  </a:lnTo>
                  <a:lnTo>
                    <a:pt x="62005" y="6016"/>
                  </a:lnTo>
                  <a:lnTo>
                    <a:pt x="56030" y="11009"/>
                  </a:lnTo>
                  <a:lnTo>
                    <a:pt x="50013" y="20013"/>
                  </a:lnTo>
                  <a:lnTo>
                    <a:pt x="41009" y="34010"/>
                  </a:lnTo>
                  <a:lnTo>
                    <a:pt x="23042" y="71009"/>
                  </a:lnTo>
                  <a:lnTo>
                    <a:pt x="7039" y="104979"/>
                  </a:lnTo>
                  <a:lnTo>
                    <a:pt x="40" y="120000"/>
                  </a:lnTo>
                  <a:lnTo>
                    <a:pt x="40" y="120000"/>
                  </a:lnTo>
                  <a:lnTo>
                    <a:pt x="15020" y="113001"/>
                  </a:lnTo>
                  <a:lnTo>
                    <a:pt x="49031" y="96998"/>
                  </a:lnTo>
                  <a:lnTo>
                    <a:pt x="85989" y="78990"/>
                  </a:lnTo>
                  <a:lnTo>
                    <a:pt x="99986" y="69986"/>
                  </a:lnTo>
                  <a:lnTo>
                    <a:pt x="108990" y="64010"/>
                  </a:lnTo>
                  <a:lnTo>
                    <a:pt x="113983" y="57994"/>
                  </a:lnTo>
                  <a:lnTo>
                    <a:pt x="116971" y="50995"/>
                  </a:lnTo>
                  <a:lnTo>
                    <a:pt x="118976" y="43997"/>
                  </a:lnTo>
                  <a:lnTo>
                    <a:pt x="120000" y="36998"/>
                  </a:lnTo>
                  <a:lnTo>
                    <a:pt x="118976" y="30000"/>
                  </a:lnTo>
                  <a:lnTo>
                    <a:pt x="116971" y="23001"/>
                  </a:lnTo>
                  <a:lnTo>
                    <a:pt x="113983" y="17025"/>
                  </a:lnTo>
                  <a:lnTo>
                    <a:pt x="108990" y="11009"/>
                  </a:lnTo>
                  <a:lnTo>
                    <a:pt x="103015" y="6016"/>
                  </a:lnTo>
                  <a:lnTo>
                    <a:pt x="96998" y="3028"/>
                  </a:lnTo>
                  <a:lnTo>
                    <a:pt x="90000" y="1023"/>
                  </a:lnTo>
                  <a:lnTo>
                    <a:pt x="83001" y="40"/>
                  </a:lnTo>
                  <a:close/>
                </a:path>
              </a:pathLst>
            </a:custGeom>
            <a:solidFill>
              <a:srgbClr val="434343"/>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a:off x="654525" y="4708150"/>
              <a:ext cx="47025" cy="47025"/>
            </a:xfrm>
            <a:custGeom>
              <a:pathLst>
                <a:path extrusionOk="0" h="120000" w="120000">
                  <a:moveTo>
                    <a:pt x="71706" y="0"/>
                  </a:moveTo>
                  <a:lnTo>
                    <a:pt x="62328" y="1594"/>
                  </a:lnTo>
                  <a:lnTo>
                    <a:pt x="53014" y="4720"/>
                  </a:lnTo>
                  <a:lnTo>
                    <a:pt x="45231" y="9377"/>
                  </a:lnTo>
                  <a:lnTo>
                    <a:pt x="37384" y="15629"/>
                  </a:lnTo>
                  <a:lnTo>
                    <a:pt x="29601" y="24944"/>
                  </a:lnTo>
                  <a:lnTo>
                    <a:pt x="23413" y="38979"/>
                  </a:lnTo>
                  <a:lnTo>
                    <a:pt x="17161" y="56140"/>
                  </a:lnTo>
                  <a:lnTo>
                    <a:pt x="10909" y="74832"/>
                  </a:lnTo>
                  <a:lnTo>
                    <a:pt x="3125" y="107559"/>
                  </a:lnTo>
                  <a:lnTo>
                    <a:pt x="0" y="120000"/>
                  </a:lnTo>
                  <a:lnTo>
                    <a:pt x="0" y="120000"/>
                  </a:lnTo>
                  <a:lnTo>
                    <a:pt x="14035" y="118468"/>
                  </a:lnTo>
                  <a:lnTo>
                    <a:pt x="46762" y="109090"/>
                  </a:lnTo>
                  <a:lnTo>
                    <a:pt x="63923" y="104433"/>
                  </a:lnTo>
                  <a:lnTo>
                    <a:pt x="81020" y="98181"/>
                  </a:lnTo>
                  <a:lnTo>
                    <a:pt x="96650" y="90398"/>
                  </a:lnTo>
                  <a:lnTo>
                    <a:pt x="105964" y="84146"/>
                  </a:lnTo>
                  <a:lnTo>
                    <a:pt x="112216" y="76363"/>
                  </a:lnTo>
                  <a:lnTo>
                    <a:pt x="116874" y="67049"/>
                  </a:lnTo>
                  <a:lnTo>
                    <a:pt x="120000" y="59202"/>
                  </a:lnTo>
                  <a:lnTo>
                    <a:pt x="120000" y="49888"/>
                  </a:lnTo>
                  <a:lnTo>
                    <a:pt x="120000" y="40510"/>
                  </a:lnTo>
                  <a:lnTo>
                    <a:pt x="116874" y="31196"/>
                  </a:lnTo>
                  <a:lnTo>
                    <a:pt x="112216" y="23413"/>
                  </a:lnTo>
                  <a:lnTo>
                    <a:pt x="105964" y="15629"/>
                  </a:lnTo>
                  <a:lnTo>
                    <a:pt x="98181" y="9377"/>
                  </a:lnTo>
                  <a:lnTo>
                    <a:pt x="90398" y="4720"/>
                  </a:lnTo>
                  <a:lnTo>
                    <a:pt x="81020" y="1594"/>
                  </a:lnTo>
                  <a:lnTo>
                    <a:pt x="71706" y="0"/>
                  </a:lnTo>
                  <a:close/>
                </a:path>
              </a:pathLst>
            </a:custGeom>
            <a:solidFill>
              <a:srgbClr val="434343"/>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a:off x="581250" y="4634875"/>
              <a:ext cx="47050" cy="47050"/>
            </a:xfrm>
            <a:custGeom>
              <a:pathLst>
                <a:path extrusionOk="0" h="120000" w="120000">
                  <a:moveTo>
                    <a:pt x="60765" y="63"/>
                  </a:moveTo>
                  <a:lnTo>
                    <a:pt x="52986" y="3124"/>
                  </a:lnTo>
                  <a:lnTo>
                    <a:pt x="43613" y="7842"/>
                  </a:lnTo>
                  <a:lnTo>
                    <a:pt x="35834" y="14027"/>
                  </a:lnTo>
                  <a:lnTo>
                    <a:pt x="29649" y="23400"/>
                  </a:lnTo>
                  <a:lnTo>
                    <a:pt x="21806" y="38958"/>
                  </a:lnTo>
                  <a:lnTo>
                    <a:pt x="15621" y="56110"/>
                  </a:lnTo>
                  <a:lnTo>
                    <a:pt x="10903" y="73198"/>
                  </a:lnTo>
                  <a:lnTo>
                    <a:pt x="1594" y="105908"/>
                  </a:lnTo>
                  <a:lnTo>
                    <a:pt x="63" y="119936"/>
                  </a:lnTo>
                  <a:lnTo>
                    <a:pt x="12497" y="116811"/>
                  </a:lnTo>
                  <a:lnTo>
                    <a:pt x="45207" y="109032"/>
                  </a:lnTo>
                  <a:lnTo>
                    <a:pt x="63889" y="102848"/>
                  </a:lnTo>
                  <a:lnTo>
                    <a:pt x="81041" y="96599"/>
                  </a:lnTo>
                  <a:lnTo>
                    <a:pt x="95005" y="90350"/>
                  </a:lnTo>
                  <a:lnTo>
                    <a:pt x="104378" y="82571"/>
                  </a:lnTo>
                  <a:lnTo>
                    <a:pt x="110626" y="74792"/>
                  </a:lnTo>
                  <a:lnTo>
                    <a:pt x="115281" y="67013"/>
                  </a:lnTo>
                  <a:lnTo>
                    <a:pt x="118405" y="57640"/>
                  </a:lnTo>
                  <a:lnTo>
                    <a:pt x="119936" y="48331"/>
                  </a:lnTo>
                  <a:lnTo>
                    <a:pt x="118405" y="38958"/>
                  </a:lnTo>
                  <a:lnTo>
                    <a:pt x="115281" y="29649"/>
                  </a:lnTo>
                  <a:lnTo>
                    <a:pt x="110626" y="21870"/>
                  </a:lnTo>
                  <a:lnTo>
                    <a:pt x="104378" y="14027"/>
                  </a:lnTo>
                  <a:lnTo>
                    <a:pt x="96599" y="7842"/>
                  </a:lnTo>
                  <a:lnTo>
                    <a:pt x="88820" y="3124"/>
                  </a:lnTo>
                  <a:lnTo>
                    <a:pt x="79447" y="63"/>
                  </a:lnTo>
                  <a:close/>
                </a:path>
              </a:pathLst>
            </a:custGeom>
            <a:solidFill>
              <a:srgbClr val="434343"/>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Shape 113"/>
          <p:cNvSpPr/>
          <p:nvPr/>
        </p:nvSpPr>
        <p:spPr>
          <a:xfrm rot="2466717">
            <a:off x="5819909" y="1025895"/>
            <a:ext cx="416526" cy="397713"/>
          </a:xfrm>
          <a:custGeom>
            <a:pathLst>
              <a:path extrusionOk="0" h="120000" w="120000">
                <a:moveTo>
                  <a:pt x="60000" y="8"/>
                </a:moveTo>
                <a:lnTo>
                  <a:pt x="59421" y="207"/>
                </a:lnTo>
                <a:lnTo>
                  <a:pt x="58645" y="614"/>
                </a:lnTo>
                <a:lnTo>
                  <a:pt x="58066" y="1427"/>
                </a:lnTo>
                <a:lnTo>
                  <a:pt x="57488" y="2439"/>
                </a:lnTo>
                <a:lnTo>
                  <a:pt x="44326" y="34058"/>
                </a:lnTo>
                <a:lnTo>
                  <a:pt x="43748" y="35070"/>
                </a:lnTo>
                <a:lnTo>
                  <a:pt x="42773" y="36290"/>
                </a:lnTo>
                <a:lnTo>
                  <a:pt x="41806" y="37302"/>
                </a:lnTo>
                <a:lnTo>
                  <a:pt x="40649" y="38315"/>
                </a:lnTo>
                <a:lnTo>
                  <a:pt x="39484" y="39128"/>
                </a:lnTo>
                <a:lnTo>
                  <a:pt x="38129" y="39734"/>
                </a:lnTo>
                <a:lnTo>
                  <a:pt x="36973" y="40340"/>
                </a:lnTo>
                <a:lnTo>
                  <a:pt x="35618" y="40547"/>
                </a:lnTo>
                <a:lnTo>
                  <a:pt x="3106" y="43991"/>
                </a:lnTo>
                <a:lnTo>
                  <a:pt x="1941" y="44190"/>
                </a:lnTo>
                <a:lnTo>
                  <a:pt x="974" y="44597"/>
                </a:lnTo>
                <a:lnTo>
                  <a:pt x="396" y="45004"/>
                </a:lnTo>
                <a:lnTo>
                  <a:pt x="7" y="45817"/>
                </a:lnTo>
                <a:lnTo>
                  <a:pt x="7" y="46423"/>
                </a:lnTo>
                <a:lnTo>
                  <a:pt x="198" y="47236"/>
                </a:lnTo>
                <a:lnTo>
                  <a:pt x="586" y="48041"/>
                </a:lnTo>
                <a:lnTo>
                  <a:pt x="1553" y="49053"/>
                </a:lnTo>
                <a:lnTo>
                  <a:pt x="25942" y="71759"/>
                </a:lnTo>
                <a:lnTo>
                  <a:pt x="26909" y="72771"/>
                </a:lnTo>
                <a:lnTo>
                  <a:pt x="27678" y="73983"/>
                </a:lnTo>
                <a:lnTo>
                  <a:pt x="28264" y="75402"/>
                </a:lnTo>
                <a:lnTo>
                  <a:pt x="28843" y="76821"/>
                </a:lnTo>
                <a:lnTo>
                  <a:pt x="29231" y="78240"/>
                </a:lnTo>
                <a:lnTo>
                  <a:pt x="29421" y="79659"/>
                </a:lnTo>
                <a:lnTo>
                  <a:pt x="29421" y="81078"/>
                </a:lnTo>
                <a:lnTo>
                  <a:pt x="29231" y="82497"/>
                </a:lnTo>
                <a:lnTo>
                  <a:pt x="22266" y="116141"/>
                </a:lnTo>
                <a:lnTo>
                  <a:pt x="22068" y="117360"/>
                </a:lnTo>
                <a:lnTo>
                  <a:pt x="22266" y="118174"/>
                </a:lnTo>
                <a:lnTo>
                  <a:pt x="22456" y="118979"/>
                </a:lnTo>
                <a:lnTo>
                  <a:pt x="22844" y="119593"/>
                </a:lnTo>
                <a:lnTo>
                  <a:pt x="23621" y="119792"/>
                </a:lnTo>
                <a:lnTo>
                  <a:pt x="24389" y="119991"/>
                </a:lnTo>
                <a:lnTo>
                  <a:pt x="25356" y="119593"/>
                </a:lnTo>
                <a:lnTo>
                  <a:pt x="26323" y="119186"/>
                </a:lnTo>
                <a:lnTo>
                  <a:pt x="54580" y="101751"/>
                </a:lnTo>
                <a:lnTo>
                  <a:pt x="55744" y="101145"/>
                </a:lnTo>
                <a:lnTo>
                  <a:pt x="57099" y="100738"/>
                </a:lnTo>
                <a:lnTo>
                  <a:pt x="58645" y="100539"/>
                </a:lnTo>
                <a:lnTo>
                  <a:pt x="61354" y="100539"/>
                </a:lnTo>
                <a:lnTo>
                  <a:pt x="62900" y="100738"/>
                </a:lnTo>
                <a:lnTo>
                  <a:pt x="64255" y="101145"/>
                </a:lnTo>
                <a:lnTo>
                  <a:pt x="65419" y="101751"/>
                </a:lnTo>
                <a:lnTo>
                  <a:pt x="93676" y="119186"/>
                </a:lnTo>
                <a:lnTo>
                  <a:pt x="94643" y="119593"/>
                </a:lnTo>
                <a:lnTo>
                  <a:pt x="95610" y="119991"/>
                </a:lnTo>
                <a:lnTo>
                  <a:pt x="96386" y="119792"/>
                </a:lnTo>
                <a:lnTo>
                  <a:pt x="97155" y="119593"/>
                </a:lnTo>
                <a:lnTo>
                  <a:pt x="97543" y="118979"/>
                </a:lnTo>
                <a:lnTo>
                  <a:pt x="97741" y="118174"/>
                </a:lnTo>
                <a:lnTo>
                  <a:pt x="97931" y="117360"/>
                </a:lnTo>
                <a:lnTo>
                  <a:pt x="97741" y="116141"/>
                </a:lnTo>
                <a:lnTo>
                  <a:pt x="90768" y="82497"/>
                </a:lnTo>
                <a:lnTo>
                  <a:pt x="90578" y="81078"/>
                </a:lnTo>
                <a:lnTo>
                  <a:pt x="90578" y="79659"/>
                </a:lnTo>
                <a:lnTo>
                  <a:pt x="90768" y="78240"/>
                </a:lnTo>
                <a:lnTo>
                  <a:pt x="91156" y="76821"/>
                </a:lnTo>
                <a:lnTo>
                  <a:pt x="91735" y="75402"/>
                </a:lnTo>
                <a:lnTo>
                  <a:pt x="92321" y="73983"/>
                </a:lnTo>
                <a:lnTo>
                  <a:pt x="93090" y="72771"/>
                </a:lnTo>
                <a:lnTo>
                  <a:pt x="94057" y="71759"/>
                </a:lnTo>
                <a:lnTo>
                  <a:pt x="118446" y="49053"/>
                </a:lnTo>
                <a:lnTo>
                  <a:pt x="119413" y="48041"/>
                </a:lnTo>
                <a:lnTo>
                  <a:pt x="119801" y="47236"/>
                </a:lnTo>
                <a:lnTo>
                  <a:pt x="119992" y="46423"/>
                </a:lnTo>
                <a:lnTo>
                  <a:pt x="119992" y="45817"/>
                </a:lnTo>
                <a:lnTo>
                  <a:pt x="119603" y="45004"/>
                </a:lnTo>
                <a:lnTo>
                  <a:pt x="119025" y="44597"/>
                </a:lnTo>
                <a:lnTo>
                  <a:pt x="118058" y="44190"/>
                </a:lnTo>
                <a:lnTo>
                  <a:pt x="116893" y="43991"/>
                </a:lnTo>
                <a:lnTo>
                  <a:pt x="84381" y="40547"/>
                </a:lnTo>
                <a:lnTo>
                  <a:pt x="83026" y="40340"/>
                </a:lnTo>
                <a:lnTo>
                  <a:pt x="81870" y="39734"/>
                </a:lnTo>
                <a:lnTo>
                  <a:pt x="80515" y="39128"/>
                </a:lnTo>
                <a:lnTo>
                  <a:pt x="79350" y="38315"/>
                </a:lnTo>
                <a:lnTo>
                  <a:pt x="78193" y="37302"/>
                </a:lnTo>
                <a:lnTo>
                  <a:pt x="77226" y="36290"/>
                </a:lnTo>
                <a:lnTo>
                  <a:pt x="76259" y="35070"/>
                </a:lnTo>
                <a:lnTo>
                  <a:pt x="75673" y="34058"/>
                </a:lnTo>
                <a:lnTo>
                  <a:pt x="62519" y="2439"/>
                </a:lnTo>
                <a:lnTo>
                  <a:pt x="61933" y="1427"/>
                </a:lnTo>
                <a:lnTo>
                  <a:pt x="61354" y="614"/>
                </a:lnTo>
                <a:lnTo>
                  <a:pt x="60578" y="207"/>
                </a:lnTo>
                <a:lnTo>
                  <a:pt x="60000" y="8"/>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p:nvPr/>
        </p:nvSpPr>
        <p:spPr>
          <a:xfrm rot="-1609245">
            <a:off x="6429073" y="1276138"/>
            <a:ext cx="299725" cy="286203"/>
          </a:xfrm>
          <a:custGeom>
            <a:pathLst>
              <a:path extrusionOk="0" h="120000" w="120000">
                <a:moveTo>
                  <a:pt x="60000" y="8"/>
                </a:moveTo>
                <a:lnTo>
                  <a:pt x="59421" y="207"/>
                </a:lnTo>
                <a:lnTo>
                  <a:pt x="58645" y="614"/>
                </a:lnTo>
                <a:lnTo>
                  <a:pt x="58066" y="1427"/>
                </a:lnTo>
                <a:lnTo>
                  <a:pt x="57488" y="2439"/>
                </a:lnTo>
                <a:lnTo>
                  <a:pt x="44326" y="34058"/>
                </a:lnTo>
                <a:lnTo>
                  <a:pt x="43748" y="35070"/>
                </a:lnTo>
                <a:lnTo>
                  <a:pt x="42773" y="36290"/>
                </a:lnTo>
                <a:lnTo>
                  <a:pt x="41806" y="37302"/>
                </a:lnTo>
                <a:lnTo>
                  <a:pt x="40649" y="38315"/>
                </a:lnTo>
                <a:lnTo>
                  <a:pt x="39484" y="39128"/>
                </a:lnTo>
                <a:lnTo>
                  <a:pt x="38129" y="39734"/>
                </a:lnTo>
                <a:lnTo>
                  <a:pt x="36973" y="40340"/>
                </a:lnTo>
                <a:lnTo>
                  <a:pt x="35618" y="40547"/>
                </a:lnTo>
                <a:lnTo>
                  <a:pt x="3106" y="43991"/>
                </a:lnTo>
                <a:lnTo>
                  <a:pt x="1941" y="44190"/>
                </a:lnTo>
                <a:lnTo>
                  <a:pt x="974" y="44597"/>
                </a:lnTo>
                <a:lnTo>
                  <a:pt x="396" y="45004"/>
                </a:lnTo>
                <a:lnTo>
                  <a:pt x="7" y="45817"/>
                </a:lnTo>
                <a:lnTo>
                  <a:pt x="7" y="46423"/>
                </a:lnTo>
                <a:lnTo>
                  <a:pt x="198" y="47236"/>
                </a:lnTo>
                <a:lnTo>
                  <a:pt x="586" y="48041"/>
                </a:lnTo>
                <a:lnTo>
                  <a:pt x="1553" y="49053"/>
                </a:lnTo>
                <a:lnTo>
                  <a:pt x="25942" y="71759"/>
                </a:lnTo>
                <a:lnTo>
                  <a:pt x="26909" y="72771"/>
                </a:lnTo>
                <a:lnTo>
                  <a:pt x="27678" y="73983"/>
                </a:lnTo>
                <a:lnTo>
                  <a:pt x="28264" y="75402"/>
                </a:lnTo>
                <a:lnTo>
                  <a:pt x="28843" y="76821"/>
                </a:lnTo>
                <a:lnTo>
                  <a:pt x="29231" y="78240"/>
                </a:lnTo>
                <a:lnTo>
                  <a:pt x="29421" y="79659"/>
                </a:lnTo>
                <a:lnTo>
                  <a:pt x="29421" y="81078"/>
                </a:lnTo>
                <a:lnTo>
                  <a:pt x="29231" y="82497"/>
                </a:lnTo>
                <a:lnTo>
                  <a:pt x="22266" y="116141"/>
                </a:lnTo>
                <a:lnTo>
                  <a:pt x="22068" y="117360"/>
                </a:lnTo>
                <a:lnTo>
                  <a:pt x="22266" y="118174"/>
                </a:lnTo>
                <a:lnTo>
                  <a:pt x="22456" y="118979"/>
                </a:lnTo>
                <a:lnTo>
                  <a:pt x="22844" y="119593"/>
                </a:lnTo>
                <a:lnTo>
                  <a:pt x="23621" y="119792"/>
                </a:lnTo>
                <a:lnTo>
                  <a:pt x="24389" y="119991"/>
                </a:lnTo>
                <a:lnTo>
                  <a:pt x="25356" y="119593"/>
                </a:lnTo>
                <a:lnTo>
                  <a:pt x="26323" y="119186"/>
                </a:lnTo>
                <a:lnTo>
                  <a:pt x="54580" y="101751"/>
                </a:lnTo>
                <a:lnTo>
                  <a:pt x="55744" y="101145"/>
                </a:lnTo>
                <a:lnTo>
                  <a:pt x="57099" y="100738"/>
                </a:lnTo>
                <a:lnTo>
                  <a:pt x="58645" y="100539"/>
                </a:lnTo>
                <a:lnTo>
                  <a:pt x="61354" y="100539"/>
                </a:lnTo>
                <a:lnTo>
                  <a:pt x="62900" y="100738"/>
                </a:lnTo>
                <a:lnTo>
                  <a:pt x="64255" y="101145"/>
                </a:lnTo>
                <a:lnTo>
                  <a:pt x="65419" y="101751"/>
                </a:lnTo>
                <a:lnTo>
                  <a:pt x="93676" y="119186"/>
                </a:lnTo>
                <a:lnTo>
                  <a:pt x="94643" y="119593"/>
                </a:lnTo>
                <a:lnTo>
                  <a:pt x="95610" y="119991"/>
                </a:lnTo>
                <a:lnTo>
                  <a:pt x="96386" y="119792"/>
                </a:lnTo>
                <a:lnTo>
                  <a:pt x="97155" y="119593"/>
                </a:lnTo>
                <a:lnTo>
                  <a:pt x="97543" y="118979"/>
                </a:lnTo>
                <a:lnTo>
                  <a:pt x="97741" y="118174"/>
                </a:lnTo>
                <a:lnTo>
                  <a:pt x="97931" y="117360"/>
                </a:lnTo>
                <a:lnTo>
                  <a:pt x="97741" y="116141"/>
                </a:lnTo>
                <a:lnTo>
                  <a:pt x="90768" y="82497"/>
                </a:lnTo>
                <a:lnTo>
                  <a:pt x="90578" y="81078"/>
                </a:lnTo>
                <a:lnTo>
                  <a:pt x="90578" y="79659"/>
                </a:lnTo>
                <a:lnTo>
                  <a:pt x="90768" y="78240"/>
                </a:lnTo>
                <a:lnTo>
                  <a:pt x="91156" y="76821"/>
                </a:lnTo>
                <a:lnTo>
                  <a:pt x="91735" y="75402"/>
                </a:lnTo>
                <a:lnTo>
                  <a:pt x="92321" y="73983"/>
                </a:lnTo>
                <a:lnTo>
                  <a:pt x="93090" y="72771"/>
                </a:lnTo>
                <a:lnTo>
                  <a:pt x="94057" y="71759"/>
                </a:lnTo>
                <a:lnTo>
                  <a:pt x="118446" y="49053"/>
                </a:lnTo>
                <a:lnTo>
                  <a:pt x="119413" y="48041"/>
                </a:lnTo>
                <a:lnTo>
                  <a:pt x="119801" y="47236"/>
                </a:lnTo>
                <a:lnTo>
                  <a:pt x="119992" y="46423"/>
                </a:lnTo>
                <a:lnTo>
                  <a:pt x="119992" y="45817"/>
                </a:lnTo>
                <a:lnTo>
                  <a:pt x="119603" y="45004"/>
                </a:lnTo>
                <a:lnTo>
                  <a:pt x="119025" y="44597"/>
                </a:lnTo>
                <a:lnTo>
                  <a:pt x="118058" y="44190"/>
                </a:lnTo>
                <a:lnTo>
                  <a:pt x="116893" y="43991"/>
                </a:lnTo>
                <a:lnTo>
                  <a:pt x="84381" y="40547"/>
                </a:lnTo>
                <a:lnTo>
                  <a:pt x="83026" y="40340"/>
                </a:lnTo>
                <a:lnTo>
                  <a:pt x="81870" y="39734"/>
                </a:lnTo>
                <a:lnTo>
                  <a:pt x="80515" y="39128"/>
                </a:lnTo>
                <a:lnTo>
                  <a:pt x="79350" y="38315"/>
                </a:lnTo>
                <a:lnTo>
                  <a:pt x="78193" y="37302"/>
                </a:lnTo>
                <a:lnTo>
                  <a:pt x="77226" y="36290"/>
                </a:lnTo>
                <a:lnTo>
                  <a:pt x="76259" y="35070"/>
                </a:lnTo>
                <a:lnTo>
                  <a:pt x="75673" y="34058"/>
                </a:lnTo>
                <a:lnTo>
                  <a:pt x="62519" y="2439"/>
                </a:lnTo>
                <a:lnTo>
                  <a:pt x="61933" y="1427"/>
                </a:lnTo>
                <a:lnTo>
                  <a:pt x="61354" y="614"/>
                </a:lnTo>
                <a:lnTo>
                  <a:pt x="60578" y="207"/>
                </a:lnTo>
                <a:lnTo>
                  <a:pt x="60000" y="8"/>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rot="2926063">
            <a:off x="8246537" y="1502870"/>
            <a:ext cx="224479" cy="214340"/>
          </a:xfrm>
          <a:custGeom>
            <a:pathLst>
              <a:path extrusionOk="0" h="120000" w="120000">
                <a:moveTo>
                  <a:pt x="60000" y="8"/>
                </a:moveTo>
                <a:lnTo>
                  <a:pt x="59421" y="207"/>
                </a:lnTo>
                <a:lnTo>
                  <a:pt x="58645" y="614"/>
                </a:lnTo>
                <a:lnTo>
                  <a:pt x="58066" y="1427"/>
                </a:lnTo>
                <a:lnTo>
                  <a:pt x="57488" y="2439"/>
                </a:lnTo>
                <a:lnTo>
                  <a:pt x="44326" y="34058"/>
                </a:lnTo>
                <a:lnTo>
                  <a:pt x="43748" y="35070"/>
                </a:lnTo>
                <a:lnTo>
                  <a:pt x="42773" y="36290"/>
                </a:lnTo>
                <a:lnTo>
                  <a:pt x="41806" y="37302"/>
                </a:lnTo>
                <a:lnTo>
                  <a:pt x="40649" y="38315"/>
                </a:lnTo>
                <a:lnTo>
                  <a:pt x="39484" y="39128"/>
                </a:lnTo>
                <a:lnTo>
                  <a:pt x="38129" y="39734"/>
                </a:lnTo>
                <a:lnTo>
                  <a:pt x="36973" y="40340"/>
                </a:lnTo>
                <a:lnTo>
                  <a:pt x="35618" y="40547"/>
                </a:lnTo>
                <a:lnTo>
                  <a:pt x="3106" y="43991"/>
                </a:lnTo>
                <a:lnTo>
                  <a:pt x="1941" y="44190"/>
                </a:lnTo>
                <a:lnTo>
                  <a:pt x="974" y="44597"/>
                </a:lnTo>
                <a:lnTo>
                  <a:pt x="396" y="45004"/>
                </a:lnTo>
                <a:lnTo>
                  <a:pt x="7" y="45817"/>
                </a:lnTo>
                <a:lnTo>
                  <a:pt x="7" y="46423"/>
                </a:lnTo>
                <a:lnTo>
                  <a:pt x="198" y="47236"/>
                </a:lnTo>
                <a:lnTo>
                  <a:pt x="586" y="48041"/>
                </a:lnTo>
                <a:lnTo>
                  <a:pt x="1553" y="49053"/>
                </a:lnTo>
                <a:lnTo>
                  <a:pt x="25942" y="71759"/>
                </a:lnTo>
                <a:lnTo>
                  <a:pt x="26909" y="72771"/>
                </a:lnTo>
                <a:lnTo>
                  <a:pt x="27678" y="73983"/>
                </a:lnTo>
                <a:lnTo>
                  <a:pt x="28264" y="75402"/>
                </a:lnTo>
                <a:lnTo>
                  <a:pt x="28843" y="76821"/>
                </a:lnTo>
                <a:lnTo>
                  <a:pt x="29231" y="78240"/>
                </a:lnTo>
                <a:lnTo>
                  <a:pt x="29421" y="79659"/>
                </a:lnTo>
                <a:lnTo>
                  <a:pt x="29421" y="81078"/>
                </a:lnTo>
                <a:lnTo>
                  <a:pt x="29231" y="82497"/>
                </a:lnTo>
                <a:lnTo>
                  <a:pt x="22266" y="116141"/>
                </a:lnTo>
                <a:lnTo>
                  <a:pt x="22068" y="117360"/>
                </a:lnTo>
                <a:lnTo>
                  <a:pt x="22266" y="118174"/>
                </a:lnTo>
                <a:lnTo>
                  <a:pt x="22456" y="118979"/>
                </a:lnTo>
                <a:lnTo>
                  <a:pt x="22844" y="119593"/>
                </a:lnTo>
                <a:lnTo>
                  <a:pt x="23621" y="119792"/>
                </a:lnTo>
                <a:lnTo>
                  <a:pt x="24389" y="119991"/>
                </a:lnTo>
                <a:lnTo>
                  <a:pt x="25356" y="119593"/>
                </a:lnTo>
                <a:lnTo>
                  <a:pt x="26323" y="119186"/>
                </a:lnTo>
                <a:lnTo>
                  <a:pt x="54580" y="101751"/>
                </a:lnTo>
                <a:lnTo>
                  <a:pt x="55744" y="101145"/>
                </a:lnTo>
                <a:lnTo>
                  <a:pt x="57099" y="100738"/>
                </a:lnTo>
                <a:lnTo>
                  <a:pt x="58645" y="100539"/>
                </a:lnTo>
                <a:lnTo>
                  <a:pt x="61354" y="100539"/>
                </a:lnTo>
                <a:lnTo>
                  <a:pt x="62900" y="100738"/>
                </a:lnTo>
                <a:lnTo>
                  <a:pt x="64255" y="101145"/>
                </a:lnTo>
                <a:lnTo>
                  <a:pt x="65419" y="101751"/>
                </a:lnTo>
                <a:lnTo>
                  <a:pt x="93676" y="119186"/>
                </a:lnTo>
                <a:lnTo>
                  <a:pt x="94643" y="119593"/>
                </a:lnTo>
                <a:lnTo>
                  <a:pt x="95610" y="119991"/>
                </a:lnTo>
                <a:lnTo>
                  <a:pt x="96386" y="119792"/>
                </a:lnTo>
                <a:lnTo>
                  <a:pt x="97155" y="119593"/>
                </a:lnTo>
                <a:lnTo>
                  <a:pt x="97543" y="118979"/>
                </a:lnTo>
                <a:lnTo>
                  <a:pt x="97741" y="118174"/>
                </a:lnTo>
                <a:lnTo>
                  <a:pt x="97931" y="117360"/>
                </a:lnTo>
                <a:lnTo>
                  <a:pt x="97741" y="116141"/>
                </a:lnTo>
                <a:lnTo>
                  <a:pt x="90768" y="82497"/>
                </a:lnTo>
                <a:lnTo>
                  <a:pt x="90578" y="81078"/>
                </a:lnTo>
                <a:lnTo>
                  <a:pt x="90578" y="79659"/>
                </a:lnTo>
                <a:lnTo>
                  <a:pt x="90768" y="78240"/>
                </a:lnTo>
                <a:lnTo>
                  <a:pt x="91156" y="76821"/>
                </a:lnTo>
                <a:lnTo>
                  <a:pt x="91735" y="75402"/>
                </a:lnTo>
                <a:lnTo>
                  <a:pt x="92321" y="73983"/>
                </a:lnTo>
                <a:lnTo>
                  <a:pt x="93090" y="72771"/>
                </a:lnTo>
                <a:lnTo>
                  <a:pt x="94057" y="71759"/>
                </a:lnTo>
                <a:lnTo>
                  <a:pt x="118446" y="49053"/>
                </a:lnTo>
                <a:lnTo>
                  <a:pt x="119413" y="48041"/>
                </a:lnTo>
                <a:lnTo>
                  <a:pt x="119801" y="47236"/>
                </a:lnTo>
                <a:lnTo>
                  <a:pt x="119992" y="46423"/>
                </a:lnTo>
                <a:lnTo>
                  <a:pt x="119992" y="45817"/>
                </a:lnTo>
                <a:lnTo>
                  <a:pt x="119603" y="45004"/>
                </a:lnTo>
                <a:lnTo>
                  <a:pt x="119025" y="44597"/>
                </a:lnTo>
                <a:lnTo>
                  <a:pt x="118058" y="44190"/>
                </a:lnTo>
                <a:lnTo>
                  <a:pt x="116893" y="43991"/>
                </a:lnTo>
                <a:lnTo>
                  <a:pt x="84381" y="40547"/>
                </a:lnTo>
                <a:lnTo>
                  <a:pt x="83026" y="40340"/>
                </a:lnTo>
                <a:lnTo>
                  <a:pt x="81870" y="39734"/>
                </a:lnTo>
                <a:lnTo>
                  <a:pt x="80515" y="39128"/>
                </a:lnTo>
                <a:lnTo>
                  <a:pt x="79350" y="38315"/>
                </a:lnTo>
                <a:lnTo>
                  <a:pt x="78193" y="37302"/>
                </a:lnTo>
                <a:lnTo>
                  <a:pt x="77226" y="36290"/>
                </a:lnTo>
                <a:lnTo>
                  <a:pt x="76259" y="35070"/>
                </a:lnTo>
                <a:lnTo>
                  <a:pt x="75673" y="34058"/>
                </a:lnTo>
                <a:lnTo>
                  <a:pt x="62519" y="2439"/>
                </a:lnTo>
                <a:lnTo>
                  <a:pt x="61933" y="1427"/>
                </a:lnTo>
                <a:lnTo>
                  <a:pt x="61354" y="614"/>
                </a:lnTo>
                <a:lnTo>
                  <a:pt x="60578" y="207"/>
                </a:lnTo>
                <a:lnTo>
                  <a:pt x="60000" y="8"/>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p:nvPr/>
        </p:nvSpPr>
        <p:spPr>
          <a:xfrm rot="-1609158">
            <a:off x="8202241" y="284727"/>
            <a:ext cx="202232" cy="193098"/>
          </a:xfrm>
          <a:custGeom>
            <a:pathLst>
              <a:path extrusionOk="0" h="120000" w="120000">
                <a:moveTo>
                  <a:pt x="60000" y="8"/>
                </a:moveTo>
                <a:lnTo>
                  <a:pt x="59421" y="207"/>
                </a:lnTo>
                <a:lnTo>
                  <a:pt x="58645" y="614"/>
                </a:lnTo>
                <a:lnTo>
                  <a:pt x="58066" y="1427"/>
                </a:lnTo>
                <a:lnTo>
                  <a:pt x="57488" y="2439"/>
                </a:lnTo>
                <a:lnTo>
                  <a:pt x="44326" y="34058"/>
                </a:lnTo>
                <a:lnTo>
                  <a:pt x="43748" y="35070"/>
                </a:lnTo>
                <a:lnTo>
                  <a:pt x="42773" y="36290"/>
                </a:lnTo>
                <a:lnTo>
                  <a:pt x="41806" y="37302"/>
                </a:lnTo>
                <a:lnTo>
                  <a:pt x="40649" y="38315"/>
                </a:lnTo>
                <a:lnTo>
                  <a:pt x="39484" y="39128"/>
                </a:lnTo>
                <a:lnTo>
                  <a:pt x="38129" y="39734"/>
                </a:lnTo>
                <a:lnTo>
                  <a:pt x="36973" y="40340"/>
                </a:lnTo>
                <a:lnTo>
                  <a:pt x="35618" y="40547"/>
                </a:lnTo>
                <a:lnTo>
                  <a:pt x="3106" y="43991"/>
                </a:lnTo>
                <a:lnTo>
                  <a:pt x="1941" y="44190"/>
                </a:lnTo>
                <a:lnTo>
                  <a:pt x="974" y="44597"/>
                </a:lnTo>
                <a:lnTo>
                  <a:pt x="396" y="45004"/>
                </a:lnTo>
                <a:lnTo>
                  <a:pt x="7" y="45817"/>
                </a:lnTo>
                <a:lnTo>
                  <a:pt x="7" y="46423"/>
                </a:lnTo>
                <a:lnTo>
                  <a:pt x="198" y="47236"/>
                </a:lnTo>
                <a:lnTo>
                  <a:pt x="586" y="48041"/>
                </a:lnTo>
                <a:lnTo>
                  <a:pt x="1553" y="49053"/>
                </a:lnTo>
                <a:lnTo>
                  <a:pt x="25942" y="71759"/>
                </a:lnTo>
                <a:lnTo>
                  <a:pt x="26909" y="72771"/>
                </a:lnTo>
                <a:lnTo>
                  <a:pt x="27678" y="73983"/>
                </a:lnTo>
                <a:lnTo>
                  <a:pt x="28264" y="75402"/>
                </a:lnTo>
                <a:lnTo>
                  <a:pt x="28843" y="76821"/>
                </a:lnTo>
                <a:lnTo>
                  <a:pt x="29231" y="78240"/>
                </a:lnTo>
                <a:lnTo>
                  <a:pt x="29421" y="79659"/>
                </a:lnTo>
                <a:lnTo>
                  <a:pt x="29421" y="81078"/>
                </a:lnTo>
                <a:lnTo>
                  <a:pt x="29231" y="82497"/>
                </a:lnTo>
                <a:lnTo>
                  <a:pt x="22266" y="116141"/>
                </a:lnTo>
                <a:lnTo>
                  <a:pt x="22068" y="117360"/>
                </a:lnTo>
                <a:lnTo>
                  <a:pt x="22266" y="118174"/>
                </a:lnTo>
                <a:lnTo>
                  <a:pt x="22456" y="118979"/>
                </a:lnTo>
                <a:lnTo>
                  <a:pt x="22844" y="119593"/>
                </a:lnTo>
                <a:lnTo>
                  <a:pt x="23621" y="119792"/>
                </a:lnTo>
                <a:lnTo>
                  <a:pt x="24389" y="119991"/>
                </a:lnTo>
                <a:lnTo>
                  <a:pt x="25356" y="119593"/>
                </a:lnTo>
                <a:lnTo>
                  <a:pt x="26323" y="119186"/>
                </a:lnTo>
                <a:lnTo>
                  <a:pt x="54580" y="101751"/>
                </a:lnTo>
                <a:lnTo>
                  <a:pt x="55744" y="101145"/>
                </a:lnTo>
                <a:lnTo>
                  <a:pt x="57099" y="100738"/>
                </a:lnTo>
                <a:lnTo>
                  <a:pt x="58645" y="100539"/>
                </a:lnTo>
                <a:lnTo>
                  <a:pt x="61354" y="100539"/>
                </a:lnTo>
                <a:lnTo>
                  <a:pt x="62900" y="100738"/>
                </a:lnTo>
                <a:lnTo>
                  <a:pt x="64255" y="101145"/>
                </a:lnTo>
                <a:lnTo>
                  <a:pt x="65419" y="101751"/>
                </a:lnTo>
                <a:lnTo>
                  <a:pt x="93676" y="119186"/>
                </a:lnTo>
                <a:lnTo>
                  <a:pt x="94643" y="119593"/>
                </a:lnTo>
                <a:lnTo>
                  <a:pt x="95610" y="119991"/>
                </a:lnTo>
                <a:lnTo>
                  <a:pt x="96386" y="119792"/>
                </a:lnTo>
                <a:lnTo>
                  <a:pt x="97155" y="119593"/>
                </a:lnTo>
                <a:lnTo>
                  <a:pt x="97543" y="118979"/>
                </a:lnTo>
                <a:lnTo>
                  <a:pt x="97741" y="118174"/>
                </a:lnTo>
                <a:lnTo>
                  <a:pt x="97931" y="117360"/>
                </a:lnTo>
                <a:lnTo>
                  <a:pt x="97741" y="116141"/>
                </a:lnTo>
                <a:lnTo>
                  <a:pt x="90768" y="82497"/>
                </a:lnTo>
                <a:lnTo>
                  <a:pt x="90578" y="81078"/>
                </a:lnTo>
                <a:lnTo>
                  <a:pt x="90578" y="79659"/>
                </a:lnTo>
                <a:lnTo>
                  <a:pt x="90768" y="78240"/>
                </a:lnTo>
                <a:lnTo>
                  <a:pt x="91156" y="76821"/>
                </a:lnTo>
                <a:lnTo>
                  <a:pt x="91735" y="75402"/>
                </a:lnTo>
                <a:lnTo>
                  <a:pt x="92321" y="73983"/>
                </a:lnTo>
                <a:lnTo>
                  <a:pt x="93090" y="72771"/>
                </a:lnTo>
                <a:lnTo>
                  <a:pt x="94057" y="71759"/>
                </a:lnTo>
                <a:lnTo>
                  <a:pt x="118446" y="49053"/>
                </a:lnTo>
                <a:lnTo>
                  <a:pt x="119413" y="48041"/>
                </a:lnTo>
                <a:lnTo>
                  <a:pt x="119801" y="47236"/>
                </a:lnTo>
                <a:lnTo>
                  <a:pt x="119992" y="46423"/>
                </a:lnTo>
                <a:lnTo>
                  <a:pt x="119992" y="45817"/>
                </a:lnTo>
                <a:lnTo>
                  <a:pt x="119603" y="45004"/>
                </a:lnTo>
                <a:lnTo>
                  <a:pt x="119025" y="44597"/>
                </a:lnTo>
                <a:lnTo>
                  <a:pt x="118058" y="44190"/>
                </a:lnTo>
                <a:lnTo>
                  <a:pt x="116893" y="43991"/>
                </a:lnTo>
                <a:lnTo>
                  <a:pt x="84381" y="40547"/>
                </a:lnTo>
                <a:lnTo>
                  <a:pt x="83026" y="40340"/>
                </a:lnTo>
                <a:lnTo>
                  <a:pt x="81870" y="39734"/>
                </a:lnTo>
                <a:lnTo>
                  <a:pt x="80515" y="39128"/>
                </a:lnTo>
                <a:lnTo>
                  <a:pt x="79350" y="38315"/>
                </a:lnTo>
                <a:lnTo>
                  <a:pt x="78193" y="37302"/>
                </a:lnTo>
                <a:lnTo>
                  <a:pt x="77226" y="36290"/>
                </a:lnTo>
                <a:lnTo>
                  <a:pt x="76259" y="35070"/>
                </a:lnTo>
                <a:lnTo>
                  <a:pt x="75673" y="34058"/>
                </a:lnTo>
                <a:lnTo>
                  <a:pt x="62519" y="2439"/>
                </a:lnTo>
                <a:lnTo>
                  <a:pt x="61933" y="1427"/>
                </a:lnTo>
                <a:lnTo>
                  <a:pt x="61354" y="614"/>
                </a:lnTo>
                <a:lnTo>
                  <a:pt x="60578" y="207"/>
                </a:lnTo>
                <a:lnTo>
                  <a:pt x="60000" y="8"/>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18" name="Shape 118"/>
          <p:cNvSpPr txBox="1"/>
          <p:nvPr/>
        </p:nvSpPr>
        <p:spPr>
          <a:xfrm>
            <a:off x="685800" y="2511525"/>
            <a:ext cx="5048100" cy="917400"/>
          </a:xfrm>
          <a:prstGeom prst="rect">
            <a:avLst/>
          </a:prstGeom>
          <a:noFill/>
          <a:ln>
            <a:noFill/>
          </a:ln>
        </p:spPr>
        <p:txBody>
          <a:bodyPr anchorCtr="0" anchor="b"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6700" u="none" cap="none" strike="noStrike">
                <a:solidFill>
                  <a:srgbClr val="FF780E"/>
                </a:solidFill>
                <a:latin typeface="Raleway ExtraBold"/>
                <a:ea typeface="Raleway ExtraBold"/>
                <a:cs typeface="Raleway ExtraBold"/>
                <a:sym typeface="Raleway ExtraBold"/>
              </a:rPr>
              <a:t>Win 2048!</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ctrTitle"/>
          </p:nvPr>
        </p:nvSpPr>
        <p:spPr>
          <a:xfrm>
            <a:off x="685800" y="2726342"/>
            <a:ext cx="7772400" cy="1159800"/>
          </a:xfrm>
          <a:prstGeom prst="rect">
            <a:avLst/>
          </a:prstGeom>
          <a:noFill/>
          <a:ln>
            <a:noFill/>
          </a:ln>
        </p:spPr>
        <p:txBody>
          <a:bodyPr anchorCtr="0" anchor="b" bIns="91425" lIns="91425" rIns="91425" wrap="square" tIns="91425">
            <a:noAutofit/>
          </a:bodyPr>
          <a:lstStyle/>
          <a:p>
            <a:pPr indent="-304800" lvl="0" marL="0" marR="0" rtl="0" algn="l">
              <a:lnSpc>
                <a:spcPct val="100000"/>
              </a:lnSpc>
              <a:spcBef>
                <a:spcPts val="0"/>
              </a:spcBef>
              <a:spcAft>
                <a:spcPts val="0"/>
              </a:spcAft>
              <a:buClr>
                <a:srgbClr val="434343"/>
              </a:buClr>
              <a:buSzPts val="4800"/>
              <a:buFont typeface="Raleway ExtraBold"/>
              <a:buNone/>
            </a:pPr>
            <a:r>
              <a:rPr b="0" i="0" lang="en" sz="4800" u="none" cap="none" strike="noStrike">
                <a:solidFill>
                  <a:srgbClr val="434343"/>
                </a:solidFill>
                <a:latin typeface="Raleway ExtraBold"/>
                <a:ea typeface="Raleway ExtraBold"/>
                <a:cs typeface="Raleway ExtraBold"/>
                <a:sym typeface="Raleway ExtraBold"/>
              </a:rPr>
              <a:t>Implementation</a:t>
            </a:r>
          </a:p>
        </p:txBody>
      </p:sp>
      <p:sp>
        <p:nvSpPr>
          <p:cNvPr id="124" name="Shape 124"/>
          <p:cNvSpPr txBox="1"/>
          <p:nvPr/>
        </p:nvSpPr>
        <p:spPr>
          <a:xfrm>
            <a:off x="7811325" y="0"/>
            <a:ext cx="960900" cy="1390500"/>
          </a:xfrm>
          <a:prstGeom prst="rect">
            <a:avLst/>
          </a:prstGeom>
          <a:noFill/>
          <a:ln>
            <a:noFill/>
          </a:ln>
        </p:spPr>
        <p:txBody>
          <a:bodyPr anchorCtr="0" anchor="ctr" bIns="91425" lIns="91425" rIns="91425" wrap="square" tIns="91425">
            <a:noAutofit/>
          </a:bodyPr>
          <a:lstStyle/>
          <a:p>
            <a:pPr indent="-609600" lvl="0" marL="0" marR="0" rtl="0" algn="ctr">
              <a:lnSpc>
                <a:spcPct val="100000"/>
              </a:lnSpc>
              <a:spcBef>
                <a:spcPts val="0"/>
              </a:spcBef>
              <a:spcAft>
                <a:spcPts val="0"/>
              </a:spcAft>
              <a:buClr>
                <a:srgbClr val="434343"/>
              </a:buClr>
              <a:buSzPts val="9600"/>
              <a:buFont typeface="Raleway ExtraBold"/>
              <a:buNone/>
            </a:pPr>
            <a:r>
              <a:rPr b="0" i="0" lang="en" sz="9600" u="none" cap="none" strike="noStrike">
                <a:solidFill>
                  <a:srgbClr val="434343"/>
                </a:solidFill>
                <a:latin typeface="Raleway ExtraBold"/>
                <a:ea typeface="Raleway ExtraBold"/>
                <a:cs typeface="Raleway ExtraBold"/>
                <a:sym typeface="Raleway ExtraBold"/>
              </a:rPr>
              <a:t>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922000" y="891775"/>
            <a:ext cx="6866100" cy="1106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5100" u="none" cap="none" strike="noStrike">
                <a:solidFill>
                  <a:srgbClr val="434343"/>
                </a:solidFill>
                <a:latin typeface="Raleway ExtraBold"/>
                <a:ea typeface="Raleway ExtraBold"/>
                <a:cs typeface="Raleway ExtraBold"/>
                <a:sym typeface="Raleway ExtraBold"/>
              </a:rPr>
              <a:t>Code Structure</a:t>
            </a:r>
          </a:p>
        </p:txBody>
      </p:sp>
      <p:sp>
        <p:nvSpPr>
          <p:cNvPr id="130" name="Shape 130"/>
          <p:cNvSpPr txBox="1"/>
          <p:nvPr>
            <p:ph idx="2" type="body"/>
          </p:nvPr>
        </p:nvSpPr>
        <p:spPr>
          <a:xfrm>
            <a:off x="818575" y="2476150"/>
            <a:ext cx="2203800" cy="1536900"/>
          </a:xfrm>
          <a:prstGeom prst="rect">
            <a:avLst/>
          </a:prstGeom>
          <a:noFill/>
          <a:ln>
            <a:noFill/>
          </a:ln>
        </p:spPr>
        <p:txBody>
          <a:bodyPr anchorCtr="0" anchor="t" bIns="91425" lIns="91425" rIns="91425" wrap="square" tIns="91425">
            <a:noAutofit/>
          </a:bodyPr>
          <a:lstStyle/>
          <a:p>
            <a:pPr indent="-88900" lvl="0" marL="0" marR="0" rtl="0" algn="l">
              <a:lnSpc>
                <a:spcPct val="100000"/>
              </a:lnSpc>
              <a:spcBef>
                <a:spcPts val="0"/>
              </a:spcBef>
              <a:spcAft>
                <a:spcPts val="0"/>
              </a:spcAft>
              <a:buClr>
                <a:srgbClr val="FFB600"/>
              </a:buClr>
              <a:buSzPts val="1400"/>
              <a:buFont typeface="Raleway Light"/>
              <a:buNone/>
            </a:pPr>
            <a:r>
              <a:rPr b="1" i="0" lang="en" sz="2200" u="none" cap="none" strike="noStrike">
                <a:solidFill>
                  <a:srgbClr val="666666"/>
                </a:solidFill>
                <a:latin typeface="Raleway Light"/>
                <a:ea typeface="Raleway Light"/>
                <a:cs typeface="Raleway Light"/>
                <a:sym typeface="Raleway Light"/>
              </a:rPr>
              <a:t>Game Part</a:t>
            </a:r>
          </a:p>
          <a:p>
            <a:pPr indent="-88900" lvl="0" marL="0" marR="0" rtl="0" algn="l">
              <a:lnSpc>
                <a:spcPct val="100000"/>
              </a:lnSpc>
              <a:spcBef>
                <a:spcPts val="0"/>
              </a:spcBef>
              <a:spcAft>
                <a:spcPts val="0"/>
              </a:spcAft>
              <a:buClr>
                <a:srgbClr val="FFB600"/>
              </a:buClr>
              <a:buSzPts val="1400"/>
              <a:buFont typeface="Raleway Light"/>
              <a:buNone/>
            </a:pPr>
            <a:r>
              <a:t/>
            </a:r>
            <a:endParaRPr b="0" i="0" sz="1700" u="none" cap="none" strike="noStrike">
              <a:solidFill>
                <a:srgbClr val="666666"/>
              </a:solidFill>
              <a:latin typeface="Raleway Light"/>
              <a:ea typeface="Raleway Light"/>
              <a:cs typeface="Raleway Light"/>
              <a:sym typeface="Raleway Light"/>
            </a:endParaRPr>
          </a:p>
          <a:p>
            <a:pPr indent="-88900" lvl="0" marL="0" marR="0" rtl="0" algn="l">
              <a:lnSpc>
                <a:spcPct val="100000"/>
              </a:lnSpc>
              <a:spcBef>
                <a:spcPts val="0"/>
              </a:spcBef>
              <a:spcAft>
                <a:spcPts val="0"/>
              </a:spcAft>
              <a:buClr>
                <a:srgbClr val="FFB600"/>
              </a:buClr>
              <a:buSzPts val="1400"/>
              <a:buFont typeface="Raleway Light"/>
              <a:buNone/>
            </a:pPr>
            <a:r>
              <a:rPr b="0" i="0" lang="en" sz="1700" u="none" cap="none" strike="noStrike">
                <a:solidFill>
                  <a:srgbClr val="666666"/>
                </a:solidFill>
                <a:latin typeface="Raleway Light"/>
                <a:ea typeface="Raleway Light"/>
                <a:cs typeface="Raleway Light"/>
                <a:sym typeface="Raleway Light"/>
              </a:rPr>
              <a:t>https://github.com/bulenkov/2048</a:t>
            </a:r>
          </a:p>
        </p:txBody>
      </p:sp>
      <p:sp>
        <p:nvSpPr>
          <p:cNvPr id="131" name="Shape 131"/>
          <p:cNvSpPr txBox="1"/>
          <p:nvPr>
            <p:ph idx="3" type="body"/>
          </p:nvPr>
        </p:nvSpPr>
        <p:spPr>
          <a:xfrm>
            <a:off x="5364725" y="2476150"/>
            <a:ext cx="2960700" cy="1437900"/>
          </a:xfrm>
          <a:prstGeom prst="rect">
            <a:avLst/>
          </a:prstGeom>
          <a:noFill/>
          <a:ln>
            <a:noFill/>
          </a:ln>
        </p:spPr>
        <p:txBody>
          <a:bodyPr anchorCtr="0" anchor="t" bIns="91425" lIns="91425" rIns="91425" wrap="square" tIns="91425">
            <a:noAutofit/>
          </a:bodyPr>
          <a:lstStyle/>
          <a:p>
            <a:pPr indent="-88900" lvl="0" marL="0" marR="0" rtl="0" algn="l">
              <a:lnSpc>
                <a:spcPct val="100000"/>
              </a:lnSpc>
              <a:spcBef>
                <a:spcPts val="0"/>
              </a:spcBef>
              <a:spcAft>
                <a:spcPts val="0"/>
              </a:spcAft>
              <a:buClr>
                <a:srgbClr val="FFB600"/>
              </a:buClr>
              <a:buSzPts val="1400"/>
              <a:buFont typeface="Raleway Light"/>
              <a:buNone/>
            </a:pPr>
            <a:r>
              <a:rPr b="1" i="0" lang="en" sz="2000" u="none" cap="none" strike="noStrike">
                <a:solidFill>
                  <a:srgbClr val="666666"/>
                </a:solidFill>
                <a:latin typeface="Raleway Light"/>
                <a:ea typeface="Raleway Light"/>
                <a:cs typeface="Raleway Light"/>
                <a:sym typeface="Raleway Light"/>
              </a:rPr>
              <a:t>AI Part</a:t>
            </a:r>
          </a:p>
          <a:p>
            <a:pPr indent="-88900" lvl="0" marL="0" marR="0" rtl="0" algn="l">
              <a:lnSpc>
                <a:spcPct val="100000"/>
              </a:lnSpc>
              <a:spcBef>
                <a:spcPts val="0"/>
              </a:spcBef>
              <a:spcAft>
                <a:spcPts val="0"/>
              </a:spcAft>
              <a:buClr>
                <a:srgbClr val="FFB600"/>
              </a:buClr>
              <a:buSzPts val="1400"/>
              <a:buFont typeface="Raleway Light"/>
              <a:buNone/>
            </a:pPr>
            <a:r>
              <a:t/>
            </a:r>
            <a:endParaRPr b="1" i="0" sz="2000" u="none" cap="none" strike="noStrike">
              <a:solidFill>
                <a:srgbClr val="666666"/>
              </a:solidFill>
              <a:latin typeface="Raleway Light"/>
              <a:ea typeface="Raleway Light"/>
              <a:cs typeface="Raleway Light"/>
              <a:sym typeface="Raleway Light"/>
            </a:endParaRPr>
          </a:p>
          <a:p>
            <a:pPr indent="-88900" lvl="0" marL="0" marR="0" rtl="0" algn="l">
              <a:lnSpc>
                <a:spcPct val="100000"/>
              </a:lnSpc>
              <a:spcBef>
                <a:spcPts val="0"/>
              </a:spcBef>
              <a:spcAft>
                <a:spcPts val="0"/>
              </a:spcAft>
              <a:buClr>
                <a:srgbClr val="FFB600"/>
              </a:buClr>
              <a:buSzPts val="1400"/>
              <a:buFont typeface="Raleway Light"/>
              <a:buNone/>
            </a:pPr>
            <a:r>
              <a:rPr b="0" i="0" lang="en" sz="1700" u="none" cap="none" strike="noStrike">
                <a:solidFill>
                  <a:srgbClr val="666666"/>
                </a:solidFill>
                <a:latin typeface="Raleway Light"/>
                <a:ea typeface="Raleway Light"/>
                <a:cs typeface="Raleway Light"/>
                <a:sym typeface="Raleway Light"/>
              </a:rPr>
              <a:t>https://github.com/qinzhez/SUCourseProject2048</a:t>
            </a:r>
          </a:p>
          <a:p>
            <a:pPr indent="-88900" lvl="0" marL="0" marR="0" rtl="0" algn="l">
              <a:lnSpc>
                <a:spcPct val="100000"/>
              </a:lnSpc>
              <a:spcBef>
                <a:spcPts val="0"/>
              </a:spcBef>
              <a:spcAft>
                <a:spcPts val="0"/>
              </a:spcAft>
              <a:buClr>
                <a:srgbClr val="FFB600"/>
              </a:buClr>
              <a:buSzPts val="1400"/>
              <a:buFont typeface="Raleway Light"/>
              <a:buNone/>
            </a:pPr>
            <a:r>
              <a:t/>
            </a:r>
            <a:endParaRPr b="0" i="0" sz="1600" u="none" cap="none" strike="noStrike">
              <a:solidFill>
                <a:srgbClr val="666666"/>
              </a:solidFill>
              <a:latin typeface="Raleway Light"/>
              <a:ea typeface="Raleway Light"/>
              <a:cs typeface="Raleway Light"/>
              <a:sym typeface="Raleway Light"/>
            </a:endParaRPr>
          </a:p>
          <a:p>
            <a:pPr indent="-88900" lvl="0" marL="0" marR="0" rtl="0" algn="l">
              <a:lnSpc>
                <a:spcPct val="100000"/>
              </a:lnSpc>
              <a:spcBef>
                <a:spcPts val="0"/>
              </a:spcBef>
              <a:spcAft>
                <a:spcPts val="0"/>
              </a:spcAft>
              <a:buClr>
                <a:srgbClr val="FFB600"/>
              </a:buClr>
              <a:buSzPts val="1400"/>
              <a:buFont typeface="Raleway Light"/>
              <a:buNone/>
            </a:pPr>
            <a:r>
              <a:t/>
            </a:r>
            <a:endParaRPr b="0" i="0" sz="1400" u="none" cap="none" strike="noStrike">
              <a:solidFill>
                <a:srgbClr val="666666"/>
              </a:solidFill>
              <a:latin typeface="Raleway Light"/>
              <a:ea typeface="Raleway Light"/>
              <a:cs typeface="Raleway Light"/>
              <a:sym typeface="Raleway Light"/>
            </a:endParaRPr>
          </a:p>
        </p:txBody>
      </p:sp>
      <p:sp>
        <p:nvSpPr>
          <p:cNvPr id="132" name="Shape 132"/>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33" name="Shape 133"/>
          <p:cNvSpPr/>
          <p:nvPr/>
        </p:nvSpPr>
        <p:spPr>
          <a:xfrm>
            <a:off x="8055177" y="292676"/>
            <a:ext cx="796167" cy="796157"/>
          </a:xfrm>
          <a:custGeom>
            <a:pathLst>
              <a:path extrusionOk="0" h="120000" w="120000">
                <a:moveTo>
                  <a:pt x="60000" y="0"/>
                </a:moveTo>
                <a:lnTo>
                  <a:pt x="59268" y="179"/>
                </a:lnTo>
                <a:lnTo>
                  <a:pt x="58178" y="731"/>
                </a:lnTo>
                <a:lnTo>
                  <a:pt x="54713" y="2732"/>
                </a:lnTo>
                <a:lnTo>
                  <a:pt x="52705" y="4009"/>
                </a:lnTo>
                <a:lnTo>
                  <a:pt x="50517" y="5652"/>
                </a:lnTo>
                <a:lnTo>
                  <a:pt x="48143" y="7295"/>
                </a:lnTo>
                <a:lnTo>
                  <a:pt x="45955" y="9303"/>
                </a:lnTo>
                <a:lnTo>
                  <a:pt x="43954" y="11304"/>
                </a:lnTo>
                <a:lnTo>
                  <a:pt x="42132" y="13492"/>
                </a:lnTo>
                <a:lnTo>
                  <a:pt x="40669" y="15680"/>
                </a:lnTo>
                <a:lnTo>
                  <a:pt x="40124" y="16778"/>
                </a:lnTo>
                <a:lnTo>
                  <a:pt x="39758" y="18054"/>
                </a:lnTo>
                <a:lnTo>
                  <a:pt x="39392" y="19145"/>
                </a:lnTo>
                <a:lnTo>
                  <a:pt x="39213" y="20242"/>
                </a:lnTo>
                <a:lnTo>
                  <a:pt x="39213" y="21340"/>
                </a:lnTo>
                <a:lnTo>
                  <a:pt x="39392" y="22617"/>
                </a:lnTo>
                <a:lnTo>
                  <a:pt x="39758" y="23707"/>
                </a:lnTo>
                <a:lnTo>
                  <a:pt x="40303" y="24804"/>
                </a:lnTo>
                <a:lnTo>
                  <a:pt x="41035" y="25895"/>
                </a:lnTo>
                <a:lnTo>
                  <a:pt x="41946" y="26992"/>
                </a:lnTo>
                <a:lnTo>
                  <a:pt x="43409" y="28082"/>
                </a:lnTo>
                <a:lnTo>
                  <a:pt x="44865" y="28814"/>
                </a:lnTo>
                <a:lnTo>
                  <a:pt x="46321" y="29546"/>
                </a:lnTo>
                <a:lnTo>
                  <a:pt x="47964" y="29904"/>
                </a:lnTo>
                <a:lnTo>
                  <a:pt x="49606" y="30270"/>
                </a:lnTo>
                <a:lnTo>
                  <a:pt x="51249" y="31002"/>
                </a:lnTo>
                <a:lnTo>
                  <a:pt x="52705" y="31734"/>
                </a:lnTo>
                <a:lnTo>
                  <a:pt x="54161" y="33011"/>
                </a:lnTo>
                <a:lnTo>
                  <a:pt x="55438" y="34467"/>
                </a:lnTo>
                <a:lnTo>
                  <a:pt x="56169" y="36109"/>
                </a:lnTo>
                <a:lnTo>
                  <a:pt x="56714" y="37931"/>
                </a:lnTo>
                <a:lnTo>
                  <a:pt x="56901" y="40119"/>
                </a:lnTo>
                <a:lnTo>
                  <a:pt x="56714" y="41582"/>
                </a:lnTo>
                <a:lnTo>
                  <a:pt x="56535" y="43218"/>
                </a:lnTo>
                <a:lnTo>
                  <a:pt x="55990" y="44681"/>
                </a:lnTo>
                <a:lnTo>
                  <a:pt x="55438" y="46137"/>
                </a:lnTo>
                <a:lnTo>
                  <a:pt x="54713" y="47593"/>
                </a:lnTo>
                <a:lnTo>
                  <a:pt x="53802" y="49057"/>
                </a:lnTo>
                <a:lnTo>
                  <a:pt x="52705" y="50334"/>
                </a:lnTo>
                <a:lnTo>
                  <a:pt x="51615" y="51610"/>
                </a:lnTo>
                <a:lnTo>
                  <a:pt x="50338" y="52701"/>
                </a:lnTo>
                <a:lnTo>
                  <a:pt x="49061" y="53798"/>
                </a:lnTo>
                <a:lnTo>
                  <a:pt x="47784" y="54530"/>
                </a:lnTo>
                <a:lnTo>
                  <a:pt x="46321" y="55441"/>
                </a:lnTo>
                <a:lnTo>
                  <a:pt x="44865" y="55986"/>
                </a:lnTo>
                <a:lnTo>
                  <a:pt x="43222" y="56531"/>
                </a:lnTo>
                <a:lnTo>
                  <a:pt x="41580" y="56718"/>
                </a:lnTo>
                <a:lnTo>
                  <a:pt x="40124" y="56897"/>
                </a:lnTo>
                <a:lnTo>
                  <a:pt x="38115" y="56718"/>
                </a:lnTo>
                <a:lnTo>
                  <a:pt x="36294" y="56165"/>
                </a:lnTo>
                <a:lnTo>
                  <a:pt x="34472" y="55441"/>
                </a:lnTo>
                <a:lnTo>
                  <a:pt x="33008" y="54164"/>
                </a:lnTo>
                <a:lnTo>
                  <a:pt x="31732" y="52701"/>
                </a:lnTo>
                <a:lnTo>
                  <a:pt x="30821" y="51065"/>
                </a:lnTo>
                <a:lnTo>
                  <a:pt x="30276" y="49423"/>
                </a:lnTo>
                <a:lnTo>
                  <a:pt x="29731" y="47780"/>
                </a:lnTo>
                <a:lnTo>
                  <a:pt x="29365" y="46324"/>
                </a:lnTo>
                <a:lnTo>
                  <a:pt x="28820" y="44860"/>
                </a:lnTo>
                <a:lnTo>
                  <a:pt x="28088" y="43404"/>
                </a:lnTo>
                <a:lnTo>
                  <a:pt x="26991" y="41941"/>
                </a:lnTo>
                <a:lnTo>
                  <a:pt x="25900" y="41030"/>
                </a:lnTo>
                <a:lnTo>
                  <a:pt x="24803" y="40306"/>
                </a:lnTo>
                <a:lnTo>
                  <a:pt x="23713" y="39753"/>
                </a:lnTo>
                <a:lnTo>
                  <a:pt x="22615" y="39387"/>
                </a:lnTo>
                <a:lnTo>
                  <a:pt x="21338" y="39208"/>
                </a:lnTo>
                <a:lnTo>
                  <a:pt x="20248" y="39208"/>
                </a:lnTo>
                <a:lnTo>
                  <a:pt x="19151" y="39387"/>
                </a:lnTo>
                <a:lnTo>
                  <a:pt x="18061" y="39753"/>
                </a:lnTo>
                <a:lnTo>
                  <a:pt x="16784" y="40119"/>
                </a:lnTo>
                <a:lnTo>
                  <a:pt x="15686" y="40664"/>
                </a:lnTo>
                <a:lnTo>
                  <a:pt x="13499" y="42128"/>
                </a:lnTo>
                <a:lnTo>
                  <a:pt x="11311" y="43949"/>
                </a:lnTo>
                <a:lnTo>
                  <a:pt x="9303" y="45958"/>
                </a:lnTo>
                <a:lnTo>
                  <a:pt x="7302" y="48146"/>
                </a:lnTo>
                <a:lnTo>
                  <a:pt x="5659" y="50513"/>
                </a:lnTo>
                <a:lnTo>
                  <a:pt x="4016" y="52701"/>
                </a:lnTo>
                <a:lnTo>
                  <a:pt x="2740" y="54709"/>
                </a:lnTo>
                <a:lnTo>
                  <a:pt x="739" y="58174"/>
                </a:lnTo>
                <a:lnTo>
                  <a:pt x="186" y="59271"/>
                </a:lnTo>
                <a:lnTo>
                  <a:pt x="7" y="59996"/>
                </a:lnTo>
                <a:lnTo>
                  <a:pt x="186" y="61459"/>
                </a:lnTo>
                <a:lnTo>
                  <a:pt x="552" y="62736"/>
                </a:lnTo>
                <a:lnTo>
                  <a:pt x="1284" y="64192"/>
                </a:lnTo>
                <a:lnTo>
                  <a:pt x="2195" y="65290"/>
                </a:lnTo>
                <a:lnTo>
                  <a:pt x="4382" y="67291"/>
                </a:lnTo>
                <a:lnTo>
                  <a:pt x="6570" y="69113"/>
                </a:lnTo>
                <a:lnTo>
                  <a:pt x="10579" y="72398"/>
                </a:lnTo>
                <a:lnTo>
                  <a:pt x="14230" y="75131"/>
                </a:lnTo>
                <a:lnTo>
                  <a:pt x="15686" y="76408"/>
                </a:lnTo>
                <a:lnTo>
                  <a:pt x="17150" y="77685"/>
                </a:lnTo>
                <a:lnTo>
                  <a:pt x="18061" y="78962"/>
                </a:lnTo>
                <a:lnTo>
                  <a:pt x="18972" y="80238"/>
                </a:lnTo>
                <a:lnTo>
                  <a:pt x="19337" y="81515"/>
                </a:lnTo>
                <a:lnTo>
                  <a:pt x="19337" y="82979"/>
                </a:lnTo>
                <a:lnTo>
                  <a:pt x="18972" y="84435"/>
                </a:lnTo>
                <a:lnTo>
                  <a:pt x="18240" y="86078"/>
                </a:lnTo>
                <a:lnTo>
                  <a:pt x="16963" y="87899"/>
                </a:lnTo>
                <a:lnTo>
                  <a:pt x="14962" y="89908"/>
                </a:lnTo>
                <a:lnTo>
                  <a:pt x="13685" y="91185"/>
                </a:lnTo>
                <a:lnTo>
                  <a:pt x="12222" y="91909"/>
                </a:lnTo>
                <a:lnTo>
                  <a:pt x="10579" y="92462"/>
                </a:lnTo>
                <a:lnTo>
                  <a:pt x="9123" y="92820"/>
                </a:lnTo>
                <a:lnTo>
                  <a:pt x="7481" y="93186"/>
                </a:lnTo>
                <a:lnTo>
                  <a:pt x="5838" y="93918"/>
                </a:lnTo>
                <a:lnTo>
                  <a:pt x="4382" y="94829"/>
                </a:lnTo>
                <a:lnTo>
                  <a:pt x="2740" y="96106"/>
                </a:lnTo>
                <a:lnTo>
                  <a:pt x="1463" y="97562"/>
                </a:lnTo>
                <a:lnTo>
                  <a:pt x="739" y="99204"/>
                </a:lnTo>
                <a:lnTo>
                  <a:pt x="186" y="101026"/>
                </a:lnTo>
                <a:lnTo>
                  <a:pt x="7" y="103035"/>
                </a:lnTo>
                <a:lnTo>
                  <a:pt x="186" y="104677"/>
                </a:lnTo>
                <a:lnTo>
                  <a:pt x="373" y="106320"/>
                </a:lnTo>
                <a:lnTo>
                  <a:pt x="918" y="107776"/>
                </a:lnTo>
                <a:lnTo>
                  <a:pt x="1650" y="109419"/>
                </a:lnTo>
                <a:lnTo>
                  <a:pt x="2374" y="110696"/>
                </a:lnTo>
                <a:lnTo>
                  <a:pt x="3285" y="112152"/>
                </a:lnTo>
                <a:lnTo>
                  <a:pt x="4203" y="113429"/>
                </a:lnTo>
                <a:lnTo>
                  <a:pt x="5293" y="114705"/>
                </a:lnTo>
                <a:lnTo>
                  <a:pt x="6570" y="115803"/>
                </a:lnTo>
                <a:lnTo>
                  <a:pt x="7847" y="116714"/>
                </a:lnTo>
                <a:lnTo>
                  <a:pt x="9303" y="117625"/>
                </a:lnTo>
                <a:lnTo>
                  <a:pt x="10766" y="118536"/>
                </a:lnTo>
                <a:lnTo>
                  <a:pt x="12222" y="119081"/>
                </a:lnTo>
                <a:lnTo>
                  <a:pt x="13865" y="119634"/>
                </a:lnTo>
                <a:lnTo>
                  <a:pt x="15321" y="119813"/>
                </a:lnTo>
                <a:lnTo>
                  <a:pt x="16963" y="119992"/>
                </a:lnTo>
                <a:lnTo>
                  <a:pt x="18972" y="119813"/>
                </a:lnTo>
                <a:lnTo>
                  <a:pt x="20793" y="119268"/>
                </a:lnTo>
                <a:lnTo>
                  <a:pt x="22436" y="118536"/>
                </a:lnTo>
                <a:lnTo>
                  <a:pt x="23892" y="117259"/>
                </a:lnTo>
                <a:lnTo>
                  <a:pt x="25169" y="115803"/>
                </a:lnTo>
                <a:lnTo>
                  <a:pt x="26080" y="114160"/>
                </a:lnTo>
                <a:lnTo>
                  <a:pt x="26632" y="112704"/>
                </a:lnTo>
                <a:lnTo>
                  <a:pt x="26991" y="111062"/>
                </a:lnTo>
                <a:lnTo>
                  <a:pt x="27543" y="109419"/>
                </a:lnTo>
                <a:lnTo>
                  <a:pt x="28088" y="107963"/>
                </a:lnTo>
                <a:lnTo>
                  <a:pt x="28820" y="106320"/>
                </a:lnTo>
                <a:lnTo>
                  <a:pt x="30097" y="105043"/>
                </a:lnTo>
                <a:lnTo>
                  <a:pt x="32098" y="103221"/>
                </a:lnTo>
                <a:lnTo>
                  <a:pt x="33927" y="101758"/>
                </a:lnTo>
                <a:lnTo>
                  <a:pt x="35562" y="101026"/>
                </a:lnTo>
                <a:lnTo>
                  <a:pt x="37025" y="100668"/>
                </a:lnTo>
                <a:lnTo>
                  <a:pt x="38481" y="100668"/>
                </a:lnTo>
                <a:lnTo>
                  <a:pt x="39758" y="101026"/>
                </a:lnTo>
                <a:lnTo>
                  <a:pt x="41035" y="101945"/>
                </a:lnTo>
                <a:lnTo>
                  <a:pt x="42312" y="102856"/>
                </a:lnTo>
                <a:lnTo>
                  <a:pt x="43588" y="104312"/>
                </a:lnTo>
                <a:lnTo>
                  <a:pt x="44865" y="105768"/>
                </a:lnTo>
                <a:lnTo>
                  <a:pt x="47598" y="109419"/>
                </a:lnTo>
                <a:lnTo>
                  <a:pt x="50883" y="113429"/>
                </a:lnTo>
                <a:lnTo>
                  <a:pt x="52705" y="115616"/>
                </a:lnTo>
                <a:lnTo>
                  <a:pt x="54713" y="117804"/>
                </a:lnTo>
                <a:lnTo>
                  <a:pt x="55803" y="118715"/>
                </a:lnTo>
                <a:lnTo>
                  <a:pt x="57267" y="119447"/>
                </a:lnTo>
                <a:lnTo>
                  <a:pt x="58544" y="119813"/>
                </a:lnTo>
                <a:lnTo>
                  <a:pt x="60000" y="119992"/>
                </a:lnTo>
                <a:lnTo>
                  <a:pt x="60731" y="119813"/>
                </a:lnTo>
                <a:lnTo>
                  <a:pt x="61821" y="119268"/>
                </a:lnTo>
                <a:lnTo>
                  <a:pt x="65286" y="117259"/>
                </a:lnTo>
                <a:lnTo>
                  <a:pt x="67294" y="115982"/>
                </a:lnTo>
                <a:lnTo>
                  <a:pt x="69482" y="114340"/>
                </a:lnTo>
                <a:lnTo>
                  <a:pt x="71849" y="112704"/>
                </a:lnTo>
                <a:lnTo>
                  <a:pt x="74044" y="110696"/>
                </a:lnTo>
                <a:lnTo>
                  <a:pt x="76045" y="108687"/>
                </a:lnTo>
                <a:lnTo>
                  <a:pt x="77867" y="106499"/>
                </a:lnTo>
                <a:lnTo>
                  <a:pt x="79330" y="104312"/>
                </a:lnTo>
                <a:lnTo>
                  <a:pt x="79875" y="103221"/>
                </a:lnTo>
                <a:lnTo>
                  <a:pt x="80241" y="101945"/>
                </a:lnTo>
                <a:lnTo>
                  <a:pt x="80607" y="100847"/>
                </a:lnTo>
                <a:lnTo>
                  <a:pt x="80786" y="99749"/>
                </a:lnTo>
                <a:lnTo>
                  <a:pt x="80786" y="98659"/>
                </a:lnTo>
                <a:lnTo>
                  <a:pt x="80607" y="97382"/>
                </a:lnTo>
                <a:lnTo>
                  <a:pt x="80241" y="96285"/>
                </a:lnTo>
                <a:lnTo>
                  <a:pt x="79696" y="95195"/>
                </a:lnTo>
                <a:lnTo>
                  <a:pt x="78964" y="94097"/>
                </a:lnTo>
                <a:lnTo>
                  <a:pt x="78053" y="93007"/>
                </a:lnTo>
                <a:lnTo>
                  <a:pt x="76590" y="91909"/>
                </a:lnTo>
                <a:lnTo>
                  <a:pt x="75134" y="91185"/>
                </a:lnTo>
                <a:lnTo>
                  <a:pt x="73678" y="90632"/>
                </a:lnTo>
                <a:lnTo>
                  <a:pt x="72035" y="90087"/>
                </a:lnTo>
                <a:lnTo>
                  <a:pt x="70393" y="89721"/>
                </a:lnTo>
                <a:lnTo>
                  <a:pt x="68750" y="88997"/>
                </a:lnTo>
                <a:lnTo>
                  <a:pt x="67294" y="88265"/>
                </a:lnTo>
                <a:lnTo>
                  <a:pt x="65838" y="86988"/>
                </a:lnTo>
                <a:lnTo>
                  <a:pt x="64561" y="85525"/>
                </a:lnTo>
                <a:lnTo>
                  <a:pt x="63830" y="83890"/>
                </a:lnTo>
                <a:lnTo>
                  <a:pt x="63285" y="82060"/>
                </a:lnTo>
                <a:lnTo>
                  <a:pt x="63098" y="79873"/>
                </a:lnTo>
                <a:lnTo>
                  <a:pt x="63285" y="78417"/>
                </a:lnTo>
                <a:lnTo>
                  <a:pt x="63464" y="76774"/>
                </a:lnTo>
                <a:lnTo>
                  <a:pt x="64009" y="75318"/>
                </a:lnTo>
                <a:lnTo>
                  <a:pt x="64561" y="73854"/>
                </a:lnTo>
                <a:lnTo>
                  <a:pt x="65286" y="72398"/>
                </a:lnTo>
                <a:lnTo>
                  <a:pt x="66197" y="70942"/>
                </a:lnTo>
                <a:lnTo>
                  <a:pt x="67294" y="69665"/>
                </a:lnTo>
                <a:lnTo>
                  <a:pt x="68384" y="68389"/>
                </a:lnTo>
                <a:lnTo>
                  <a:pt x="69661" y="67291"/>
                </a:lnTo>
                <a:lnTo>
                  <a:pt x="70938" y="66380"/>
                </a:lnTo>
                <a:lnTo>
                  <a:pt x="72215" y="65469"/>
                </a:lnTo>
                <a:lnTo>
                  <a:pt x="73678" y="64558"/>
                </a:lnTo>
                <a:lnTo>
                  <a:pt x="75134" y="64013"/>
                </a:lnTo>
                <a:lnTo>
                  <a:pt x="76777" y="63460"/>
                </a:lnTo>
                <a:lnTo>
                  <a:pt x="78419" y="63281"/>
                </a:lnTo>
                <a:lnTo>
                  <a:pt x="79875" y="63095"/>
                </a:lnTo>
                <a:lnTo>
                  <a:pt x="81884" y="63281"/>
                </a:lnTo>
                <a:lnTo>
                  <a:pt x="83705" y="63826"/>
                </a:lnTo>
                <a:lnTo>
                  <a:pt x="85527" y="64558"/>
                </a:lnTo>
                <a:lnTo>
                  <a:pt x="86991" y="65835"/>
                </a:lnTo>
                <a:lnTo>
                  <a:pt x="88267" y="67291"/>
                </a:lnTo>
                <a:lnTo>
                  <a:pt x="89178" y="68934"/>
                </a:lnTo>
                <a:lnTo>
                  <a:pt x="89723" y="70576"/>
                </a:lnTo>
                <a:lnTo>
                  <a:pt x="90268" y="72219"/>
                </a:lnTo>
                <a:lnTo>
                  <a:pt x="90634" y="73675"/>
                </a:lnTo>
                <a:lnTo>
                  <a:pt x="91179" y="75131"/>
                </a:lnTo>
                <a:lnTo>
                  <a:pt x="91911" y="76595"/>
                </a:lnTo>
                <a:lnTo>
                  <a:pt x="93008" y="78051"/>
                </a:lnTo>
                <a:lnTo>
                  <a:pt x="94099" y="78962"/>
                </a:lnTo>
                <a:lnTo>
                  <a:pt x="95196" y="79693"/>
                </a:lnTo>
                <a:lnTo>
                  <a:pt x="96286" y="80238"/>
                </a:lnTo>
                <a:lnTo>
                  <a:pt x="97384" y="80604"/>
                </a:lnTo>
                <a:lnTo>
                  <a:pt x="98661" y="80784"/>
                </a:lnTo>
                <a:lnTo>
                  <a:pt x="99751" y="80784"/>
                </a:lnTo>
                <a:lnTo>
                  <a:pt x="100848" y="80604"/>
                </a:lnTo>
                <a:lnTo>
                  <a:pt x="101938" y="80238"/>
                </a:lnTo>
                <a:lnTo>
                  <a:pt x="103215" y="79873"/>
                </a:lnTo>
                <a:lnTo>
                  <a:pt x="104313" y="79327"/>
                </a:lnTo>
                <a:lnTo>
                  <a:pt x="106500" y="77871"/>
                </a:lnTo>
                <a:lnTo>
                  <a:pt x="108688" y="76042"/>
                </a:lnTo>
                <a:lnTo>
                  <a:pt x="110696" y="74041"/>
                </a:lnTo>
                <a:lnTo>
                  <a:pt x="112697" y="71853"/>
                </a:lnTo>
                <a:lnTo>
                  <a:pt x="114340" y="69479"/>
                </a:lnTo>
                <a:lnTo>
                  <a:pt x="115983" y="67291"/>
                </a:lnTo>
                <a:lnTo>
                  <a:pt x="117259" y="65290"/>
                </a:lnTo>
                <a:lnTo>
                  <a:pt x="119260" y="61818"/>
                </a:lnTo>
                <a:lnTo>
                  <a:pt x="119813" y="60728"/>
                </a:lnTo>
                <a:lnTo>
                  <a:pt x="119992" y="59996"/>
                </a:lnTo>
                <a:lnTo>
                  <a:pt x="119813" y="58540"/>
                </a:lnTo>
                <a:lnTo>
                  <a:pt x="119447" y="57263"/>
                </a:lnTo>
                <a:lnTo>
                  <a:pt x="118715" y="55807"/>
                </a:lnTo>
                <a:lnTo>
                  <a:pt x="117804" y="54709"/>
                </a:lnTo>
                <a:lnTo>
                  <a:pt x="115617" y="52701"/>
                </a:lnTo>
                <a:lnTo>
                  <a:pt x="113429" y="50879"/>
                </a:lnTo>
                <a:lnTo>
                  <a:pt x="109420" y="47593"/>
                </a:lnTo>
                <a:lnTo>
                  <a:pt x="105769" y="44860"/>
                </a:lnTo>
                <a:lnTo>
                  <a:pt x="104313" y="43584"/>
                </a:lnTo>
                <a:lnTo>
                  <a:pt x="102849" y="42307"/>
                </a:lnTo>
                <a:lnTo>
                  <a:pt x="101938" y="41030"/>
                </a:lnTo>
                <a:lnTo>
                  <a:pt x="101027" y="39753"/>
                </a:lnTo>
                <a:lnTo>
                  <a:pt x="100662" y="38476"/>
                </a:lnTo>
                <a:lnTo>
                  <a:pt x="100662" y="37020"/>
                </a:lnTo>
                <a:lnTo>
                  <a:pt x="101027" y="35564"/>
                </a:lnTo>
                <a:lnTo>
                  <a:pt x="101759" y="33921"/>
                </a:lnTo>
                <a:lnTo>
                  <a:pt x="103036" y="32100"/>
                </a:lnTo>
                <a:lnTo>
                  <a:pt x="105037" y="30091"/>
                </a:lnTo>
                <a:lnTo>
                  <a:pt x="106314" y="28814"/>
                </a:lnTo>
                <a:lnTo>
                  <a:pt x="107777" y="28082"/>
                </a:lnTo>
                <a:lnTo>
                  <a:pt x="109420" y="27537"/>
                </a:lnTo>
                <a:lnTo>
                  <a:pt x="110876" y="27171"/>
                </a:lnTo>
                <a:lnTo>
                  <a:pt x="112518" y="26806"/>
                </a:lnTo>
                <a:lnTo>
                  <a:pt x="114161" y="26081"/>
                </a:lnTo>
                <a:lnTo>
                  <a:pt x="115617" y="25163"/>
                </a:lnTo>
                <a:lnTo>
                  <a:pt x="117259" y="23886"/>
                </a:lnTo>
                <a:lnTo>
                  <a:pt x="118536" y="22430"/>
                </a:lnTo>
                <a:lnTo>
                  <a:pt x="119260" y="20787"/>
                </a:lnTo>
                <a:lnTo>
                  <a:pt x="119813" y="18965"/>
                </a:lnTo>
                <a:lnTo>
                  <a:pt x="119992" y="16957"/>
                </a:lnTo>
                <a:lnTo>
                  <a:pt x="119813" y="15322"/>
                </a:lnTo>
                <a:lnTo>
                  <a:pt x="119626" y="13679"/>
                </a:lnTo>
                <a:lnTo>
                  <a:pt x="119081" y="12215"/>
                </a:lnTo>
                <a:lnTo>
                  <a:pt x="118349" y="10580"/>
                </a:lnTo>
                <a:lnTo>
                  <a:pt x="117625" y="9303"/>
                </a:lnTo>
                <a:lnTo>
                  <a:pt x="116714" y="7840"/>
                </a:lnTo>
                <a:lnTo>
                  <a:pt x="115796" y="6563"/>
                </a:lnTo>
                <a:lnTo>
                  <a:pt x="114706" y="5286"/>
                </a:lnTo>
                <a:lnTo>
                  <a:pt x="113429" y="4196"/>
                </a:lnTo>
                <a:lnTo>
                  <a:pt x="112152" y="3285"/>
                </a:lnTo>
                <a:lnTo>
                  <a:pt x="110696" y="2374"/>
                </a:lnTo>
                <a:lnTo>
                  <a:pt x="109233" y="1456"/>
                </a:lnTo>
                <a:lnTo>
                  <a:pt x="107777" y="910"/>
                </a:lnTo>
                <a:lnTo>
                  <a:pt x="106134" y="365"/>
                </a:lnTo>
                <a:lnTo>
                  <a:pt x="104678" y="179"/>
                </a:lnTo>
                <a:lnTo>
                  <a:pt x="103036" y="0"/>
                </a:lnTo>
                <a:lnTo>
                  <a:pt x="101027" y="179"/>
                </a:lnTo>
                <a:lnTo>
                  <a:pt x="99206" y="731"/>
                </a:lnTo>
                <a:lnTo>
                  <a:pt x="97563" y="1456"/>
                </a:lnTo>
                <a:lnTo>
                  <a:pt x="96107" y="2732"/>
                </a:lnTo>
                <a:lnTo>
                  <a:pt x="94830" y="4196"/>
                </a:lnTo>
                <a:lnTo>
                  <a:pt x="93919" y="5839"/>
                </a:lnTo>
                <a:lnTo>
                  <a:pt x="93367" y="7295"/>
                </a:lnTo>
                <a:lnTo>
                  <a:pt x="93008" y="8937"/>
                </a:lnTo>
                <a:lnTo>
                  <a:pt x="92456" y="10580"/>
                </a:lnTo>
                <a:lnTo>
                  <a:pt x="91911" y="12036"/>
                </a:lnTo>
                <a:lnTo>
                  <a:pt x="91179" y="13679"/>
                </a:lnTo>
                <a:lnTo>
                  <a:pt x="89902" y="14956"/>
                </a:lnTo>
                <a:lnTo>
                  <a:pt x="87901" y="16957"/>
                </a:lnTo>
                <a:lnTo>
                  <a:pt x="86072" y="18234"/>
                </a:lnTo>
                <a:lnTo>
                  <a:pt x="84437" y="18965"/>
                </a:lnTo>
                <a:lnTo>
                  <a:pt x="82974" y="19331"/>
                </a:lnTo>
                <a:lnTo>
                  <a:pt x="81518" y="19331"/>
                </a:lnTo>
                <a:lnTo>
                  <a:pt x="80241" y="18965"/>
                </a:lnTo>
                <a:lnTo>
                  <a:pt x="78964" y="18054"/>
                </a:lnTo>
                <a:lnTo>
                  <a:pt x="77687" y="17143"/>
                </a:lnTo>
                <a:lnTo>
                  <a:pt x="76411" y="15680"/>
                </a:lnTo>
                <a:lnTo>
                  <a:pt x="75134" y="14224"/>
                </a:lnTo>
                <a:lnTo>
                  <a:pt x="72401" y="10580"/>
                </a:lnTo>
                <a:lnTo>
                  <a:pt x="69116" y="6563"/>
                </a:lnTo>
                <a:lnTo>
                  <a:pt x="67294" y="4375"/>
                </a:lnTo>
                <a:lnTo>
                  <a:pt x="65286" y="2187"/>
                </a:lnTo>
                <a:lnTo>
                  <a:pt x="64196" y="1276"/>
                </a:lnTo>
                <a:lnTo>
                  <a:pt x="62732" y="545"/>
                </a:lnTo>
                <a:lnTo>
                  <a:pt x="61455" y="179"/>
                </a:lnTo>
                <a:lnTo>
                  <a:pt x="60000"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Shape 134"/>
          <p:cNvSpPr/>
          <p:nvPr/>
        </p:nvSpPr>
        <p:spPr>
          <a:xfrm>
            <a:off x="2808074" y="2476150"/>
            <a:ext cx="2440800" cy="796200"/>
          </a:xfrm>
          <a:prstGeom prst="leftRightArrow">
            <a:avLst>
              <a:gd fmla="val 50000" name="adj1"/>
              <a:gd fmla="val 50000" name="adj2"/>
            </a:avLst>
          </a:prstGeom>
          <a:noFill/>
          <a:ln cap="flat" cmpd="sng" w="9525">
            <a:solidFill>
              <a:srgbClr val="FF9900"/>
            </a:solidFill>
            <a:prstDash val="solid"/>
            <a:round/>
            <a:headEnd len="med" w="med" type="none"/>
            <a:tailEnd len="med" w="med" type="none"/>
          </a:ln>
        </p:spPr>
        <p:txBody>
          <a:bodyPr anchorCtr="0" anchor="ctr" bIns="91425" lIns="91425" rIns="91425" wrap="square" tIns="91425">
            <a:noAutofit/>
          </a:bodyPr>
          <a:lstStyle/>
          <a:p>
            <a:pPr indent="-107950" lvl="0" marL="0" marR="0" rtl="0" algn="ctr">
              <a:lnSpc>
                <a:spcPct val="100000"/>
              </a:lnSpc>
              <a:spcBef>
                <a:spcPts val="0"/>
              </a:spcBef>
              <a:spcAft>
                <a:spcPts val="0"/>
              </a:spcAft>
              <a:buClr>
                <a:schemeClr val="dk2"/>
              </a:buClr>
              <a:buSzPts val="1700"/>
              <a:buFont typeface="Arial"/>
              <a:buNone/>
            </a:pPr>
            <a:r>
              <a:rPr b="1" i="0" lang="en" sz="1700" u="none" cap="none" strike="noStrike">
                <a:solidFill>
                  <a:schemeClr val="dk2"/>
                </a:solidFill>
                <a:latin typeface="Arial"/>
                <a:ea typeface="Arial"/>
                <a:cs typeface="Arial"/>
                <a:sym typeface="Arial"/>
              </a:rPr>
              <a:t>Robote </a:t>
            </a:r>
          </a:p>
        </p:txBody>
      </p:sp>
      <p:sp>
        <p:nvSpPr>
          <p:cNvPr id="135" name="Shape 135"/>
          <p:cNvSpPr txBox="1"/>
          <p:nvPr/>
        </p:nvSpPr>
        <p:spPr>
          <a:xfrm>
            <a:off x="3166400" y="2163250"/>
            <a:ext cx="1776000" cy="489300"/>
          </a:xfrm>
          <a:prstGeom prst="rect">
            <a:avLst/>
          </a:prstGeom>
          <a:noFill/>
          <a:ln>
            <a:noFill/>
          </a:ln>
        </p:spPr>
        <p:txBody>
          <a:bodyPr anchorCtr="0" anchor="t" bIns="91425" lIns="91425" rIns="91425" wrap="square" tIns="91425">
            <a:noAutofit/>
          </a:bodyPr>
          <a:lstStyle/>
          <a:p>
            <a:pPr indent="-101600" lvl="0" marL="0" marR="0" rtl="0" algn="l">
              <a:lnSpc>
                <a:spcPct val="100000"/>
              </a:lnSpc>
              <a:spcBef>
                <a:spcPts val="0"/>
              </a:spcBef>
              <a:spcAft>
                <a:spcPts val="0"/>
              </a:spcAft>
              <a:buClr>
                <a:schemeClr val="dk2"/>
              </a:buClr>
              <a:buSzPts val="1600"/>
              <a:buFont typeface="Arial"/>
              <a:buNone/>
            </a:pPr>
            <a:r>
              <a:rPr b="0" i="0" lang="en" sz="1600" u="none" cap="none" strike="noStrike">
                <a:solidFill>
                  <a:schemeClr val="dk2"/>
                </a:solidFill>
                <a:latin typeface="Arial"/>
                <a:ea typeface="Arial"/>
                <a:cs typeface="Arial"/>
                <a:sym typeface="Arial"/>
              </a:rPr>
              <a:t>Get current state</a:t>
            </a:r>
          </a:p>
        </p:txBody>
      </p:sp>
      <p:sp>
        <p:nvSpPr>
          <p:cNvPr id="136" name="Shape 136"/>
          <p:cNvSpPr txBox="1"/>
          <p:nvPr/>
        </p:nvSpPr>
        <p:spPr>
          <a:xfrm>
            <a:off x="3166400" y="3159525"/>
            <a:ext cx="1730100" cy="553200"/>
          </a:xfrm>
          <a:prstGeom prst="rect">
            <a:avLst/>
          </a:prstGeom>
          <a:noFill/>
          <a:ln>
            <a:noFill/>
          </a:ln>
        </p:spPr>
        <p:txBody>
          <a:bodyPr anchorCtr="0" anchor="t" bIns="91425" lIns="91425" rIns="91425" wrap="square" tIns="91425">
            <a:noAutofit/>
          </a:bodyPr>
          <a:lstStyle/>
          <a:p>
            <a:pPr indent="-95250" lvl="0" marL="0" marR="0" rtl="0" algn="l">
              <a:lnSpc>
                <a:spcPct val="100000"/>
              </a:lnSpc>
              <a:spcBef>
                <a:spcPts val="0"/>
              </a:spcBef>
              <a:spcAft>
                <a:spcPts val="0"/>
              </a:spcAft>
              <a:buClr>
                <a:schemeClr val="dk2"/>
              </a:buClr>
              <a:buSzPts val="1500"/>
              <a:buFont typeface="Arial"/>
              <a:buNone/>
            </a:pPr>
            <a:r>
              <a:rPr b="0" i="0" lang="en" sz="1500" u="none" cap="none" strike="noStrike">
                <a:solidFill>
                  <a:schemeClr val="dk2"/>
                </a:solidFill>
                <a:latin typeface="Raleway Medium"/>
                <a:ea typeface="Raleway Medium"/>
                <a:cs typeface="Raleway Medium"/>
                <a:sym typeface="Raleway Medium"/>
              </a:rPr>
              <a:t>Evaluate and give instruction</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922000" y="891775"/>
            <a:ext cx="6866100" cy="857400"/>
          </a:xfrm>
          <a:prstGeom prst="rect">
            <a:avLst/>
          </a:prstGeom>
          <a:noFill/>
          <a:ln>
            <a:noFill/>
          </a:ln>
        </p:spPr>
        <p:txBody>
          <a:bodyPr anchorCtr="0" anchor="t" bIns="91425" lIns="91425" rIns="91425" wrap="square" tIns="91425">
            <a:noAutofit/>
          </a:bodyPr>
          <a:lstStyle/>
          <a:p>
            <a:pPr indent="-368300" lvl="0" marL="0" marR="0" rtl="0" algn="l">
              <a:lnSpc>
                <a:spcPct val="100000"/>
              </a:lnSpc>
              <a:spcBef>
                <a:spcPts val="0"/>
              </a:spcBef>
              <a:spcAft>
                <a:spcPts val="0"/>
              </a:spcAft>
              <a:buClr>
                <a:srgbClr val="434343"/>
              </a:buClr>
              <a:buSzPts val="5800"/>
              <a:buFont typeface="Raleway ExtraBold"/>
              <a:buNone/>
            </a:pPr>
            <a:r>
              <a:rPr b="0" i="0" lang="en" sz="5800" u="none" cap="none" strike="noStrike">
                <a:solidFill>
                  <a:srgbClr val="434343"/>
                </a:solidFill>
                <a:latin typeface="Raleway ExtraBold"/>
                <a:ea typeface="Raleway ExtraBold"/>
                <a:cs typeface="Raleway ExtraBold"/>
                <a:sym typeface="Raleway ExtraBold"/>
              </a:rPr>
              <a:t>AI Structure</a:t>
            </a:r>
          </a:p>
        </p:txBody>
      </p:sp>
      <p:sp>
        <p:nvSpPr>
          <p:cNvPr id="142" name="Shape 142"/>
          <p:cNvSpPr txBox="1"/>
          <p:nvPr>
            <p:ph idx="12" type="sldNum"/>
          </p:nvPr>
        </p:nvSpPr>
        <p:spPr>
          <a:xfrm>
            <a:off x="8604400" y="4590300"/>
            <a:ext cx="539700" cy="5532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43" name="Shape 143"/>
          <p:cNvSpPr/>
          <p:nvPr/>
        </p:nvSpPr>
        <p:spPr>
          <a:xfrm>
            <a:off x="2035217" y="2647562"/>
            <a:ext cx="626400" cy="39000"/>
          </a:xfrm>
          <a:prstGeom prst="roundRect">
            <a:avLst>
              <a:gd fmla="val 50000" name="adj"/>
            </a:avLst>
          </a:pr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Raleway Light"/>
              <a:ea typeface="Raleway Light"/>
              <a:cs typeface="Raleway Light"/>
              <a:sym typeface="Raleway Light"/>
            </a:endParaRPr>
          </a:p>
        </p:txBody>
      </p:sp>
      <p:sp>
        <p:nvSpPr>
          <p:cNvPr id="144" name="Shape 144"/>
          <p:cNvSpPr/>
          <p:nvPr/>
        </p:nvSpPr>
        <p:spPr>
          <a:xfrm>
            <a:off x="967532" y="2337949"/>
            <a:ext cx="626400" cy="632400"/>
          </a:xfrm>
          <a:prstGeom prst="ellipse">
            <a:avLst/>
          </a:prstGeom>
          <a:noFill/>
          <a:ln cap="flat" cmpd="sng" w="38100">
            <a:solidFill>
              <a:srgbClr val="FFB6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Raleway Light"/>
              <a:ea typeface="Raleway Light"/>
              <a:cs typeface="Raleway Light"/>
              <a:sym typeface="Raleway Light"/>
            </a:endParaRPr>
          </a:p>
        </p:txBody>
      </p:sp>
      <p:sp>
        <p:nvSpPr>
          <p:cNvPr id="145" name="Shape 145"/>
          <p:cNvSpPr txBox="1"/>
          <p:nvPr/>
        </p:nvSpPr>
        <p:spPr>
          <a:xfrm>
            <a:off x="1050527" y="2433254"/>
            <a:ext cx="460200" cy="341700"/>
          </a:xfrm>
          <a:prstGeom prst="rect">
            <a:avLst/>
          </a:prstGeom>
          <a:noFill/>
          <a:ln>
            <a:noFill/>
          </a:ln>
        </p:spPr>
        <p:txBody>
          <a:bodyPr anchorCtr="0" anchor="t" bIns="91425" lIns="91425" rIns="91425" wrap="square" tIns="91425">
            <a:noAutofit/>
          </a:bodyPr>
          <a:lstStyle/>
          <a:p>
            <a:pPr indent="-69850" lvl="0" marL="0" marR="0" rtl="0" algn="ctr">
              <a:lnSpc>
                <a:spcPct val="115000"/>
              </a:lnSpc>
              <a:spcBef>
                <a:spcPts val="0"/>
              </a:spcBef>
              <a:spcAft>
                <a:spcPts val="0"/>
              </a:spcAft>
              <a:buClr>
                <a:srgbClr val="434343"/>
              </a:buClr>
              <a:buSzPts val="1100"/>
              <a:buFont typeface="Raleway Light"/>
              <a:buNone/>
            </a:pPr>
            <a:r>
              <a:rPr b="0" i="0" lang="en" sz="1200" u="none" cap="none" strike="noStrike">
                <a:solidFill>
                  <a:srgbClr val="434343"/>
                </a:solidFill>
                <a:latin typeface="Raleway Light"/>
                <a:ea typeface="Raleway Light"/>
                <a:cs typeface="Raleway Light"/>
                <a:sym typeface="Raleway Light"/>
              </a:rPr>
              <a:t>first</a:t>
            </a:r>
          </a:p>
        </p:txBody>
      </p:sp>
      <p:sp>
        <p:nvSpPr>
          <p:cNvPr id="146" name="Shape 146"/>
          <p:cNvSpPr txBox="1"/>
          <p:nvPr/>
        </p:nvSpPr>
        <p:spPr>
          <a:xfrm>
            <a:off x="380089" y="2924665"/>
            <a:ext cx="1801200" cy="474900"/>
          </a:xfrm>
          <a:prstGeom prst="rect">
            <a:avLst/>
          </a:prstGeom>
          <a:noFill/>
          <a:ln>
            <a:noFill/>
          </a:ln>
        </p:spPr>
        <p:txBody>
          <a:bodyPr anchorCtr="0" anchor="b" bIns="91425" lIns="91425" rIns="91425" wrap="square" tIns="91425">
            <a:noAutofit/>
          </a:bodyPr>
          <a:lstStyle/>
          <a:p>
            <a:pPr indent="-63500" lvl="0" marL="0" marR="0" rtl="0" algn="ctr">
              <a:lnSpc>
                <a:spcPct val="115000"/>
              </a:lnSpc>
              <a:spcBef>
                <a:spcPts val="0"/>
              </a:spcBef>
              <a:spcAft>
                <a:spcPts val="0"/>
              </a:spcAft>
              <a:buClr>
                <a:srgbClr val="434343"/>
              </a:buClr>
              <a:buSzPts val="1000"/>
              <a:buFont typeface="Raleway ExtraBold"/>
              <a:buNone/>
            </a:pPr>
            <a:r>
              <a:rPr b="0" i="0" lang="en" sz="1100" u="none" cap="none" strike="noStrike">
                <a:solidFill>
                  <a:srgbClr val="434343"/>
                </a:solidFill>
                <a:latin typeface="Raleway ExtraBold"/>
                <a:ea typeface="Raleway ExtraBold"/>
                <a:cs typeface="Raleway ExtraBold"/>
                <a:sym typeface="Raleway ExtraBold"/>
              </a:rPr>
              <a:t>Heuristic Function</a:t>
            </a:r>
          </a:p>
        </p:txBody>
      </p:sp>
      <p:sp>
        <p:nvSpPr>
          <p:cNvPr id="147" name="Shape 147"/>
          <p:cNvSpPr/>
          <p:nvPr/>
        </p:nvSpPr>
        <p:spPr>
          <a:xfrm>
            <a:off x="3185931" y="2337949"/>
            <a:ext cx="626400" cy="632400"/>
          </a:xfrm>
          <a:prstGeom prst="ellipse">
            <a:avLst/>
          </a:prstGeom>
          <a:noFill/>
          <a:ln cap="flat" cmpd="sng" w="38100">
            <a:solidFill>
              <a:srgbClr val="FFB6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Raleway Light"/>
              <a:ea typeface="Raleway Light"/>
              <a:cs typeface="Raleway Light"/>
              <a:sym typeface="Raleway Light"/>
            </a:endParaRPr>
          </a:p>
        </p:txBody>
      </p:sp>
      <p:sp>
        <p:nvSpPr>
          <p:cNvPr id="148" name="Shape 148"/>
          <p:cNvSpPr txBox="1"/>
          <p:nvPr/>
        </p:nvSpPr>
        <p:spPr>
          <a:xfrm>
            <a:off x="2444800" y="3057876"/>
            <a:ext cx="2084400" cy="341700"/>
          </a:xfrm>
          <a:prstGeom prst="rect">
            <a:avLst/>
          </a:prstGeom>
          <a:noFill/>
          <a:ln>
            <a:noFill/>
          </a:ln>
        </p:spPr>
        <p:txBody>
          <a:bodyPr anchorCtr="0" anchor="b" bIns="91425" lIns="91425" rIns="91425" wrap="square" tIns="91425">
            <a:noAutofit/>
          </a:bodyPr>
          <a:lstStyle/>
          <a:p>
            <a:pPr indent="-63500" lvl="0" marL="0" marR="0" rtl="0" algn="ctr">
              <a:lnSpc>
                <a:spcPct val="115000"/>
              </a:lnSpc>
              <a:spcBef>
                <a:spcPts val="0"/>
              </a:spcBef>
              <a:spcAft>
                <a:spcPts val="0"/>
              </a:spcAft>
              <a:buClr>
                <a:srgbClr val="434343"/>
              </a:buClr>
              <a:buSzPts val="1000"/>
              <a:buFont typeface="Raleway ExtraBold"/>
              <a:buNone/>
            </a:pPr>
            <a:r>
              <a:rPr b="0" i="0" lang="en" sz="1100" u="none" cap="none" strike="noStrike">
                <a:solidFill>
                  <a:srgbClr val="434343"/>
                </a:solidFill>
                <a:latin typeface="Raleway ExtraBold"/>
                <a:ea typeface="Raleway ExtraBold"/>
                <a:cs typeface="Raleway ExtraBold"/>
                <a:sym typeface="Raleway ExtraBold"/>
              </a:rPr>
              <a:t>Calculate the score sum</a:t>
            </a:r>
          </a:p>
        </p:txBody>
      </p:sp>
      <p:sp>
        <p:nvSpPr>
          <p:cNvPr id="149" name="Shape 149"/>
          <p:cNvSpPr txBox="1"/>
          <p:nvPr/>
        </p:nvSpPr>
        <p:spPr>
          <a:xfrm>
            <a:off x="3179884" y="2483305"/>
            <a:ext cx="626400" cy="341700"/>
          </a:xfrm>
          <a:prstGeom prst="rect">
            <a:avLst/>
          </a:prstGeom>
          <a:noFill/>
          <a:ln>
            <a:noFill/>
          </a:ln>
        </p:spPr>
        <p:txBody>
          <a:bodyPr anchorCtr="0" anchor="t" bIns="91425" lIns="91425" rIns="91425" wrap="square" tIns="91425">
            <a:noAutofit/>
          </a:bodyPr>
          <a:lstStyle/>
          <a:p>
            <a:pPr indent="-69850" lvl="0" marL="0" marR="0" rtl="0" algn="ctr">
              <a:lnSpc>
                <a:spcPct val="115000"/>
              </a:lnSpc>
              <a:spcBef>
                <a:spcPts val="0"/>
              </a:spcBef>
              <a:spcAft>
                <a:spcPts val="0"/>
              </a:spcAft>
              <a:buClr>
                <a:srgbClr val="434343"/>
              </a:buClr>
              <a:buSzPts val="1100"/>
              <a:buFont typeface="Raleway Light"/>
              <a:buNone/>
            </a:pPr>
            <a:r>
              <a:rPr b="0" i="0" lang="en" sz="1000" u="none" cap="none" strike="noStrike">
                <a:solidFill>
                  <a:srgbClr val="434343"/>
                </a:solidFill>
                <a:latin typeface="Raleway Light"/>
                <a:ea typeface="Raleway Light"/>
                <a:cs typeface="Raleway Light"/>
                <a:sym typeface="Raleway Light"/>
              </a:rPr>
              <a:t>second</a:t>
            </a:r>
          </a:p>
        </p:txBody>
      </p:sp>
      <p:sp>
        <p:nvSpPr>
          <p:cNvPr id="150" name="Shape 150"/>
          <p:cNvSpPr/>
          <p:nvPr/>
        </p:nvSpPr>
        <p:spPr>
          <a:xfrm>
            <a:off x="5380140" y="2337949"/>
            <a:ext cx="626400" cy="632400"/>
          </a:xfrm>
          <a:prstGeom prst="ellipse">
            <a:avLst/>
          </a:prstGeom>
          <a:noFill/>
          <a:ln cap="flat" cmpd="sng" w="38100">
            <a:solidFill>
              <a:srgbClr val="FFB6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Raleway Light"/>
              <a:ea typeface="Raleway Light"/>
              <a:cs typeface="Raleway Light"/>
              <a:sym typeface="Raleway Light"/>
            </a:endParaRPr>
          </a:p>
        </p:txBody>
      </p:sp>
      <p:sp>
        <p:nvSpPr>
          <p:cNvPr id="151" name="Shape 151"/>
          <p:cNvSpPr txBox="1"/>
          <p:nvPr/>
        </p:nvSpPr>
        <p:spPr>
          <a:xfrm>
            <a:off x="4792700" y="2924665"/>
            <a:ext cx="1801200" cy="474900"/>
          </a:xfrm>
          <a:prstGeom prst="rect">
            <a:avLst/>
          </a:prstGeom>
          <a:noFill/>
          <a:ln>
            <a:noFill/>
          </a:ln>
        </p:spPr>
        <p:txBody>
          <a:bodyPr anchorCtr="0" anchor="b" bIns="91425" lIns="91425" rIns="91425" wrap="square" tIns="91425">
            <a:noAutofit/>
          </a:bodyPr>
          <a:lstStyle/>
          <a:p>
            <a:pPr indent="-63500" lvl="0" marL="0" marR="0" rtl="0" algn="ctr">
              <a:lnSpc>
                <a:spcPct val="115000"/>
              </a:lnSpc>
              <a:spcBef>
                <a:spcPts val="0"/>
              </a:spcBef>
              <a:spcAft>
                <a:spcPts val="0"/>
              </a:spcAft>
              <a:buClr>
                <a:srgbClr val="434343"/>
              </a:buClr>
              <a:buSzPts val="1000"/>
              <a:buFont typeface="Raleway ExtraBold"/>
              <a:buNone/>
            </a:pPr>
            <a:r>
              <a:rPr b="0" i="0" lang="en" sz="1100" u="none" cap="none" strike="noStrike">
                <a:solidFill>
                  <a:srgbClr val="434343"/>
                </a:solidFill>
                <a:latin typeface="Raleway ExtraBold"/>
                <a:ea typeface="Raleway ExtraBold"/>
                <a:cs typeface="Raleway ExtraBold"/>
                <a:sym typeface="Raleway ExtraBold"/>
              </a:rPr>
              <a:t>Search strategy</a:t>
            </a:r>
            <a:r>
              <a:rPr b="0" i="0" lang="en" sz="1000" u="none" cap="none" strike="noStrike">
                <a:solidFill>
                  <a:srgbClr val="434343"/>
                </a:solidFill>
                <a:latin typeface="Raleway ExtraBold"/>
                <a:ea typeface="Raleway ExtraBold"/>
                <a:cs typeface="Raleway ExtraBold"/>
                <a:sym typeface="Raleway ExtraBold"/>
              </a:rPr>
              <a:t> </a:t>
            </a:r>
          </a:p>
        </p:txBody>
      </p:sp>
      <p:sp>
        <p:nvSpPr>
          <p:cNvPr id="152" name="Shape 152"/>
          <p:cNvSpPr txBox="1"/>
          <p:nvPr/>
        </p:nvSpPr>
        <p:spPr>
          <a:xfrm>
            <a:off x="5463135" y="2509454"/>
            <a:ext cx="460200" cy="341700"/>
          </a:xfrm>
          <a:prstGeom prst="rect">
            <a:avLst/>
          </a:prstGeom>
          <a:noFill/>
          <a:ln>
            <a:noFill/>
          </a:ln>
        </p:spPr>
        <p:txBody>
          <a:bodyPr anchorCtr="0" anchor="t" bIns="91425" lIns="91425" rIns="91425" wrap="square" tIns="91425">
            <a:noAutofit/>
          </a:bodyPr>
          <a:lstStyle/>
          <a:p>
            <a:pPr indent="-69850" lvl="0" marL="0" marR="0" rtl="0" algn="ctr">
              <a:lnSpc>
                <a:spcPct val="115000"/>
              </a:lnSpc>
              <a:spcBef>
                <a:spcPts val="0"/>
              </a:spcBef>
              <a:spcAft>
                <a:spcPts val="0"/>
              </a:spcAft>
              <a:buClr>
                <a:srgbClr val="434343"/>
              </a:buClr>
              <a:buSzPts val="1100"/>
              <a:buFont typeface="Raleway Light"/>
              <a:buNone/>
            </a:pPr>
            <a:r>
              <a:rPr b="0" i="0" lang="en" sz="1000" u="none" cap="none" strike="noStrike">
                <a:solidFill>
                  <a:srgbClr val="434343"/>
                </a:solidFill>
                <a:latin typeface="Raleway Light"/>
                <a:ea typeface="Raleway Light"/>
                <a:cs typeface="Raleway Light"/>
                <a:sym typeface="Raleway Light"/>
              </a:rPr>
              <a:t>third</a:t>
            </a:r>
          </a:p>
        </p:txBody>
      </p:sp>
      <p:sp>
        <p:nvSpPr>
          <p:cNvPr id="153" name="Shape 153"/>
          <p:cNvSpPr/>
          <p:nvPr/>
        </p:nvSpPr>
        <p:spPr>
          <a:xfrm>
            <a:off x="7574342" y="2337949"/>
            <a:ext cx="626400" cy="632400"/>
          </a:xfrm>
          <a:prstGeom prst="ellipse">
            <a:avLst/>
          </a:prstGeom>
          <a:noFill/>
          <a:ln cap="flat" cmpd="sng" w="38100">
            <a:solidFill>
              <a:srgbClr val="FFB6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Raleway Light"/>
              <a:ea typeface="Raleway Light"/>
              <a:cs typeface="Raleway Light"/>
              <a:sym typeface="Raleway Light"/>
            </a:endParaRPr>
          </a:p>
        </p:txBody>
      </p:sp>
      <p:sp>
        <p:nvSpPr>
          <p:cNvPr id="154" name="Shape 154"/>
          <p:cNvSpPr txBox="1"/>
          <p:nvPr/>
        </p:nvSpPr>
        <p:spPr>
          <a:xfrm>
            <a:off x="6986899" y="2924665"/>
            <a:ext cx="1801200" cy="474900"/>
          </a:xfrm>
          <a:prstGeom prst="rect">
            <a:avLst/>
          </a:prstGeom>
          <a:noFill/>
          <a:ln>
            <a:noFill/>
          </a:ln>
        </p:spPr>
        <p:txBody>
          <a:bodyPr anchorCtr="0" anchor="b" bIns="91425" lIns="91425" rIns="91425" wrap="square" tIns="91425">
            <a:noAutofit/>
          </a:bodyPr>
          <a:lstStyle/>
          <a:p>
            <a:pPr indent="-63500" lvl="0" marL="0" marR="0" rtl="0" algn="ctr">
              <a:lnSpc>
                <a:spcPct val="115000"/>
              </a:lnSpc>
              <a:spcBef>
                <a:spcPts val="0"/>
              </a:spcBef>
              <a:spcAft>
                <a:spcPts val="0"/>
              </a:spcAft>
              <a:buClr>
                <a:srgbClr val="434343"/>
              </a:buClr>
              <a:buSzPts val="1000"/>
              <a:buFont typeface="Raleway ExtraBold"/>
              <a:buNone/>
            </a:pPr>
            <a:r>
              <a:rPr b="0" i="0" lang="en" sz="1100" u="none" cap="none" strike="noStrike">
                <a:solidFill>
                  <a:srgbClr val="434343"/>
                </a:solidFill>
                <a:latin typeface="Raleway ExtraBold"/>
                <a:ea typeface="Raleway ExtraBold"/>
                <a:cs typeface="Raleway ExtraBold"/>
                <a:sym typeface="Raleway ExtraBold"/>
              </a:rPr>
              <a:t>Return direction</a:t>
            </a:r>
          </a:p>
        </p:txBody>
      </p:sp>
      <p:sp>
        <p:nvSpPr>
          <p:cNvPr id="155" name="Shape 155"/>
          <p:cNvSpPr txBox="1"/>
          <p:nvPr/>
        </p:nvSpPr>
        <p:spPr>
          <a:xfrm>
            <a:off x="7657337" y="2509454"/>
            <a:ext cx="460200" cy="341700"/>
          </a:xfrm>
          <a:prstGeom prst="rect">
            <a:avLst/>
          </a:prstGeom>
          <a:noFill/>
          <a:ln>
            <a:noFill/>
          </a:ln>
        </p:spPr>
        <p:txBody>
          <a:bodyPr anchorCtr="0" anchor="t" bIns="91425" lIns="91425" rIns="91425" wrap="square" tIns="91425">
            <a:noAutofit/>
          </a:bodyPr>
          <a:lstStyle/>
          <a:p>
            <a:pPr indent="-69850" lvl="0" marL="0" marR="0" rtl="0" algn="ctr">
              <a:lnSpc>
                <a:spcPct val="115000"/>
              </a:lnSpc>
              <a:spcBef>
                <a:spcPts val="0"/>
              </a:spcBef>
              <a:spcAft>
                <a:spcPts val="0"/>
              </a:spcAft>
              <a:buClr>
                <a:srgbClr val="434343"/>
              </a:buClr>
              <a:buSzPts val="1100"/>
              <a:buFont typeface="Raleway Light"/>
              <a:buNone/>
            </a:pPr>
            <a:r>
              <a:rPr b="0" i="0" lang="en" sz="1200" u="none" cap="none" strike="noStrike">
                <a:solidFill>
                  <a:srgbClr val="434343"/>
                </a:solidFill>
                <a:latin typeface="Raleway Light"/>
                <a:ea typeface="Raleway Light"/>
                <a:cs typeface="Raleway Light"/>
                <a:sym typeface="Raleway Light"/>
              </a:rPr>
              <a:t>last</a:t>
            </a:r>
          </a:p>
        </p:txBody>
      </p:sp>
      <p:sp>
        <p:nvSpPr>
          <p:cNvPr id="156" name="Shape 156"/>
          <p:cNvSpPr/>
          <p:nvPr/>
        </p:nvSpPr>
        <p:spPr>
          <a:xfrm>
            <a:off x="4324516" y="2647562"/>
            <a:ext cx="626400" cy="39000"/>
          </a:xfrm>
          <a:prstGeom prst="roundRect">
            <a:avLst>
              <a:gd fmla="val 50000" name="adj"/>
            </a:avLst>
          </a:prstGeom>
          <a:solidFill>
            <a:srgbClr val="FFB600"/>
          </a:solidFill>
          <a:ln cap="flat" cmpd="sng" w="9525">
            <a:solidFill>
              <a:srgbClr val="FFB6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Raleway Light"/>
              <a:ea typeface="Raleway Light"/>
              <a:cs typeface="Raleway Light"/>
              <a:sym typeface="Raleway Light"/>
            </a:endParaRPr>
          </a:p>
        </p:txBody>
      </p:sp>
      <p:sp>
        <p:nvSpPr>
          <p:cNvPr id="157" name="Shape 157"/>
          <p:cNvSpPr/>
          <p:nvPr/>
        </p:nvSpPr>
        <p:spPr>
          <a:xfrm>
            <a:off x="6518715" y="2647562"/>
            <a:ext cx="626400" cy="39000"/>
          </a:xfrm>
          <a:prstGeom prst="roundRect">
            <a:avLst>
              <a:gd fmla="val 50000" name="adj"/>
            </a:avLst>
          </a:prstGeom>
          <a:solidFill>
            <a:srgbClr val="FFB600"/>
          </a:solidFill>
          <a:ln cap="flat" cmpd="sng" w="9525">
            <a:solidFill>
              <a:srgbClr val="FFB600"/>
            </a:solidFill>
            <a:prstDash val="solid"/>
            <a:round/>
            <a:headEnd len="med" w="med" type="none"/>
            <a:tailEnd len="med" w="med" type="none"/>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Raleway Light"/>
              <a:ea typeface="Raleway Light"/>
              <a:cs typeface="Raleway Light"/>
              <a:sym typeface="Raleway Light"/>
            </a:endParaRPr>
          </a:p>
        </p:txBody>
      </p:sp>
      <p:grpSp>
        <p:nvGrpSpPr>
          <p:cNvPr id="158" name="Shape 158"/>
          <p:cNvGrpSpPr/>
          <p:nvPr/>
        </p:nvGrpSpPr>
        <p:grpSpPr>
          <a:xfrm>
            <a:off x="7964730" y="329099"/>
            <a:ext cx="977279" cy="723090"/>
            <a:chOff x="5255200" y="3006475"/>
            <a:chExt cx="511825" cy="378700"/>
          </a:xfrm>
        </p:grpSpPr>
        <p:sp>
          <p:nvSpPr>
            <p:cNvPr id="159" name="Shape 159"/>
            <p:cNvSpPr/>
            <p:nvPr/>
          </p:nvSpPr>
          <p:spPr>
            <a:xfrm>
              <a:off x="5255200" y="3006475"/>
              <a:ext cx="349800" cy="349800"/>
            </a:xfrm>
            <a:custGeom>
              <a:pathLst>
                <a:path extrusionOk="0" h="120000" w="120000">
                  <a:moveTo>
                    <a:pt x="59897" y="40420"/>
                  </a:moveTo>
                  <a:lnTo>
                    <a:pt x="61783" y="40625"/>
                  </a:lnTo>
                  <a:lnTo>
                    <a:pt x="63661" y="40840"/>
                  </a:lnTo>
                  <a:lnTo>
                    <a:pt x="65547" y="41260"/>
                  </a:lnTo>
                  <a:lnTo>
                    <a:pt x="67227" y="41886"/>
                  </a:lnTo>
                  <a:lnTo>
                    <a:pt x="69105" y="42726"/>
                  </a:lnTo>
                  <a:lnTo>
                    <a:pt x="70785" y="43772"/>
                  </a:lnTo>
                  <a:lnTo>
                    <a:pt x="72252" y="44818"/>
                  </a:lnTo>
                  <a:lnTo>
                    <a:pt x="73718" y="46285"/>
                  </a:lnTo>
                  <a:lnTo>
                    <a:pt x="75184" y="47751"/>
                  </a:lnTo>
                  <a:lnTo>
                    <a:pt x="76230" y="49217"/>
                  </a:lnTo>
                  <a:lnTo>
                    <a:pt x="77276" y="50889"/>
                  </a:lnTo>
                  <a:lnTo>
                    <a:pt x="78116" y="52775"/>
                  </a:lnTo>
                  <a:lnTo>
                    <a:pt x="78742" y="54448"/>
                  </a:lnTo>
                  <a:lnTo>
                    <a:pt x="79162" y="56334"/>
                  </a:lnTo>
                  <a:lnTo>
                    <a:pt x="79368" y="58220"/>
                  </a:lnTo>
                  <a:lnTo>
                    <a:pt x="79368" y="60107"/>
                  </a:lnTo>
                  <a:lnTo>
                    <a:pt x="79368" y="61984"/>
                  </a:lnTo>
                  <a:lnTo>
                    <a:pt x="79162" y="63665"/>
                  </a:lnTo>
                  <a:lnTo>
                    <a:pt x="78742" y="65551"/>
                  </a:lnTo>
                  <a:lnTo>
                    <a:pt x="78116" y="67429"/>
                  </a:lnTo>
                  <a:lnTo>
                    <a:pt x="77276" y="69110"/>
                  </a:lnTo>
                  <a:lnTo>
                    <a:pt x="76230" y="70782"/>
                  </a:lnTo>
                  <a:lnTo>
                    <a:pt x="75184" y="72463"/>
                  </a:lnTo>
                  <a:lnTo>
                    <a:pt x="73718" y="73929"/>
                  </a:lnTo>
                  <a:lnTo>
                    <a:pt x="72252" y="75181"/>
                  </a:lnTo>
                  <a:lnTo>
                    <a:pt x="70785" y="76441"/>
                  </a:lnTo>
                  <a:lnTo>
                    <a:pt x="69105" y="77273"/>
                  </a:lnTo>
                  <a:lnTo>
                    <a:pt x="67227" y="78113"/>
                  </a:lnTo>
                  <a:lnTo>
                    <a:pt x="65547" y="78739"/>
                  </a:lnTo>
                  <a:lnTo>
                    <a:pt x="63661" y="79159"/>
                  </a:lnTo>
                  <a:lnTo>
                    <a:pt x="61783" y="79374"/>
                  </a:lnTo>
                  <a:lnTo>
                    <a:pt x="59897" y="79579"/>
                  </a:lnTo>
                  <a:lnTo>
                    <a:pt x="58010" y="79374"/>
                  </a:lnTo>
                  <a:lnTo>
                    <a:pt x="56124" y="79159"/>
                  </a:lnTo>
                  <a:lnTo>
                    <a:pt x="54452" y="78739"/>
                  </a:lnTo>
                  <a:lnTo>
                    <a:pt x="52566" y="78113"/>
                  </a:lnTo>
                  <a:lnTo>
                    <a:pt x="50894" y="77273"/>
                  </a:lnTo>
                  <a:lnTo>
                    <a:pt x="49214" y="76441"/>
                  </a:lnTo>
                  <a:lnTo>
                    <a:pt x="47542" y="75181"/>
                  </a:lnTo>
                  <a:lnTo>
                    <a:pt x="46076" y="73929"/>
                  </a:lnTo>
                  <a:lnTo>
                    <a:pt x="44815" y="72463"/>
                  </a:lnTo>
                  <a:lnTo>
                    <a:pt x="43563" y="70782"/>
                  </a:lnTo>
                  <a:lnTo>
                    <a:pt x="42723" y="69110"/>
                  </a:lnTo>
                  <a:lnTo>
                    <a:pt x="41883" y="67429"/>
                  </a:lnTo>
                  <a:lnTo>
                    <a:pt x="41257" y="65551"/>
                  </a:lnTo>
                  <a:lnTo>
                    <a:pt x="40837" y="63665"/>
                  </a:lnTo>
                  <a:lnTo>
                    <a:pt x="40417" y="61984"/>
                  </a:lnTo>
                  <a:lnTo>
                    <a:pt x="40417" y="60107"/>
                  </a:lnTo>
                  <a:lnTo>
                    <a:pt x="40417" y="58220"/>
                  </a:lnTo>
                  <a:lnTo>
                    <a:pt x="40837" y="56334"/>
                  </a:lnTo>
                  <a:lnTo>
                    <a:pt x="41257" y="54448"/>
                  </a:lnTo>
                  <a:lnTo>
                    <a:pt x="41883" y="52775"/>
                  </a:lnTo>
                  <a:lnTo>
                    <a:pt x="42723" y="50889"/>
                  </a:lnTo>
                  <a:lnTo>
                    <a:pt x="43563" y="49217"/>
                  </a:lnTo>
                  <a:lnTo>
                    <a:pt x="44815" y="47751"/>
                  </a:lnTo>
                  <a:lnTo>
                    <a:pt x="46076" y="46285"/>
                  </a:lnTo>
                  <a:lnTo>
                    <a:pt x="47542" y="44818"/>
                  </a:lnTo>
                  <a:lnTo>
                    <a:pt x="49214" y="43772"/>
                  </a:lnTo>
                  <a:lnTo>
                    <a:pt x="50894" y="42726"/>
                  </a:lnTo>
                  <a:lnTo>
                    <a:pt x="52566" y="41886"/>
                  </a:lnTo>
                  <a:lnTo>
                    <a:pt x="54452" y="41260"/>
                  </a:lnTo>
                  <a:lnTo>
                    <a:pt x="56124" y="40840"/>
                  </a:lnTo>
                  <a:lnTo>
                    <a:pt x="58010" y="40625"/>
                  </a:lnTo>
                  <a:lnTo>
                    <a:pt x="59897" y="40420"/>
                  </a:lnTo>
                  <a:close/>
                  <a:moveTo>
                    <a:pt x="55704" y="0"/>
                  </a:moveTo>
                  <a:lnTo>
                    <a:pt x="54658" y="214"/>
                  </a:lnTo>
                  <a:lnTo>
                    <a:pt x="53612" y="420"/>
                  </a:lnTo>
                  <a:lnTo>
                    <a:pt x="52566" y="1046"/>
                  </a:lnTo>
                  <a:lnTo>
                    <a:pt x="51726" y="1680"/>
                  </a:lnTo>
                  <a:lnTo>
                    <a:pt x="50894" y="2512"/>
                  </a:lnTo>
                  <a:lnTo>
                    <a:pt x="50260" y="3352"/>
                  </a:lnTo>
                  <a:lnTo>
                    <a:pt x="49839" y="4398"/>
                  </a:lnTo>
                  <a:lnTo>
                    <a:pt x="49634" y="5444"/>
                  </a:lnTo>
                  <a:lnTo>
                    <a:pt x="48168" y="17800"/>
                  </a:lnTo>
                  <a:lnTo>
                    <a:pt x="45655" y="18640"/>
                  </a:lnTo>
                  <a:lnTo>
                    <a:pt x="43143" y="19687"/>
                  </a:lnTo>
                  <a:lnTo>
                    <a:pt x="40837" y="20733"/>
                  </a:lnTo>
                  <a:lnTo>
                    <a:pt x="38539" y="21993"/>
                  </a:lnTo>
                  <a:lnTo>
                    <a:pt x="28696" y="14242"/>
                  </a:lnTo>
                  <a:lnTo>
                    <a:pt x="27650" y="13616"/>
                  </a:lnTo>
                  <a:lnTo>
                    <a:pt x="26604" y="13196"/>
                  </a:lnTo>
                  <a:lnTo>
                    <a:pt x="25550" y="12981"/>
                  </a:lnTo>
                  <a:lnTo>
                    <a:pt x="23458" y="12981"/>
                  </a:lnTo>
                  <a:lnTo>
                    <a:pt x="22206" y="13401"/>
                  </a:lnTo>
                  <a:lnTo>
                    <a:pt x="21366" y="14036"/>
                  </a:lnTo>
                  <a:lnTo>
                    <a:pt x="20525" y="14662"/>
                  </a:lnTo>
                  <a:lnTo>
                    <a:pt x="14661" y="20527"/>
                  </a:lnTo>
                  <a:lnTo>
                    <a:pt x="13829" y="21359"/>
                  </a:lnTo>
                  <a:lnTo>
                    <a:pt x="13409" y="22413"/>
                  </a:lnTo>
                  <a:lnTo>
                    <a:pt x="12989" y="23459"/>
                  </a:lnTo>
                  <a:lnTo>
                    <a:pt x="12783" y="24505"/>
                  </a:lnTo>
                  <a:lnTo>
                    <a:pt x="12783" y="25757"/>
                  </a:lnTo>
                  <a:lnTo>
                    <a:pt x="12989" y="26803"/>
                  </a:lnTo>
                  <a:lnTo>
                    <a:pt x="13409" y="27858"/>
                  </a:lnTo>
                  <a:lnTo>
                    <a:pt x="14035" y="28690"/>
                  </a:lnTo>
                  <a:lnTo>
                    <a:pt x="21786" y="38533"/>
                  </a:lnTo>
                  <a:lnTo>
                    <a:pt x="20525" y="40840"/>
                  </a:lnTo>
                  <a:lnTo>
                    <a:pt x="19479" y="43352"/>
                  </a:lnTo>
                  <a:lnTo>
                    <a:pt x="18639" y="45864"/>
                  </a:lnTo>
                  <a:lnTo>
                    <a:pt x="17807" y="48377"/>
                  </a:lnTo>
                  <a:lnTo>
                    <a:pt x="5452" y="49637"/>
                  </a:lnTo>
                  <a:lnTo>
                    <a:pt x="4406" y="50049"/>
                  </a:lnTo>
                  <a:lnTo>
                    <a:pt x="3360" y="50469"/>
                  </a:lnTo>
                  <a:lnTo>
                    <a:pt x="2306" y="51095"/>
                  </a:lnTo>
                  <a:lnTo>
                    <a:pt x="1474" y="51729"/>
                  </a:lnTo>
                  <a:lnTo>
                    <a:pt x="848" y="52775"/>
                  </a:lnTo>
                  <a:lnTo>
                    <a:pt x="428" y="53616"/>
                  </a:lnTo>
                  <a:lnTo>
                    <a:pt x="8" y="54868"/>
                  </a:lnTo>
                  <a:lnTo>
                    <a:pt x="8" y="55914"/>
                  </a:lnTo>
                  <a:lnTo>
                    <a:pt x="8" y="64085"/>
                  </a:lnTo>
                  <a:lnTo>
                    <a:pt x="8" y="65337"/>
                  </a:lnTo>
                  <a:lnTo>
                    <a:pt x="428" y="66383"/>
                  </a:lnTo>
                  <a:lnTo>
                    <a:pt x="848" y="67429"/>
                  </a:lnTo>
                  <a:lnTo>
                    <a:pt x="1474" y="68270"/>
                  </a:lnTo>
                  <a:lnTo>
                    <a:pt x="2306" y="69110"/>
                  </a:lnTo>
                  <a:lnTo>
                    <a:pt x="3360" y="69736"/>
                  </a:lnTo>
                  <a:lnTo>
                    <a:pt x="4406" y="70156"/>
                  </a:lnTo>
                  <a:lnTo>
                    <a:pt x="5452" y="70362"/>
                  </a:lnTo>
                  <a:lnTo>
                    <a:pt x="17807" y="71828"/>
                  </a:lnTo>
                  <a:lnTo>
                    <a:pt x="18639" y="74340"/>
                  </a:lnTo>
                  <a:lnTo>
                    <a:pt x="19479" y="76647"/>
                  </a:lnTo>
                  <a:lnTo>
                    <a:pt x="20525" y="79159"/>
                  </a:lnTo>
                  <a:lnTo>
                    <a:pt x="21786" y="81466"/>
                  </a:lnTo>
                  <a:lnTo>
                    <a:pt x="14035" y="91309"/>
                  </a:lnTo>
                  <a:lnTo>
                    <a:pt x="13409" y="92355"/>
                  </a:lnTo>
                  <a:lnTo>
                    <a:pt x="12989" y="93401"/>
                  </a:lnTo>
                  <a:lnTo>
                    <a:pt x="12783" y="94448"/>
                  </a:lnTo>
                  <a:lnTo>
                    <a:pt x="12783" y="95494"/>
                  </a:lnTo>
                  <a:lnTo>
                    <a:pt x="12989" y="96540"/>
                  </a:lnTo>
                  <a:lnTo>
                    <a:pt x="13409" y="97586"/>
                  </a:lnTo>
                  <a:lnTo>
                    <a:pt x="13829" y="98640"/>
                  </a:lnTo>
                  <a:lnTo>
                    <a:pt x="14661" y="99472"/>
                  </a:lnTo>
                  <a:lnTo>
                    <a:pt x="20525" y="105337"/>
                  </a:lnTo>
                  <a:lnTo>
                    <a:pt x="21366" y="106177"/>
                  </a:lnTo>
                  <a:lnTo>
                    <a:pt x="22206" y="106598"/>
                  </a:lnTo>
                  <a:lnTo>
                    <a:pt x="23458" y="107009"/>
                  </a:lnTo>
                  <a:lnTo>
                    <a:pt x="24504" y="107224"/>
                  </a:lnTo>
                  <a:lnTo>
                    <a:pt x="25550" y="107224"/>
                  </a:lnTo>
                  <a:lnTo>
                    <a:pt x="26604" y="106803"/>
                  </a:lnTo>
                  <a:lnTo>
                    <a:pt x="27650" y="106383"/>
                  </a:lnTo>
                  <a:lnTo>
                    <a:pt x="28696" y="105963"/>
                  </a:lnTo>
                  <a:lnTo>
                    <a:pt x="38539" y="98220"/>
                  </a:lnTo>
                  <a:lnTo>
                    <a:pt x="40837" y="99266"/>
                  </a:lnTo>
                  <a:lnTo>
                    <a:pt x="43143" y="100518"/>
                  </a:lnTo>
                  <a:lnTo>
                    <a:pt x="45655" y="101359"/>
                  </a:lnTo>
                  <a:lnTo>
                    <a:pt x="48168" y="102199"/>
                  </a:lnTo>
                  <a:lnTo>
                    <a:pt x="49634" y="114555"/>
                  </a:lnTo>
                  <a:lnTo>
                    <a:pt x="49839" y="115601"/>
                  </a:lnTo>
                  <a:lnTo>
                    <a:pt x="50260" y="116647"/>
                  </a:lnTo>
                  <a:lnTo>
                    <a:pt x="50894" y="117693"/>
                  </a:lnTo>
                  <a:lnTo>
                    <a:pt x="51726" y="118533"/>
                  </a:lnTo>
                  <a:lnTo>
                    <a:pt x="52566" y="119159"/>
                  </a:lnTo>
                  <a:lnTo>
                    <a:pt x="53612" y="119579"/>
                  </a:lnTo>
                  <a:lnTo>
                    <a:pt x="54658" y="120000"/>
                  </a:lnTo>
                  <a:lnTo>
                    <a:pt x="65127" y="120000"/>
                  </a:lnTo>
                  <a:lnTo>
                    <a:pt x="66387" y="119579"/>
                  </a:lnTo>
                  <a:lnTo>
                    <a:pt x="67227" y="119159"/>
                  </a:lnTo>
                  <a:lnTo>
                    <a:pt x="68273" y="118533"/>
                  </a:lnTo>
                  <a:lnTo>
                    <a:pt x="68899" y="117693"/>
                  </a:lnTo>
                  <a:lnTo>
                    <a:pt x="69525" y="116647"/>
                  </a:lnTo>
                  <a:lnTo>
                    <a:pt x="69945" y="115601"/>
                  </a:lnTo>
                  <a:lnTo>
                    <a:pt x="70160" y="114555"/>
                  </a:lnTo>
                  <a:lnTo>
                    <a:pt x="71617" y="102199"/>
                  </a:lnTo>
                  <a:lnTo>
                    <a:pt x="74138" y="101359"/>
                  </a:lnTo>
                  <a:lnTo>
                    <a:pt x="76650" y="100518"/>
                  </a:lnTo>
                  <a:lnTo>
                    <a:pt x="79162" y="99266"/>
                  </a:lnTo>
                  <a:lnTo>
                    <a:pt x="81460" y="98220"/>
                  </a:lnTo>
                  <a:lnTo>
                    <a:pt x="91303" y="105963"/>
                  </a:lnTo>
                  <a:lnTo>
                    <a:pt x="92143" y="106383"/>
                  </a:lnTo>
                  <a:lnTo>
                    <a:pt x="93189" y="106803"/>
                  </a:lnTo>
                  <a:lnTo>
                    <a:pt x="94235" y="107224"/>
                  </a:lnTo>
                  <a:lnTo>
                    <a:pt x="95495" y="107224"/>
                  </a:lnTo>
                  <a:lnTo>
                    <a:pt x="96541" y="107009"/>
                  </a:lnTo>
                  <a:lnTo>
                    <a:pt x="97587" y="106598"/>
                  </a:lnTo>
                  <a:lnTo>
                    <a:pt x="98633" y="106177"/>
                  </a:lnTo>
                  <a:lnTo>
                    <a:pt x="99474" y="105337"/>
                  </a:lnTo>
                  <a:lnTo>
                    <a:pt x="105338" y="99472"/>
                  </a:lnTo>
                  <a:lnTo>
                    <a:pt x="105964" y="98640"/>
                  </a:lnTo>
                  <a:lnTo>
                    <a:pt x="106590" y="97586"/>
                  </a:lnTo>
                  <a:lnTo>
                    <a:pt x="106804" y="96540"/>
                  </a:lnTo>
                  <a:lnTo>
                    <a:pt x="107010" y="95494"/>
                  </a:lnTo>
                  <a:lnTo>
                    <a:pt x="107010" y="94448"/>
                  </a:lnTo>
                  <a:lnTo>
                    <a:pt x="106804" y="93401"/>
                  </a:lnTo>
                  <a:lnTo>
                    <a:pt x="106384" y="92355"/>
                  </a:lnTo>
                  <a:lnTo>
                    <a:pt x="105750" y="91309"/>
                  </a:lnTo>
                  <a:lnTo>
                    <a:pt x="98008" y="81466"/>
                  </a:lnTo>
                  <a:lnTo>
                    <a:pt x="99259" y="79159"/>
                  </a:lnTo>
                  <a:lnTo>
                    <a:pt x="100305" y="76647"/>
                  </a:lnTo>
                  <a:lnTo>
                    <a:pt x="101360" y="74340"/>
                  </a:lnTo>
                  <a:lnTo>
                    <a:pt x="101986" y="71828"/>
                  </a:lnTo>
                  <a:lnTo>
                    <a:pt x="114547" y="70362"/>
                  </a:lnTo>
                  <a:lnTo>
                    <a:pt x="115593" y="70156"/>
                  </a:lnTo>
                  <a:lnTo>
                    <a:pt x="116639" y="69736"/>
                  </a:lnTo>
                  <a:lnTo>
                    <a:pt x="117479" y="69110"/>
                  </a:lnTo>
                  <a:lnTo>
                    <a:pt x="118319" y="68270"/>
                  </a:lnTo>
                  <a:lnTo>
                    <a:pt x="118945" y="67429"/>
                  </a:lnTo>
                  <a:lnTo>
                    <a:pt x="119571" y="66383"/>
                  </a:lnTo>
                  <a:lnTo>
                    <a:pt x="119785" y="65337"/>
                  </a:lnTo>
                  <a:lnTo>
                    <a:pt x="119991" y="64085"/>
                  </a:lnTo>
                  <a:lnTo>
                    <a:pt x="119991" y="55914"/>
                  </a:lnTo>
                  <a:lnTo>
                    <a:pt x="119785" y="54868"/>
                  </a:lnTo>
                  <a:lnTo>
                    <a:pt x="119571" y="53616"/>
                  </a:lnTo>
                  <a:lnTo>
                    <a:pt x="118945" y="52775"/>
                  </a:lnTo>
                  <a:lnTo>
                    <a:pt x="118319" y="51729"/>
                  </a:lnTo>
                  <a:lnTo>
                    <a:pt x="117479" y="51095"/>
                  </a:lnTo>
                  <a:lnTo>
                    <a:pt x="116639" y="50469"/>
                  </a:lnTo>
                  <a:lnTo>
                    <a:pt x="115593" y="50049"/>
                  </a:lnTo>
                  <a:lnTo>
                    <a:pt x="114547" y="49637"/>
                  </a:lnTo>
                  <a:lnTo>
                    <a:pt x="101986" y="48377"/>
                  </a:lnTo>
                  <a:lnTo>
                    <a:pt x="101360" y="45864"/>
                  </a:lnTo>
                  <a:lnTo>
                    <a:pt x="100305" y="43352"/>
                  </a:lnTo>
                  <a:lnTo>
                    <a:pt x="99259" y="40840"/>
                  </a:lnTo>
                  <a:lnTo>
                    <a:pt x="98008" y="38533"/>
                  </a:lnTo>
                  <a:lnTo>
                    <a:pt x="105750" y="28690"/>
                  </a:lnTo>
                  <a:lnTo>
                    <a:pt x="106384" y="27858"/>
                  </a:lnTo>
                  <a:lnTo>
                    <a:pt x="106804" y="26803"/>
                  </a:lnTo>
                  <a:lnTo>
                    <a:pt x="107010" y="25757"/>
                  </a:lnTo>
                  <a:lnTo>
                    <a:pt x="107010" y="24505"/>
                  </a:lnTo>
                  <a:lnTo>
                    <a:pt x="106804" y="23459"/>
                  </a:lnTo>
                  <a:lnTo>
                    <a:pt x="106590" y="22413"/>
                  </a:lnTo>
                  <a:lnTo>
                    <a:pt x="105964" y="21359"/>
                  </a:lnTo>
                  <a:lnTo>
                    <a:pt x="105338" y="20527"/>
                  </a:lnTo>
                  <a:lnTo>
                    <a:pt x="99474" y="14662"/>
                  </a:lnTo>
                  <a:lnTo>
                    <a:pt x="98633" y="14036"/>
                  </a:lnTo>
                  <a:lnTo>
                    <a:pt x="97587" y="13401"/>
                  </a:lnTo>
                  <a:lnTo>
                    <a:pt x="96541" y="12981"/>
                  </a:lnTo>
                  <a:lnTo>
                    <a:pt x="94235" y="12981"/>
                  </a:lnTo>
                  <a:lnTo>
                    <a:pt x="93189" y="13196"/>
                  </a:lnTo>
                  <a:lnTo>
                    <a:pt x="92143" y="13616"/>
                  </a:lnTo>
                  <a:lnTo>
                    <a:pt x="91303" y="14242"/>
                  </a:lnTo>
                  <a:lnTo>
                    <a:pt x="81460" y="21993"/>
                  </a:lnTo>
                  <a:lnTo>
                    <a:pt x="79162" y="20733"/>
                  </a:lnTo>
                  <a:lnTo>
                    <a:pt x="76650" y="19687"/>
                  </a:lnTo>
                  <a:lnTo>
                    <a:pt x="74138" y="18640"/>
                  </a:lnTo>
                  <a:lnTo>
                    <a:pt x="71617" y="17800"/>
                  </a:lnTo>
                  <a:lnTo>
                    <a:pt x="70160" y="5444"/>
                  </a:lnTo>
                  <a:lnTo>
                    <a:pt x="69945" y="4398"/>
                  </a:lnTo>
                  <a:lnTo>
                    <a:pt x="69525" y="3352"/>
                  </a:lnTo>
                  <a:lnTo>
                    <a:pt x="68899" y="2512"/>
                  </a:lnTo>
                  <a:lnTo>
                    <a:pt x="68273" y="1680"/>
                  </a:lnTo>
                  <a:lnTo>
                    <a:pt x="67227" y="1046"/>
                  </a:lnTo>
                  <a:lnTo>
                    <a:pt x="66387" y="420"/>
                  </a:lnTo>
                  <a:lnTo>
                    <a:pt x="65127" y="214"/>
                  </a:lnTo>
                  <a:lnTo>
                    <a:pt x="64081" y="0"/>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a:off x="5567825" y="3185975"/>
              <a:ext cx="199200" cy="199200"/>
            </a:xfrm>
            <a:custGeom>
              <a:pathLst>
                <a:path extrusionOk="0" h="120000" w="120000">
                  <a:moveTo>
                    <a:pt x="59269" y="34600"/>
                  </a:moveTo>
                  <a:lnTo>
                    <a:pt x="61830" y="34976"/>
                  </a:lnTo>
                  <a:lnTo>
                    <a:pt x="64407" y="34976"/>
                  </a:lnTo>
                  <a:lnTo>
                    <a:pt x="66623" y="35715"/>
                  </a:lnTo>
                  <a:lnTo>
                    <a:pt x="69200" y="36453"/>
                  </a:lnTo>
                  <a:lnTo>
                    <a:pt x="71400" y="37553"/>
                  </a:lnTo>
                  <a:lnTo>
                    <a:pt x="73615" y="38653"/>
                  </a:lnTo>
                  <a:lnTo>
                    <a:pt x="75830" y="40130"/>
                  </a:lnTo>
                  <a:lnTo>
                    <a:pt x="77669" y="41969"/>
                  </a:lnTo>
                  <a:lnTo>
                    <a:pt x="79507" y="43445"/>
                  </a:lnTo>
                  <a:lnTo>
                    <a:pt x="80969" y="45646"/>
                  </a:lnTo>
                  <a:lnTo>
                    <a:pt x="82084" y="47484"/>
                  </a:lnTo>
                  <a:lnTo>
                    <a:pt x="83184" y="49699"/>
                  </a:lnTo>
                  <a:lnTo>
                    <a:pt x="84284" y="51900"/>
                  </a:lnTo>
                  <a:lnTo>
                    <a:pt x="84661" y="54476"/>
                  </a:lnTo>
                  <a:lnTo>
                    <a:pt x="85023" y="56692"/>
                  </a:lnTo>
                  <a:lnTo>
                    <a:pt x="85399" y="59269"/>
                  </a:lnTo>
                  <a:lnTo>
                    <a:pt x="85399" y="61469"/>
                  </a:lnTo>
                  <a:lnTo>
                    <a:pt x="85023" y="64046"/>
                  </a:lnTo>
                  <a:lnTo>
                    <a:pt x="84661" y="66623"/>
                  </a:lnTo>
                  <a:lnTo>
                    <a:pt x="83923" y="68838"/>
                  </a:lnTo>
                  <a:lnTo>
                    <a:pt x="82823" y="71415"/>
                  </a:lnTo>
                  <a:lnTo>
                    <a:pt x="81346" y="73615"/>
                  </a:lnTo>
                  <a:lnTo>
                    <a:pt x="79869" y="75453"/>
                  </a:lnTo>
                  <a:lnTo>
                    <a:pt x="78407" y="77669"/>
                  </a:lnTo>
                  <a:lnTo>
                    <a:pt x="76554" y="79146"/>
                  </a:lnTo>
                  <a:lnTo>
                    <a:pt x="74715" y="80607"/>
                  </a:lnTo>
                  <a:lnTo>
                    <a:pt x="72515" y="82084"/>
                  </a:lnTo>
                  <a:lnTo>
                    <a:pt x="70300" y="83184"/>
                  </a:lnTo>
                  <a:lnTo>
                    <a:pt x="68099" y="83923"/>
                  </a:lnTo>
                  <a:lnTo>
                    <a:pt x="65884" y="84661"/>
                  </a:lnTo>
                  <a:lnTo>
                    <a:pt x="63307" y="85023"/>
                  </a:lnTo>
                  <a:lnTo>
                    <a:pt x="61107" y="85399"/>
                  </a:lnTo>
                  <a:lnTo>
                    <a:pt x="58530" y="85023"/>
                  </a:lnTo>
                  <a:lnTo>
                    <a:pt x="55953" y="85023"/>
                  </a:lnTo>
                  <a:lnTo>
                    <a:pt x="53738" y="84299"/>
                  </a:lnTo>
                  <a:lnTo>
                    <a:pt x="51161" y="83561"/>
                  </a:lnTo>
                  <a:lnTo>
                    <a:pt x="48961" y="82446"/>
                  </a:lnTo>
                  <a:lnTo>
                    <a:pt x="46746" y="81346"/>
                  </a:lnTo>
                  <a:lnTo>
                    <a:pt x="44546" y="79869"/>
                  </a:lnTo>
                  <a:lnTo>
                    <a:pt x="42692" y="78030"/>
                  </a:lnTo>
                  <a:lnTo>
                    <a:pt x="40853" y="76569"/>
                  </a:lnTo>
                  <a:lnTo>
                    <a:pt x="39392" y="74353"/>
                  </a:lnTo>
                  <a:lnTo>
                    <a:pt x="38277" y="72515"/>
                  </a:lnTo>
                  <a:lnTo>
                    <a:pt x="37176" y="70300"/>
                  </a:lnTo>
                  <a:lnTo>
                    <a:pt x="36076" y="68099"/>
                  </a:lnTo>
                  <a:lnTo>
                    <a:pt x="35700" y="65523"/>
                  </a:lnTo>
                  <a:lnTo>
                    <a:pt x="34976" y="63307"/>
                  </a:lnTo>
                  <a:lnTo>
                    <a:pt x="34976" y="60730"/>
                  </a:lnTo>
                  <a:lnTo>
                    <a:pt x="34976" y="58530"/>
                  </a:lnTo>
                  <a:lnTo>
                    <a:pt x="35338" y="55953"/>
                  </a:lnTo>
                  <a:lnTo>
                    <a:pt x="35700" y="53376"/>
                  </a:lnTo>
                  <a:lnTo>
                    <a:pt x="36438" y="51161"/>
                  </a:lnTo>
                  <a:lnTo>
                    <a:pt x="37553" y="48584"/>
                  </a:lnTo>
                  <a:lnTo>
                    <a:pt x="39015" y="46384"/>
                  </a:lnTo>
                  <a:lnTo>
                    <a:pt x="40492" y="44546"/>
                  </a:lnTo>
                  <a:lnTo>
                    <a:pt x="41969" y="42330"/>
                  </a:lnTo>
                  <a:lnTo>
                    <a:pt x="43807" y="40869"/>
                  </a:lnTo>
                  <a:lnTo>
                    <a:pt x="45646" y="39392"/>
                  </a:lnTo>
                  <a:lnTo>
                    <a:pt x="47846" y="37915"/>
                  </a:lnTo>
                  <a:lnTo>
                    <a:pt x="50061" y="36815"/>
                  </a:lnTo>
                  <a:lnTo>
                    <a:pt x="52261" y="36076"/>
                  </a:lnTo>
                  <a:lnTo>
                    <a:pt x="54476" y="35338"/>
                  </a:lnTo>
                  <a:lnTo>
                    <a:pt x="57053" y="34976"/>
                  </a:lnTo>
                  <a:lnTo>
                    <a:pt x="59269" y="34600"/>
                  </a:lnTo>
                  <a:close/>
                  <a:moveTo>
                    <a:pt x="46007" y="15"/>
                  </a:moveTo>
                  <a:lnTo>
                    <a:pt x="44907" y="376"/>
                  </a:lnTo>
                  <a:lnTo>
                    <a:pt x="36815" y="2953"/>
                  </a:lnTo>
                  <a:lnTo>
                    <a:pt x="35700" y="3315"/>
                  </a:lnTo>
                  <a:lnTo>
                    <a:pt x="34600" y="4053"/>
                  </a:lnTo>
                  <a:lnTo>
                    <a:pt x="33123" y="5892"/>
                  </a:lnTo>
                  <a:lnTo>
                    <a:pt x="32399" y="8107"/>
                  </a:lnTo>
                  <a:lnTo>
                    <a:pt x="32399" y="9207"/>
                  </a:lnTo>
                  <a:lnTo>
                    <a:pt x="32399" y="10307"/>
                  </a:lnTo>
                  <a:lnTo>
                    <a:pt x="36076" y="27607"/>
                  </a:lnTo>
                  <a:lnTo>
                    <a:pt x="33499" y="29446"/>
                  </a:lnTo>
                  <a:lnTo>
                    <a:pt x="31284" y="31661"/>
                  </a:lnTo>
                  <a:lnTo>
                    <a:pt x="15099" y="25407"/>
                  </a:lnTo>
                  <a:lnTo>
                    <a:pt x="13984" y="25407"/>
                  </a:lnTo>
                  <a:lnTo>
                    <a:pt x="12522" y="25030"/>
                  </a:lnTo>
                  <a:lnTo>
                    <a:pt x="10307" y="25769"/>
                  </a:lnTo>
                  <a:lnTo>
                    <a:pt x="8469" y="26884"/>
                  </a:lnTo>
                  <a:lnTo>
                    <a:pt x="7730" y="27607"/>
                  </a:lnTo>
                  <a:lnTo>
                    <a:pt x="6992" y="28722"/>
                  </a:lnTo>
                  <a:lnTo>
                    <a:pt x="3315" y="36076"/>
                  </a:lnTo>
                  <a:lnTo>
                    <a:pt x="2953" y="37176"/>
                  </a:lnTo>
                  <a:lnTo>
                    <a:pt x="2576" y="38292"/>
                  </a:lnTo>
                  <a:lnTo>
                    <a:pt x="2953" y="40869"/>
                  </a:lnTo>
                  <a:lnTo>
                    <a:pt x="3692" y="42707"/>
                  </a:lnTo>
                  <a:lnTo>
                    <a:pt x="4415" y="43807"/>
                  </a:lnTo>
                  <a:lnTo>
                    <a:pt x="5530" y="44546"/>
                  </a:lnTo>
                  <a:lnTo>
                    <a:pt x="20253" y="54115"/>
                  </a:lnTo>
                  <a:lnTo>
                    <a:pt x="19876" y="57053"/>
                  </a:lnTo>
                  <a:lnTo>
                    <a:pt x="19515" y="60369"/>
                  </a:lnTo>
                  <a:lnTo>
                    <a:pt x="3692" y="67723"/>
                  </a:lnTo>
                  <a:lnTo>
                    <a:pt x="2953" y="68099"/>
                  </a:lnTo>
                  <a:lnTo>
                    <a:pt x="1853" y="68838"/>
                  </a:lnTo>
                  <a:lnTo>
                    <a:pt x="738" y="71038"/>
                  </a:lnTo>
                  <a:lnTo>
                    <a:pt x="0" y="73253"/>
                  </a:lnTo>
                  <a:lnTo>
                    <a:pt x="376" y="74353"/>
                  </a:lnTo>
                  <a:lnTo>
                    <a:pt x="376" y="75453"/>
                  </a:lnTo>
                  <a:lnTo>
                    <a:pt x="3315" y="83561"/>
                  </a:lnTo>
                  <a:lnTo>
                    <a:pt x="3692" y="84299"/>
                  </a:lnTo>
                  <a:lnTo>
                    <a:pt x="4415" y="85399"/>
                  </a:lnTo>
                  <a:lnTo>
                    <a:pt x="5892" y="86861"/>
                  </a:lnTo>
                  <a:lnTo>
                    <a:pt x="8107" y="87600"/>
                  </a:lnTo>
                  <a:lnTo>
                    <a:pt x="10307" y="87600"/>
                  </a:lnTo>
                  <a:lnTo>
                    <a:pt x="27607" y="83923"/>
                  </a:lnTo>
                  <a:lnTo>
                    <a:pt x="29446" y="86500"/>
                  </a:lnTo>
                  <a:lnTo>
                    <a:pt x="31661" y="88715"/>
                  </a:lnTo>
                  <a:lnTo>
                    <a:pt x="25769" y="105276"/>
                  </a:lnTo>
                  <a:lnTo>
                    <a:pt x="25407" y="106376"/>
                  </a:lnTo>
                  <a:lnTo>
                    <a:pt x="25407" y="107477"/>
                  </a:lnTo>
                  <a:lnTo>
                    <a:pt x="25769" y="109692"/>
                  </a:lnTo>
                  <a:lnTo>
                    <a:pt x="26869" y="111530"/>
                  </a:lnTo>
                  <a:lnTo>
                    <a:pt x="27984" y="112269"/>
                  </a:lnTo>
                  <a:lnTo>
                    <a:pt x="28707" y="113007"/>
                  </a:lnTo>
                  <a:lnTo>
                    <a:pt x="36438" y="116684"/>
                  </a:lnTo>
                  <a:lnTo>
                    <a:pt x="37553" y="117423"/>
                  </a:lnTo>
                  <a:lnTo>
                    <a:pt x="40853" y="117423"/>
                  </a:lnTo>
                  <a:lnTo>
                    <a:pt x="43069" y="116307"/>
                  </a:lnTo>
                  <a:lnTo>
                    <a:pt x="43807" y="115569"/>
                  </a:lnTo>
                  <a:lnTo>
                    <a:pt x="44546" y="114846"/>
                  </a:lnTo>
                  <a:lnTo>
                    <a:pt x="54115" y="100123"/>
                  </a:lnTo>
                  <a:lnTo>
                    <a:pt x="57415" y="100484"/>
                  </a:lnTo>
                  <a:lnTo>
                    <a:pt x="60369" y="100484"/>
                  </a:lnTo>
                  <a:lnTo>
                    <a:pt x="67723" y="116307"/>
                  </a:lnTo>
                  <a:lnTo>
                    <a:pt x="68461" y="117423"/>
                  </a:lnTo>
                  <a:lnTo>
                    <a:pt x="69200" y="118146"/>
                  </a:lnTo>
                  <a:lnTo>
                    <a:pt x="71038" y="119261"/>
                  </a:lnTo>
                  <a:lnTo>
                    <a:pt x="73253" y="120000"/>
                  </a:lnTo>
                  <a:lnTo>
                    <a:pt x="74353" y="120000"/>
                  </a:lnTo>
                  <a:lnTo>
                    <a:pt x="75453" y="119623"/>
                  </a:lnTo>
                  <a:lnTo>
                    <a:pt x="83546" y="117046"/>
                  </a:lnTo>
                  <a:lnTo>
                    <a:pt x="84661" y="116684"/>
                  </a:lnTo>
                  <a:lnTo>
                    <a:pt x="85399" y="115946"/>
                  </a:lnTo>
                  <a:lnTo>
                    <a:pt x="86861" y="114107"/>
                  </a:lnTo>
                  <a:lnTo>
                    <a:pt x="87976" y="111892"/>
                  </a:lnTo>
                  <a:lnTo>
                    <a:pt x="87976" y="110792"/>
                  </a:lnTo>
                  <a:lnTo>
                    <a:pt x="87976" y="109692"/>
                  </a:lnTo>
                  <a:lnTo>
                    <a:pt x="84284" y="92392"/>
                  </a:lnTo>
                  <a:lnTo>
                    <a:pt x="86500" y="90553"/>
                  </a:lnTo>
                  <a:lnTo>
                    <a:pt x="89076" y="88338"/>
                  </a:lnTo>
                  <a:lnTo>
                    <a:pt x="105261" y="94592"/>
                  </a:lnTo>
                  <a:lnTo>
                    <a:pt x="106376" y="94592"/>
                  </a:lnTo>
                  <a:lnTo>
                    <a:pt x="107477" y="94969"/>
                  </a:lnTo>
                  <a:lnTo>
                    <a:pt x="109677" y="94230"/>
                  </a:lnTo>
                  <a:lnTo>
                    <a:pt x="111892" y="93130"/>
                  </a:lnTo>
                  <a:lnTo>
                    <a:pt x="112630" y="92392"/>
                  </a:lnTo>
                  <a:lnTo>
                    <a:pt x="113369" y="91292"/>
                  </a:lnTo>
                  <a:lnTo>
                    <a:pt x="117046" y="83561"/>
                  </a:lnTo>
                  <a:lnTo>
                    <a:pt x="117408" y="82823"/>
                  </a:lnTo>
                  <a:lnTo>
                    <a:pt x="117784" y="81346"/>
                  </a:lnTo>
                  <a:lnTo>
                    <a:pt x="117408" y="79146"/>
                  </a:lnTo>
                  <a:lnTo>
                    <a:pt x="116307" y="77292"/>
                  </a:lnTo>
                  <a:lnTo>
                    <a:pt x="115569" y="76192"/>
                  </a:lnTo>
                  <a:lnTo>
                    <a:pt x="114831" y="75453"/>
                  </a:lnTo>
                  <a:lnTo>
                    <a:pt x="100107" y="65884"/>
                  </a:lnTo>
                  <a:lnTo>
                    <a:pt x="100484" y="62946"/>
                  </a:lnTo>
                  <a:lnTo>
                    <a:pt x="100484" y="59630"/>
                  </a:lnTo>
                  <a:lnTo>
                    <a:pt x="116307" y="52276"/>
                  </a:lnTo>
                  <a:lnTo>
                    <a:pt x="117408" y="51900"/>
                  </a:lnTo>
                  <a:lnTo>
                    <a:pt x="118523" y="51161"/>
                  </a:lnTo>
                  <a:lnTo>
                    <a:pt x="119623" y="48961"/>
                  </a:lnTo>
                  <a:lnTo>
                    <a:pt x="119984" y="46746"/>
                  </a:lnTo>
                  <a:lnTo>
                    <a:pt x="119984" y="45646"/>
                  </a:lnTo>
                  <a:lnTo>
                    <a:pt x="119984" y="44546"/>
                  </a:lnTo>
                  <a:lnTo>
                    <a:pt x="117046" y="36453"/>
                  </a:lnTo>
                  <a:lnTo>
                    <a:pt x="116684" y="35338"/>
                  </a:lnTo>
                  <a:lnTo>
                    <a:pt x="115946" y="34600"/>
                  </a:lnTo>
                  <a:lnTo>
                    <a:pt x="114107" y="33138"/>
                  </a:lnTo>
                  <a:lnTo>
                    <a:pt x="112254" y="32399"/>
                  </a:lnTo>
                  <a:lnTo>
                    <a:pt x="109677" y="32399"/>
                  </a:lnTo>
                  <a:lnTo>
                    <a:pt x="92753" y="36076"/>
                  </a:lnTo>
                  <a:lnTo>
                    <a:pt x="90915" y="33499"/>
                  </a:lnTo>
                  <a:lnTo>
                    <a:pt x="88700" y="31299"/>
                  </a:lnTo>
                  <a:lnTo>
                    <a:pt x="94592" y="14738"/>
                  </a:lnTo>
                  <a:lnTo>
                    <a:pt x="94969" y="13623"/>
                  </a:lnTo>
                  <a:lnTo>
                    <a:pt x="94969" y="12522"/>
                  </a:lnTo>
                  <a:lnTo>
                    <a:pt x="94592" y="10307"/>
                  </a:lnTo>
                  <a:lnTo>
                    <a:pt x="93115" y="8469"/>
                  </a:lnTo>
                  <a:lnTo>
                    <a:pt x="92392" y="7369"/>
                  </a:lnTo>
                  <a:lnTo>
                    <a:pt x="91653" y="7007"/>
                  </a:lnTo>
                  <a:lnTo>
                    <a:pt x="83923" y="2953"/>
                  </a:lnTo>
                  <a:lnTo>
                    <a:pt x="82823" y="2591"/>
                  </a:lnTo>
                  <a:lnTo>
                    <a:pt x="79507" y="2591"/>
                  </a:lnTo>
                  <a:lnTo>
                    <a:pt x="77292" y="3692"/>
                  </a:lnTo>
                  <a:lnTo>
                    <a:pt x="76554" y="4430"/>
                  </a:lnTo>
                  <a:lnTo>
                    <a:pt x="75830" y="5168"/>
                  </a:lnTo>
                  <a:lnTo>
                    <a:pt x="66261" y="19876"/>
                  </a:lnTo>
                  <a:lnTo>
                    <a:pt x="62946" y="19515"/>
                  </a:lnTo>
                  <a:lnTo>
                    <a:pt x="59992" y="19515"/>
                  </a:lnTo>
                  <a:lnTo>
                    <a:pt x="52638" y="3692"/>
                  </a:lnTo>
                  <a:lnTo>
                    <a:pt x="51900" y="2591"/>
                  </a:lnTo>
                  <a:lnTo>
                    <a:pt x="51161" y="1853"/>
                  </a:lnTo>
                  <a:lnTo>
                    <a:pt x="49323" y="738"/>
                  </a:lnTo>
                  <a:lnTo>
                    <a:pt x="47122" y="15"/>
                  </a:lnTo>
                  <a:close/>
                </a:path>
              </a:pathLst>
            </a:custGeom>
            <a:solidFill>
              <a:srgbClr val="FFB600"/>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ctrTitle"/>
          </p:nvPr>
        </p:nvSpPr>
        <p:spPr>
          <a:xfrm>
            <a:off x="685800" y="2726342"/>
            <a:ext cx="7772400" cy="1159800"/>
          </a:xfrm>
          <a:prstGeom prst="rect">
            <a:avLst/>
          </a:prstGeom>
          <a:noFill/>
          <a:ln>
            <a:noFill/>
          </a:ln>
        </p:spPr>
        <p:txBody>
          <a:bodyPr anchorCtr="0" anchor="b" bIns="91425" lIns="91425" rIns="91425" wrap="square" tIns="91425">
            <a:noAutofit/>
          </a:bodyPr>
          <a:lstStyle/>
          <a:p>
            <a:pPr indent="-304800" lvl="0" marL="0" marR="0" rtl="0" algn="l">
              <a:lnSpc>
                <a:spcPct val="100000"/>
              </a:lnSpc>
              <a:spcBef>
                <a:spcPts val="0"/>
              </a:spcBef>
              <a:spcAft>
                <a:spcPts val="0"/>
              </a:spcAft>
              <a:buClr>
                <a:srgbClr val="434343"/>
              </a:buClr>
              <a:buSzPts val="4800"/>
              <a:buFont typeface="Raleway ExtraBold"/>
              <a:buNone/>
            </a:pPr>
            <a:r>
              <a:rPr b="0" i="0" lang="en" sz="4800" u="none" cap="none" strike="noStrike">
                <a:solidFill>
                  <a:srgbClr val="434343"/>
                </a:solidFill>
                <a:latin typeface="Raleway ExtraBold"/>
                <a:ea typeface="Raleway ExtraBold"/>
                <a:cs typeface="Raleway ExtraBold"/>
                <a:sym typeface="Raleway ExtraBold"/>
              </a:rPr>
              <a:t>Heuristic Functions</a:t>
            </a:r>
          </a:p>
        </p:txBody>
      </p:sp>
      <p:sp>
        <p:nvSpPr>
          <p:cNvPr id="166" name="Shape 166"/>
          <p:cNvSpPr txBox="1"/>
          <p:nvPr/>
        </p:nvSpPr>
        <p:spPr>
          <a:xfrm>
            <a:off x="7811325" y="0"/>
            <a:ext cx="960900" cy="1390500"/>
          </a:xfrm>
          <a:prstGeom prst="rect">
            <a:avLst/>
          </a:prstGeom>
          <a:noFill/>
          <a:ln>
            <a:noFill/>
          </a:ln>
        </p:spPr>
        <p:txBody>
          <a:bodyPr anchorCtr="0" anchor="ctr" bIns="91425" lIns="91425" rIns="91425" wrap="square" tIns="91425">
            <a:noAutofit/>
          </a:bodyPr>
          <a:lstStyle/>
          <a:p>
            <a:pPr indent="-609600" lvl="0" marL="0" marR="0" rtl="0" algn="ctr">
              <a:lnSpc>
                <a:spcPct val="100000"/>
              </a:lnSpc>
              <a:spcBef>
                <a:spcPts val="0"/>
              </a:spcBef>
              <a:spcAft>
                <a:spcPts val="0"/>
              </a:spcAft>
              <a:buClr>
                <a:srgbClr val="434343"/>
              </a:buClr>
              <a:buSzPts val="9600"/>
              <a:buFont typeface="Raleway ExtraBold"/>
              <a:buNone/>
            </a:pPr>
            <a:r>
              <a:rPr b="0" i="0" lang="en" sz="9600" u="none" cap="none" strike="noStrike">
                <a:solidFill>
                  <a:srgbClr val="434343"/>
                </a:solidFill>
                <a:latin typeface="Raleway ExtraBold"/>
                <a:ea typeface="Raleway ExtraBold"/>
                <a:cs typeface="Raleway ExtraBold"/>
                <a:sym typeface="Raleway ExtraBold"/>
              </a:rPr>
              <a:t>3</a:t>
            </a:r>
          </a:p>
        </p:txBody>
      </p:sp>
    </p:spTree>
  </p:cSld>
  <p:clrMapOvr>
    <a:masterClrMapping/>
  </p:clrMapOvr>
</p:sld>
</file>

<file path=ppt/theme/theme1.xml><?xml version="1.0" encoding="utf-8"?>
<a:theme xmlns:a="http://schemas.openxmlformats.org/drawingml/2006/main" xmlns:r="http://schemas.openxmlformats.org/officeDocument/2006/relationships"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