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F108-18F8-D493-9B27-FE20648AB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5FCDB-E888-6DB7-CC84-93E10FA6C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4D85-3209-5872-DC3D-AA10542F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25AF-5D0C-194E-FE1F-9DD2269A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6FB6-2E73-C3A8-3E9D-7CF01857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79-E408-858E-014E-EF3C61D6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9A002-E89C-7AF6-374E-5211D57F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E803-5225-8049-5261-B9B8E9AF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0060-E2B6-5027-5DF9-2EBD3999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9329-38F3-EB79-6BBF-4FCCFEF3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9CE7-18F9-DDFA-46C5-F64D3C6F4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B4260-B2C6-8108-9EDE-4272151E7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73F3-196F-082B-4726-9398E9E8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B621-BBE7-52AB-D697-4B7F337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B80A-F9AF-598E-B978-B4BDE6C9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3978-9B36-A052-7E9A-464F9AA0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A1BB-545A-C70B-7CB6-4794B44C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F3290-0DEA-2F87-2C08-B94FAA3D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8E2F-C346-DC23-1DE2-AC25D781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9D4E-7701-EE5B-246B-7F6F60ED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2CA5-F381-E269-1800-D3B4E027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427F-2A1F-B4BD-4D1A-BE71F5DF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3CCB-6803-63BA-A721-3147B555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232C-B0F3-37FC-A8A8-2BE8CFA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AE5D-1C3E-18B5-7C8E-0E7C31B7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8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7C2A-D433-D471-28C8-DE3BBF5E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0252-4FAE-06ED-01C4-E06950B86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8163-3C0A-FDE8-A081-73224979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83F4D-553C-EC35-AAA3-4E802524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2629-7E33-8C27-C959-D09EEB5A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849D-A956-EF10-AB86-7E1947DA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3E7A-E2DE-2C8F-D99A-C859EEBB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0B250-D594-4EBE-FD71-73DD46BF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ED682-9D02-E5B0-EED6-9B16F740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98F52-C8EA-E9D8-6E57-24FB48359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A393-8699-170F-CCAD-41585D61C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4ED43-FB0A-F8C3-BC62-FFC3F09A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F9940-EEEE-81EE-98E0-98B27165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EB66-3E76-CD90-F5A1-00997BFF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1F95-1B3A-8F26-194E-A400A194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BE15-51D4-363E-289B-4E311C5C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61ADB-C978-1F9F-1C44-D91C8BFA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7BC23-5E6F-633D-A6D9-5CFF2B25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0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72E3A-B5A7-5C7E-521E-B5338BC9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8430C-100B-5A2A-A12D-9299C80E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A93E-B95F-D25D-811B-F20725FA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136B-FBAA-4AA2-2AE6-8893D0A2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D646-B921-ADFD-DB93-388D7FA7A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76605-2C25-11EB-6A05-56B6D3F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E0E69-4897-7B16-845A-964119DD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74904-EEF9-07F8-3435-B6673C09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6181-9C2C-98BE-F2D7-AEA81809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EC03-C064-3EF3-5FC5-745CC9AA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CEA8F-4F4A-7551-42C6-4AB55B9B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809CB-2E87-1A21-B4F5-BE3FB229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D091-369F-D407-C4FC-FC70BCAE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DAC1-597C-2089-A0CD-5DAF9BC8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9BB45-50AC-421B-0457-95337C67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6B66A-2329-6FE9-A896-A5F9089B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0364D-8B6F-4027-C60D-DAE7FDC4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4F27-CFC5-70DB-4B84-5991A1EF9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153B-D8A0-1244-9E3B-F95BFEEF5C4B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5E5B-8570-EB65-2698-DC00D8FC0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7A2B-4E04-CF88-B9C9-A8B65D75F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9AC9-E30A-224B-B88A-1F46243B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D4480D83-C97C-5CFC-40EF-00E487C0A60F}"/>
              </a:ext>
            </a:extLst>
          </p:cNvPr>
          <p:cNvGrpSpPr/>
          <p:nvPr/>
        </p:nvGrpSpPr>
        <p:grpSpPr>
          <a:xfrm>
            <a:off x="1062572" y="1672497"/>
            <a:ext cx="3781570" cy="3329489"/>
            <a:chOff x="1062572" y="1672497"/>
            <a:chExt cx="3781570" cy="33294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E7E551-EF46-4C94-FDE9-67B951947DFD}"/>
                </a:ext>
              </a:extLst>
            </p:cNvPr>
            <p:cNvSpPr/>
            <p:nvPr/>
          </p:nvSpPr>
          <p:spPr>
            <a:xfrm>
              <a:off x="1132113" y="4446814"/>
              <a:ext cx="555172" cy="5551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6EB94B-35C3-EF05-99E9-98B495D14CD0}"/>
                </a:ext>
              </a:extLst>
            </p:cNvPr>
            <p:cNvSpPr/>
            <p:nvPr/>
          </p:nvSpPr>
          <p:spPr>
            <a:xfrm>
              <a:off x="2841170" y="3151414"/>
              <a:ext cx="555172" cy="555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DA48C6-E527-027B-6EAC-BF8CA9CCBDA0}"/>
                </a:ext>
              </a:extLst>
            </p:cNvPr>
            <p:cNvSpPr/>
            <p:nvPr/>
          </p:nvSpPr>
          <p:spPr>
            <a:xfrm>
              <a:off x="1132112" y="3151414"/>
              <a:ext cx="555172" cy="555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6414BD-56CB-D18F-3637-74F7567E70E5}"/>
                </a:ext>
              </a:extLst>
            </p:cNvPr>
            <p:cNvSpPr/>
            <p:nvPr/>
          </p:nvSpPr>
          <p:spPr>
            <a:xfrm>
              <a:off x="2841170" y="1812471"/>
              <a:ext cx="555172" cy="555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948691-3290-50CD-6790-BBDF59AA9242}"/>
                </a:ext>
              </a:extLst>
            </p:cNvPr>
            <p:cNvSpPr/>
            <p:nvPr/>
          </p:nvSpPr>
          <p:spPr>
            <a:xfrm>
              <a:off x="4288970" y="1812471"/>
              <a:ext cx="555172" cy="5551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CC63F3-85EF-FCB8-C85C-65D636D8D174}"/>
                </a:ext>
              </a:extLst>
            </p:cNvPr>
            <p:cNvCxnSpPr>
              <a:stCxn id="4" idx="0"/>
              <a:endCxn id="6" idx="4"/>
            </p:cNvCxnSpPr>
            <p:nvPr/>
          </p:nvCxnSpPr>
          <p:spPr>
            <a:xfrm flipH="1" flipV="1">
              <a:off x="1409698" y="3706586"/>
              <a:ext cx="1" cy="740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E526AD-3B9F-BC22-71CF-C2727AEA0503}"/>
                </a:ext>
              </a:extLst>
            </p:cNvPr>
            <p:cNvCxnSpPr>
              <a:cxnSpLocks/>
              <a:stCxn id="4" idx="7"/>
              <a:endCxn id="5" idx="3"/>
            </p:cNvCxnSpPr>
            <p:nvPr/>
          </p:nvCxnSpPr>
          <p:spPr>
            <a:xfrm flipV="1">
              <a:off x="1605982" y="3625283"/>
              <a:ext cx="1316491" cy="902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F6AEC5-61C9-6979-FC97-E3632B5C77A6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1687284" y="3429000"/>
              <a:ext cx="1153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77DECBC-1E17-88EE-9119-3D3487AD6158}"/>
                </a:ext>
              </a:extLst>
            </p:cNvPr>
            <p:cNvCxnSpPr>
              <a:stCxn id="6" idx="7"/>
              <a:endCxn id="7" idx="3"/>
            </p:cNvCxnSpPr>
            <p:nvPr/>
          </p:nvCxnSpPr>
          <p:spPr>
            <a:xfrm flipV="1">
              <a:off x="1605981" y="2286340"/>
              <a:ext cx="1316492" cy="94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BAE87DE-FDD6-F672-1107-799B25E0E1F6}"/>
                </a:ext>
              </a:extLst>
            </p:cNvPr>
            <p:cNvCxnSpPr>
              <a:stCxn id="5" idx="0"/>
              <a:endCxn id="7" idx="4"/>
            </p:cNvCxnSpPr>
            <p:nvPr/>
          </p:nvCxnSpPr>
          <p:spPr>
            <a:xfrm flipV="1">
              <a:off x="3118756" y="2367643"/>
              <a:ext cx="0" cy="783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8A69EE-30A9-4924-015F-FA06E555FE5B}"/>
                </a:ext>
              </a:extLst>
            </p:cNvPr>
            <p:cNvCxnSpPr>
              <a:stCxn id="5" idx="7"/>
              <a:endCxn id="8" idx="3"/>
            </p:cNvCxnSpPr>
            <p:nvPr/>
          </p:nvCxnSpPr>
          <p:spPr>
            <a:xfrm flipV="1">
              <a:off x="3315039" y="2286340"/>
              <a:ext cx="1055234" cy="946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572C92-F55D-F16D-6832-81350BDAFDEA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396342" y="2090057"/>
              <a:ext cx="892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A2FDAC-180B-24B8-CC58-C0CE136A67BE}"/>
                </a:ext>
              </a:extLst>
            </p:cNvPr>
            <p:cNvSpPr txBox="1"/>
            <p:nvPr/>
          </p:nvSpPr>
          <p:spPr>
            <a:xfrm>
              <a:off x="1062572" y="38920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0F02E-FC79-9E2F-FA5B-4B83050DD5D5}"/>
                </a:ext>
              </a:extLst>
            </p:cNvPr>
            <p:cNvSpPr txBox="1"/>
            <p:nvPr/>
          </p:nvSpPr>
          <p:spPr>
            <a:xfrm>
              <a:off x="2266776" y="4076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31C0BA-FB1B-8E54-655E-6549CFE648FF}"/>
                </a:ext>
              </a:extLst>
            </p:cNvPr>
            <p:cNvSpPr txBox="1"/>
            <p:nvPr/>
          </p:nvSpPr>
          <p:spPr>
            <a:xfrm>
              <a:off x="1962541" y="2390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B5ACF2-26E4-FCFA-EBBC-BF44E8762B2D}"/>
                </a:ext>
              </a:extLst>
            </p:cNvPr>
            <p:cNvSpPr txBox="1"/>
            <p:nvPr/>
          </p:nvSpPr>
          <p:spPr>
            <a:xfrm>
              <a:off x="2146918" y="3026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DC7DA6-A60C-FD19-E09F-A6953292D2D5}"/>
                </a:ext>
              </a:extLst>
            </p:cNvPr>
            <p:cNvSpPr txBox="1"/>
            <p:nvPr/>
          </p:nvSpPr>
          <p:spPr>
            <a:xfrm>
              <a:off x="3943855" y="265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8E243-CB33-43CC-7A1B-B81DE6619748}"/>
                </a:ext>
              </a:extLst>
            </p:cNvPr>
            <p:cNvSpPr txBox="1"/>
            <p:nvPr/>
          </p:nvSpPr>
          <p:spPr>
            <a:xfrm>
              <a:off x="3683476" y="16724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12641B-C140-1AF1-01A4-21C40C0182F1}"/>
                </a:ext>
              </a:extLst>
            </p:cNvPr>
            <p:cNvSpPr txBox="1"/>
            <p:nvPr/>
          </p:nvSpPr>
          <p:spPr>
            <a:xfrm>
              <a:off x="3164196" y="24992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35D1DFF-177B-A3B3-A385-0FBC774D5AB8}"/>
              </a:ext>
            </a:extLst>
          </p:cNvPr>
          <p:cNvGrpSpPr/>
          <p:nvPr/>
        </p:nvGrpSpPr>
        <p:grpSpPr>
          <a:xfrm>
            <a:off x="6212507" y="1812471"/>
            <a:ext cx="4928687" cy="3189515"/>
            <a:chOff x="6212507" y="1812471"/>
            <a:chExt cx="4928687" cy="318951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84695E6-714D-B184-0971-3E5736BC2637}"/>
                </a:ext>
              </a:extLst>
            </p:cNvPr>
            <p:cNvSpPr/>
            <p:nvPr/>
          </p:nvSpPr>
          <p:spPr>
            <a:xfrm>
              <a:off x="6346370" y="3151414"/>
              <a:ext cx="555172" cy="555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5A5075-D172-AC93-FAB8-633A64A31ED1}"/>
                </a:ext>
              </a:extLst>
            </p:cNvPr>
            <p:cNvSpPr/>
            <p:nvPr/>
          </p:nvSpPr>
          <p:spPr>
            <a:xfrm>
              <a:off x="6346370" y="1813620"/>
              <a:ext cx="555172" cy="555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51BA40-C1B1-8A9D-DC1D-B36B519F9697}"/>
                </a:ext>
              </a:extLst>
            </p:cNvPr>
            <p:cNvSpPr/>
            <p:nvPr/>
          </p:nvSpPr>
          <p:spPr>
            <a:xfrm>
              <a:off x="7946570" y="3151414"/>
              <a:ext cx="555172" cy="555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27F0D0C-C373-F60C-57D8-9234945F5A2D}"/>
                </a:ext>
              </a:extLst>
            </p:cNvPr>
            <p:cNvSpPr/>
            <p:nvPr/>
          </p:nvSpPr>
          <p:spPr>
            <a:xfrm>
              <a:off x="7946570" y="1812471"/>
              <a:ext cx="555172" cy="555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AD5DAF-C48F-41C5-5BC2-5435890811F8}"/>
                </a:ext>
              </a:extLst>
            </p:cNvPr>
            <p:cNvSpPr/>
            <p:nvPr/>
          </p:nvSpPr>
          <p:spPr>
            <a:xfrm>
              <a:off x="10586022" y="4446814"/>
              <a:ext cx="555172" cy="555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84CF1D7-CF4B-E083-BC49-2117493E52B6}"/>
                </a:ext>
              </a:extLst>
            </p:cNvPr>
            <p:cNvSpPr/>
            <p:nvPr/>
          </p:nvSpPr>
          <p:spPr>
            <a:xfrm>
              <a:off x="10586018" y="3145631"/>
              <a:ext cx="555172" cy="555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D76CC7-F631-954D-4A55-D6DE0B5ECD20}"/>
                </a:ext>
              </a:extLst>
            </p:cNvPr>
            <p:cNvSpPr/>
            <p:nvPr/>
          </p:nvSpPr>
          <p:spPr>
            <a:xfrm>
              <a:off x="9276838" y="3145631"/>
              <a:ext cx="555172" cy="5551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79D57E-566F-83E3-3DF4-AA552BDA1824}"/>
                </a:ext>
              </a:extLst>
            </p:cNvPr>
            <p:cNvSpPr/>
            <p:nvPr/>
          </p:nvSpPr>
          <p:spPr>
            <a:xfrm>
              <a:off x="6346370" y="4446032"/>
              <a:ext cx="555172" cy="5551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13A35D4-9B90-3897-859B-757E87BFECA6}"/>
                </a:ext>
              </a:extLst>
            </p:cNvPr>
            <p:cNvCxnSpPr>
              <a:stCxn id="41" idx="0"/>
              <a:endCxn id="33" idx="4"/>
            </p:cNvCxnSpPr>
            <p:nvPr/>
          </p:nvCxnSpPr>
          <p:spPr>
            <a:xfrm flipV="1">
              <a:off x="6623956" y="3706586"/>
              <a:ext cx="0" cy="739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058E6E-83CD-BCBB-1549-E900C4238B35}"/>
                </a:ext>
              </a:extLst>
            </p:cNvPr>
            <p:cNvCxnSpPr>
              <a:stCxn id="33" idx="0"/>
              <a:endCxn id="34" idx="4"/>
            </p:cNvCxnSpPr>
            <p:nvPr/>
          </p:nvCxnSpPr>
          <p:spPr>
            <a:xfrm flipV="1">
              <a:off x="6623956" y="2368792"/>
              <a:ext cx="0" cy="782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835D678-2B78-70B3-33F1-325F13FB8FED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>
              <a:off x="6901542" y="3429000"/>
              <a:ext cx="1045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20C425D-5EE8-149D-14D4-25760CFB5E24}"/>
                </a:ext>
              </a:extLst>
            </p:cNvPr>
            <p:cNvCxnSpPr>
              <a:stCxn id="35" idx="6"/>
              <a:endCxn id="40" idx="2"/>
            </p:cNvCxnSpPr>
            <p:nvPr/>
          </p:nvCxnSpPr>
          <p:spPr>
            <a:xfrm flipV="1">
              <a:off x="8501742" y="3423217"/>
              <a:ext cx="775096" cy="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BCA864F-749E-C4FF-3EED-C34B47A1A992}"/>
                </a:ext>
              </a:extLst>
            </p:cNvPr>
            <p:cNvCxnSpPr>
              <a:stCxn id="41" idx="6"/>
              <a:endCxn id="38" idx="2"/>
            </p:cNvCxnSpPr>
            <p:nvPr/>
          </p:nvCxnSpPr>
          <p:spPr>
            <a:xfrm>
              <a:off x="6901542" y="4723618"/>
              <a:ext cx="3684480" cy="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FC1B6F8-0A00-788D-C439-0A97761DD0F7}"/>
                </a:ext>
              </a:extLst>
            </p:cNvPr>
            <p:cNvCxnSpPr>
              <a:stCxn id="38" idx="0"/>
              <a:endCxn id="39" idx="4"/>
            </p:cNvCxnSpPr>
            <p:nvPr/>
          </p:nvCxnSpPr>
          <p:spPr>
            <a:xfrm flipH="1" flipV="1">
              <a:off x="10863604" y="3700803"/>
              <a:ext cx="4" cy="746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5EA9953-F121-5912-D683-D872778926C9}"/>
                </a:ext>
              </a:extLst>
            </p:cNvPr>
            <p:cNvCxnSpPr>
              <a:stCxn id="35" idx="0"/>
              <a:endCxn id="36" idx="4"/>
            </p:cNvCxnSpPr>
            <p:nvPr/>
          </p:nvCxnSpPr>
          <p:spPr>
            <a:xfrm flipV="1">
              <a:off x="8224156" y="2367643"/>
              <a:ext cx="0" cy="783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2872CD-7FB5-7EEF-79DF-CB99C61D5AFA}"/>
                </a:ext>
              </a:extLst>
            </p:cNvPr>
            <p:cNvSpPr txBox="1"/>
            <p:nvPr/>
          </p:nvSpPr>
          <p:spPr>
            <a:xfrm>
              <a:off x="6212507" y="39140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3624E4-BF68-03B2-4C8E-39EECEDB5A0C}"/>
                </a:ext>
              </a:extLst>
            </p:cNvPr>
            <p:cNvSpPr txBox="1"/>
            <p:nvPr/>
          </p:nvSpPr>
          <p:spPr>
            <a:xfrm>
              <a:off x="7206561" y="30133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CE3479-4327-2C94-5F30-F6DD900B6BD4}"/>
                </a:ext>
              </a:extLst>
            </p:cNvPr>
            <p:cNvSpPr txBox="1"/>
            <p:nvPr/>
          </p:nvSpPr>
          <p:spPr>
            <a:xfrm>
              <a:off x="8716783" y="30133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4639D5-0B6D-3D48-4C8C-DEBAE834CCDE}"/>
                </a:ext>
              </a:extLst>
            </p:cNvPr>
            <p:cNvSpPr txBox="1"/>
            <p:nvPr/>
          </p:nvSpPr>
          <p:spPr>
            <a:xfrm>
              <a:off x="10480616" y="3870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2FE848A-7CBE-03AC-F4DD-B398CBA6CC48}"/>
                </a:ext>
              </a:extLst>
            </p:cNvPr>
            <p:cNvSpPr txBox="1"/>
            <p:nvPr/>
          </p:nvSpPr>
          <p:spPr>
            <a:xfrm>
              <a:off x="8592939" y="43079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B27627-FD0F-D206-C07F-F64A5C985953}"/>
                </a:ext>
              </a:extLst>
            </p:cNvPr>
            <p:cNvSpPr txBox="1"/>
            <p:nvPr/>
          </p:nvSpPr>
          <p:spPr>
            <a:xfrm>
              <a:off x="7922470" y="25289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669C050-69F2-ABC5-4B80-D3830D64CD87}"/>
                </a:ext>
              </a:extLst>
            </p:cNvPr>
            <p:cNvSpPr txBox="1"/>
            <p:nvPr/>
          </p:nvSpPr>
          <p:spPr>
            <a:xfrm>
              <a:off x="6310221" y="25289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67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Barreto,ME</dc:creator>
  <cp:lastModifiedBy>Barreto,ME</cp:lastModifiedBy>
  <cp:revision>1</cp:revision>
  <dcterms:created xsi:type="dcterms:W3CDTF">2022-08-02T14:35:57Z</dcterms:created>
  <dcterms:modified xsi:type="dcterms:W3CDTF">2022-08-02T14:50:49Z</dcterms:modified>
</cp:coreProperties>
</file>