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44D3-25CA-A642-8257-821838E3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112E6-220C-FE45-B14B-628642053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E95F-F3DA-854D-96D1-DF4BE315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FD13-A3FB-844A-970E-712F9AA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C452-34DF-F248-8FB2-2D850FA5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CDA2-625B-2C4A-ABD4-521233CA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B2B2-8996-AD4C-90BA-9161D7B9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0612-C5D3-ED46-B40D-43BB845E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0776A-5D9F-8D4D-84E8-1AF01446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4A14-1AC3-AB44-983F-F32BA9D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D36EA-8EC0-8847-81B6-408D360D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C455-0AFE-C84E-BC0C-79D7401CF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21F7-5104-6843-A6D1-D69BCBBC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9515-57D7-1746-B40D-96483A42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C229-4FAA-4E42-BDC4-13CC5AA4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16EC-6230-314A-875A-FA958055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5EC6-2546-124E-BC11-7B64CAAE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9C9E0-3081-3E4C-B35C-299D7C64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B722-9053-5B43-9E45-3B5F5065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F839-F3DE-7E45-B34A-AE2142F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5355-2467-4C44-AA5D-3FE79356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617F-966E-C143-B669-27F1F25C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67BA-FA79-8C45-BBA5-A6B8CED2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8AFD-9A89-514A-98E5-B44B722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1AD7-3A0F-5B42-8000-996DF719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D74D-1622-774E-A612-CD8D4F3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7D8C-B140-A841-9102-09A761680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9653-2CC0-7348-93BD-217AFBAB5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91AF-FF4E-8C4B-BCAE-F1B0F1B3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C2430-C2E5-8F40-A5B8-D0C9A30E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0271-3062-7442-AC67-A75D2FC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07D-DFDF-3D4B-B534-C3DFBD3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25A6-3ABA-BB44-821F-5DF48A5E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B9A0-0443-6143-B85A-C6DF78D6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C00BB-5919-0445-9D5C-2B0D4363C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6F3E9-DB05-A54F-994D-314C670B7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1F21C-B72C-A442-8990-32B9557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96628-7E88-3546-854A-490F57D7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3D568-8C00-9344-87CD-D49896EA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815B-3D52-A345-A89E-03ED066D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B877E-68F6-8D40-840B-D17A32EC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1D6DE-7B83-BB45-9E07-A5B28262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6679-CE3C-7942-8F04-3C3C97E4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CA4E0-33B4-7641-B964-C7F572C7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405CC-F98D-CB4F-A055-0B143653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A41-8F4F-FA4C-809A-294DD6BB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A752-D13E-0047-A830-C598EAE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9F62-C3A3-A34B-8471-41192418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B6CD9-AD12-CB4F-BCE4-649293A81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21BA-0673-F146-9FDB-E16A5252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E5F1E-3B85-2441-943F-EC4139E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F984-1667-554C-BBD7-0CE6923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3644-55B4-C04F-AB86-49EC0C1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72FAE-4078-A74D-981F-B1C7F718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E8CFD-345E-CF46-AB9D-49D82C5CD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33F95-9DED-EE40-B5B0-602DC9C1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6B5CC-CE59-CF4C-9F9D-A30CFF33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D903-57A2-0C45-8193-5EAB7B09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E4134-2A6D-7142-8901-337BFD47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7ABF-936A-9B49-BFE3-7187D747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645E-9938-644C-9173-41433692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1FB2-15F4-9F48-90CC-1F05A88381D5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7CD4-37F3-0841-9810-53F3DD3B2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FA62-7CC0-F147-A8CB-2D5DF3F6F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8D5A-D804-9D48-807D-F1FD90E9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4E99F-8EAF-C84F-837B-CB5B59B5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76" y="545827"/>
            <a:ext cx="5900447" cy="5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F8F13-2132-B743-89D8-1CB8DA692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24" y="545491"/>
            <a:ext cx="10187552" cy="57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6F746-8512-9A4A-8541-B3E0D7AB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5" y="433235"/>
            <a:ext cx="10716129" cy="59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2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Barreto,ME</dc:creator>
  <cp:lastModifiedBy>Barreto,ME</cp:lastModifiedBy>
  <cp:revision>1</cp:revision>
  <dcterms:created xsi:type="dcterms:W3CDTF">2021-11-05T14:40:30Z</dcterms:created>
  <dcterms:modified xsi:type="dcterms:W3CDTF">2021-11-05T16:15:24Z</dcterms:modified>
</cp:coreProperties>
</file>