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2DC0-40A9-4DF9-88AB-97D34D41E89D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1DCF4-6037-4560-B36B-105C6C088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4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1DCF4-6037-4560-B36B-105C6C0887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5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B93-A0A9-4E81-9935-BC162E6FC1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B93-A0A9-4E81-9935-BC162E6FC1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B93-A0A9-4E81-9935-BC162E6FC1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B93-A0A9-4E81-9935-BC162E6FC1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2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B93-A0A9-4E81-9935-BC162E6FC1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9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B93-A0A9-4E81-9935-BC162E6FC1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5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B93-A0A9-4E81-9935-BC162E6FC1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1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B93-A0A9-4E81-9935-BC162E6FC1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B93-A0A9-4E81-9935-BC162E6FC1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5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B93-A0A9-4E81-9935-BC162E6FC1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3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B93-A0A9-4E81-9935-BC162E6FC1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0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A8B93-A0A9-4E81-9935-BC162E6FC12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7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Comparison of RIM, N2, AIB off food </a:t>
            </a:r>
            <a:r>
              <a:rPr lang="en-US" dirty="0" err="1" smtClean="0"/>
              <a:t>beahvior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1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for </a:t>
            </a:r>
            <a:r>
              <a:rPr lang="en-US" dirty="0" err="1" smtClean="0"/>
              <a:t>combineation</a:t>
            </a:r>
            <a:endParaRPr lang="en-US" dirty="0" smtClean="0"/>
          </a:p>
          <a:p>
            <a:r>
              <a:rPr lang="en-US" dirty="0" smtClean="0"/>
              <a:t>2. for individual video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9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Individual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671" y="1825625"/>
            <a:ext cx="3163329" cy="10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249" y="2397887"/>
            <a:ext cx="6690232" cy="391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0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1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Comparison of RIM, N2, AIB off food beahvior</vt:lpstr>
      <vt:lpstr>Data used</vt:lpstr>
      <vt:lpstr>Summary of speed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RIM, N2, AIB off food beahvior</dc:title>
  <dc:creator>HUANG, li</dc:creator>
  <cp:lastModifiedBy>HUANG, li</cp:lastModifiedBy>
  <cp:revision>2</cp:revision>
  <dcterms:created xsi:type="dcterms:W3CDTF">2017-08-16T21:11:34Z</dcterms:created>
  <dcterms:modified xsi:type="dcterms:W3CDTF">2017-08-16T21:11:55Z</dcterms:modified>
</cp:coreProperties>
</file>