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>
      <p:cViewPr varScale="1">
        <p:scale>
          <a:sx n="101" d="100"/>
          <a:sy n="101" d="100"/>
        </p:scale>
        <p:origin x="1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 /><Relationship Id="rId3" Type="http://schemas.openxmlformats.org/officeDocument/2006/relationships/image" Target="../media/image73.png" /><Relationship Id="rId7" Type="http://schemas.openxmlformats.org/officeDocument/2006/relationships/image" Target="../media/image76.png" /><Relationship Id="rId12" Type="http://schemas.openxmlformats.org/officeDocument/2006/relationships/image" Target="../media/image81.png" /><Relationship Id="rId2" Type="http://schemas.openxmlformats.org/officeDocument/2006/relationships/image" Target="../media/image7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0.png" /><Relationship Id="rId11" Type="http://schemas.openxmlformats.org/officeDocument/2006/relationships/image" Target="../media/image80.png" /><Relationship Id="rId5" Type="http://schemas.openxmlformats.org/officeDocument/2006/relationships/image" Target="../media/image75.png" /><Relationship Id="rId10" Type="http://schemas.openxmlformats.org/officeDocument/2006/relationships/image" Target="../media/image79.png" /><Relationship Id="rId4" Type="http://schemas.openxmlformats.org/officeDocument/2006/relationships/image" Target="../media/image74.png" /><Relationship Id="rId9" Type="http://schemas.openxmlformats.org/officeDocument/2006/relationships/image" Target="../media/image78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82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83.png" /><Relationship Id="rId4" Type="http://schemas.openxmlformats.org/officeDocument/2006/relationships/image" Target="../media/image76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 /><Relationship Id="rId3" Type="http://schemas.openxmlformats.org/officeDocument/2006/relationships/image" Target="../media/image76.png" /><Relationship Id="rId7" Type="http://schemas.openxmlformats.org/officeDocument/2006/relationships/image" Target="../media/image87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6.png" /><Relationship Id="rId5" Type="http://schemas.openxmlformats.org/officeDocument/2006/relationships/image" Target="../media/image85.png" /><Relationship Id="rId10" Type="http://schemas.openxmlformats.org/officeDocument/2006/relationships/image" Target="../media/image90.png" /><Relationship Id="rId4" Type="http://schemas.openxmlformats.org/officeDocument/2006/relationships/image" Target="../media/image84.png" /><Relationship Id="rId9" Type="http://schemas.openxmlformats.org/officeDocument/2006/relationships/image" Target="../media/image89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 /><Relationship Id="rId2" Type="http://schemas.openxmlformats.org/officeDocument/2006/relationships/image" Target="../media/image9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3.png" /><Relationship Id="rId5" Type="http://schemas.openxmlformats.org/officeDocument/2006/relationships/image" Target="../media/image76.png" /><Relationship Id="rId4" Type="http://schemas.openxmlformats.org/officeDocument/2006/relationships/image" Target="../media/image20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 /><Relationship Id="rId3" Type="http://schemas.openxmlformats.org/officeDocument/2006/relationships/image" Target="../media/image95.png" /><Relationship Id="rId7" Type="http://schemas.openxmlformats.org/officeDocument/2006/relationships/image" Target="../media/image98.png" /><Relationship Id="rId12" Type="http://schemas.openxmlformats.org/officeDocument/2006/relationships/image" Target="../media/image103.png" /><Relationship Id="rId2" Type="http://schemas.openxmlformats.org/officeDocument/2006/relationships/image" Target="../media/image9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7.png" /><Relationship Id="rId11" Type="http://schemas.openxmlformats.org/officeDocument/2006/relationships/image" Target="../media/image102.png" /><Relationship Id="rId5" Type="http://schemas.openxmlformats.org/officeDocument/2006/relationships/image" Target="../media/image20.png" /><Relationship Id="rId10" Type="http://schemas.openxmlformats.org/officeDocument/2006/relationships/image" Target="../media/image101.png" /><Relationship Id="rId4" Type="http://schemas.openxmlformats.org/officeDocument/2006/relationships/image" Target="../media/image96.png" /><Relationship Id="rId9" Type="http://schemas.openxmlformats.org/officeDocument/2006/relationships/image" Target="../media/image100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 /><Relationship Id="rId2" Type="http://schemas.openxmlformats.org/officeDocument/2006/relationships/image" Target="../media/image104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06.png" /><Relationship Id="rId4" Type="http://schemas.openxmlformats.org/officeDocument/2006/relationships/image" Target="../media/image16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 /><Relationship Id="rId2" Type="http://schemas.openxmlformats.org/officeDocument/2006/relationships/image" Target="../media/image107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10.png" /><Relationship Id="rId4" Type="http://schemas.openxmlformats.org/officeDocument/2006/relationships/image" Target="../media/image109.pn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 /><Relationship Id="rId3" Type="http://schemas.openxmlformats.org/officeDocument/2006/relationships/image" Target="../media/image111.png" /><Relationship Id="rId7" Type="http://schemas.openxmlformats.org/officeDocument/2006/relationships/image" Target="../media/image11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6.png" /><Relationship Id="rId11" Type="http://schemas.openxmlformats.org/officeDocument/2006/relationships/image" Target="../media/image115.png" /><Relationship Id="rId5" Type="http://schemas.openxmlformats.org/officeDocument/2006/relationships/image" Target="../media/image25.png" /><Relationship Id="rId10" Type="http://schemas.openxmlformats.org/officeDocument/2006/relationships/image" Target="../media/image109.png" /><Relationship Id="rId4" Type="http://schemas.openxmlformats.org/officeDocument/2006/relationships/image" Target="../media/image112.png" /><Relationship Id="rId9" Type="http://schemas.openxmlformats.org/officeDocument/2006/relationships/image" Target="../media/image32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 /><Relationship Id="rId7" Type="http://schemas.openxmlformats.org/officeDocument/2006/relationships/image" Target="../media/image119.png" /><Relationship Id="rId2" Type="http://schemas.openxmlformats.org/officeDocument/2006/relationships/image" Target="../media/image109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18.png" /><Relationship Id="rId5" Type="http://schemas.openxmlformats.org/officeDocument/2006/relationships/image" Target="../media/image117.png" /><Relationship Id="rId4" Type="http://schemas.openxmlformats.org/officeDocument/2006/relationships/image" Target="../media/image116.png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 /><Relationship Id="rId13" Type="http://schemas.openxmlformats.org/officeDocument/2006/relationships/image" Target="../media/image129.png" /><Relationship Id="rId18" Type="http://schemas.openxmlformats.org/officeDocument/2006/relationships/image" Target="../media/image134.png" /><Relationship Id="rId3" Type="http://schemas.openxmlformats.org/officeDocument/2006/relationships/image" Target="../media/image121.png" /><Relationship Id="rId21" Type="http://schemas.openxmlformats.org/officeDocument/2006/relationships/image" Target="../media/image137.png" /><Relationship Id="rId7" Type="http://schemas.openxmlformats.org/officeDocument/2006/relationships/image" Target="../media/image125.png" /><Relationship Id="rId12" Type="http://schemas.openxmlformats.org/officeDocument/2006/relationships/image" Target="../media/image128.png" /><Relationship Id="rId17" Type="http://schemas.openxmlformats.org/officeDocument/2006/relationships/image" Target="../media/image133.png" /><Relationship Id="rId2" Type="http://schemas.openxmlformats.org/officeDocument/2006/relationships/image" Target="../media/image120.png" /><Relationship Id="rId16" Type="http://schemas.openxmlformats.org/officeDocument/2006/relationships/image" Target="../media/image132.png" /><Relationship Id="rId20" Type="http://schemas.openxmlformats.org/officeDocument/2006/relationships/image" Target="../media/image13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24.png" /><Relationship Id="rId11" Type="http://schemas.openxmlformats.org/officeDocument/2006/relationships/image" Target="../media/image115.png" /><Relationship Id="rId5" Type="http://schemas.openxmlformats.org/officeDocument/2006/relationships/image" Target="../media/image123.png" /><Relationship Id="rId15" Type="http://schemas.openxmlformats.org/officeDocument/2006/relationships/image" Target="../media/image131.png" /><Relationship Id="rId10" Type="http://schemas.openxmlformats.org/officeDocument/2006/relationships/image" Target="../media/image109.png" /><Relationship Id="rId19" Type="http://schemas.openxmlformats.org/officeDocument/2006/relationships/image" Target="../media/image135.png" /><Relationship Id="rId4" Type="http://schemas.openxmlformats.org/officeDocument/2006/relationships/image" Target="../media/image122.png" /><Relationship Id="rId9" Type="http://schemas.openxmlformats.org/officeDocument/2006/relationships/image" Target="../media/image127.png" /><Relationship Id="rId14" Type="http://schemas.openxmlformats.org/officeDocument/2006/relationships/image" Target="../media/image130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10" Type="http://schemas.openxmlformats.org/officeDocument/2006/relationships/image" Target="../media/image13.png" /><Relationship Id="rId4" Type="http://schemas.openxmlformats.org/officeDocument/2006/relationships/image" Target="../media/image7.png" /><Relationship Id="rId9" Type="http://schemas.openxmlformats.org/officeDocument/2006/relationships/image" Target="../media/image12.png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 /><Relationship Id="rId13" Type="http://schemas.openxmlformats.org/officeDocument/2006/relationships/image" Target="../media/image142.png" /><Relationship Id="rId3" Type="http://schemas.openxmlformats.org/officeDocument/2006/relationships/image" Target="../media/image41.png" /><Relationship Id="rId7" Type="http://schemas.openxmlformats.org/officeDocument/2006/relationships/image" Target="../media/image140.png" /><Relationship Id="rId12" Type="http://schemas.openxmlformats.org/officeDocument/2006/relationships/image" Target="../media/image1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09.png" /><Relationship Id="rId11" Type="http://schemas.openxmlformats.org/officeDocument/2006/relationships/image" Target="../media/image48.png" /><Relationship Id="rId5" Type="http://schemas.openxmlformats.org/officeDocument/2006/relationships/image" Target="../media/image139.png" /><Relationship Id="rId15" Type="http://schemas.openxmlformats.org/officeDocument/2006/relationships/image" Target="../media/image144.png" /><Relationship Id="rId10" Type="http://schemas.openxmlformats.org/officeDocument/2006/relationships/image" Target="../media/image47.png" /><Relationship Id="rId4" Type="http://schemas.openxmlformats.org/officeDocument/2006/relationships/image" Target="../media/image138.png" /><Relationship Id="rId9" Type="http://schemas.openxmlformats.org/officeDocument/2006/relationships/image" Target="../media/image46.png" /><Relationship Id="rId14" Type="http://schemas.openxmlformats.org/officeDocument/2006/relationships/image" Target="../media/image143.png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 /><Relationship Id="rId13" Type="http://schemas.openxmlformats.org/officeDocument/2006/relationships/image" Target="../media/image150.png" /><Relationship Id="rId3" Type="http://schemas.openxmlformats.org/officeDocument/2006/relationships/image" Target="../media/image41.png" /><Relationship Id="rId7" Type="http://schemas.openxmlformats.org/officeDocument/2006/relationships/image" Target="../media/image140.png" /><Relationship Id="rId12" Type="http://schemas.openxmlformats.org/officeDocument/2006/relationships/image" Target="../media/image149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09.png" /><Relationship Id="rId11" Type="http://schemas.openxmlformats.org/officeDocument/2006/relationships/image" Target="../media/image148.png" /><Relationship Id="rId5" Type="http://schemas.openxmlformats.org/officeDocument/2006/relationships/image" Target="../media/image146.png" /><Relationship Id="rId15" Type="http://schemas.openxmlformats.org/officeDocument/2006/relationships/image" Target="../media/image152.png" /><Relationship Id="rId10" Type="http://schemas.openxmlformats.org/officeDocument/2006/relationships/image" Target="../media/image56.png" /><Relationship Id="rId4" Type="http://schemas.openxmlformats.org/officeDocument/2006/relationships/image" Target="../media/image145.png" /><Relationship Id="rId9" Type="http://schemas.openxmlformats.org/officeDocument/2006/relationships/image" Target="../media/image147.png" /><Relationship Id="rId14" Type="http://schemas.openxmlformats.org/officeDocument/2006/relationships/image" Target="../media/image151.png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 /><Relationship Id="rId13" Type="http://schemas.openxmlformats.org/officeDocument/2006/relationships/image" Target="../media/image159.png" /><Relationship Id="rId3" Type="http://schemas.openxmlformats.org/officeDocument/2006/relationships/image" Target="../media/image60.png" /><Relationship Id="rId7" Type="http://schemas.openxmlformats.org/officeDocument/2006/relationships/image" Target="../media/image69.png" /><Relationship Id="rId12" Type="http://schemas.openxmlformats.org/officeDocument/2006/relationships/image" Target="../media/image158.png" /><Relationship Id="rId2" Type="http://schemas.openxmlformats.org/officeDocument/2006/relationships/image" Target="../media/image153.png" /><Relationship Id="rId16" Type="http://schemas.openxmlformats.org/officeDocument/2006/relationships/image" Target="../media/image16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8.png" /><Relationship Id="rId11" Type="http://schemas.openxmlformats.org/officeDocument/2006/relationships/image" Target="../media/image109.png" /><Relationship Id="rId5" Type="http://schemas.openxmlformats.org/officeDocument/2006/relationships/image" Target="../media/image66.png" /><Relationship Id="rId15" Type="http://schemas.openxmlformats.org/officeDocument/2006/relationships/image" Target="../media/image161.png" /><Relationship Id="rId10" Type="http://schemas.openxmlformats.org/officeDocument/2006/relationships/image" Target="../media/image157.png" /><Relationship Id="rId4" Type="http://schemas.openxmlformats.org/officeDocument/2006/relationships/image" Target="../media/image154.png" /><Relationship Id="rId9" Type="http://schemas.openxmlformats.org/officeDocument/2006/relationships/image" Target="../media/image156.png" /><Relationship Id="rId14" Type="http://schemas.openxmlformats.org/officeDocument/2006/relationships/image" Target="../media/image160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 /><Relationship Id="rId2" Type="http://schemas.openxmlformats.org/officeDocument/2006/relationships/image" Target="../media/image16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66.png" /><Relationship Id="rId5" Type="http://schemas.openxmlformats.org/officeDocument/2006/relationships/image" Target="../media/image165.png" /><Relationship Id="rId4" Type="http://schemas.openxmlformats.org/officeDocument/2006/relationships/image" Target="../media/image109.png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 /><Relationship Id="rId3" Type="http://schemas.openxmlformats.org/officeDocument/2006/relationships/image" Target="../media/image168.png" /><Relationship Id="rId7" Type="http://schemas.openxmlformats.org/officeDocument/2006/relationships/image" Target="../media/image165.png" /><Relationship Id="rId2" Type="http://schemas.openxmlformats.org/officeDocument/2006/relationships/image" Target="../media/image167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09.png" /><Relationship Id="rId5" Type="http://schemas.openxmlformats.org/officeDocument/2006/relationships/image" Target="../media/image170.png" /><Relationship Id="rId4" Type="http://schemas.openxmlformats.org/officeDocument/2006/relationships/image" Target="../media/image169.png" /><Relationship Id="rId9" Type="http://schemas.openxmlformats.org/officeDocument/2006/relationships/image" Target="../media/image172.png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 /><Relationship Id="rId3" Type="http://schemas.openxmlformats.org/officeDocument/2006/relationships/image" Target="../media/image174.png" /><Relationship Id="rId7" Type="http://schemas.openxmlformats.org/officeDocument/2006/relationships/image" Target="../media/image165.png" /><Relationship Id="rId2" Type="http://schemas.openxmlformats.org/officeDocument/2006/relationships/image" Target="../media/image17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09.png" /><Relationship Id="rId5" Type="http://schemas.openxmlformats.org/officeDocument/2006/relationships/image" Target="../media/image176.png" /><Relationship Id="rId4" Type="http://schemas.openxmlformats.org/officeDocument/2006/relationships/image" Target="../media/image175.png" /><Relationship Id="rId9" Type="http://schemas.openxmlformats.org/officeDocument/2006/relationships/image" Target="../media/image178.png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 /><Relationship Id="rId3" Type="http://schemas.openxmlformats.org/officeDocument/2006/relationships/image" Target="../media/image180.png" /><Relationship Id="rId7" Type="http://schemas.openxmlformats.org/officeDocument/2006/relationships/image" Target="../media/image183.png" /><Relationship Id="rId12" Type="http://schemas.openxmlformats.org/officeDocument/2006/relationships/image" Target="../media/image188.png" /><Relationship Id="rId2" Type="http://schemas.openxmlformats.org/officeDocument/2006/relationships/image" Target="../media/image179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82.png" /><Relationship Id="rId11" Type="http://schemas.openxmlformats.org/officeDocument/2006/relationships/image" Target="../media/image187.png" /><Relationship Id="rId5" Type="http://schemas.openxmlformats.org/officeDocument/2006/relationships/image" Target="../media/image181.png" /><Relationship Id="rId10" Type="http://schemas.openxmlformats.org/officeDocument/2006/relationships/image" Target="../media/image186.png" /><Relationship Id="rId4" Type="http://schemas.openxmlformats.org/officeDocument/2006/relationships/image" Target="../media/image109.png" /><Relationship Id="rId9" Type="http://schemas.openxmlformats.org/officeDocument/2006/relationships/image" Target="../media/image185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 /><Relationship Id="rId2" Type="http://schemas.openxmlformats.org/officeDocument/2006/relationships/image" Target="../media/image189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91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1.png" /><Relationship Id="rId4" Type="http://schemas.openxmlformats.org/officeDocument/2006/relationships/image" Target="../media/image20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 /><Relationship Id="rId13" Type="http://schemas.openxmlformats.org/officeDocument/2006/relationships/image" Target="../media/image20.png" /><Relationship Id="rId3" Type="http://schemas.openxmlformats.org/officeDocument/2006/relationships/image" Target="../media/image23.png" /><Relationship Id="rId7" Type="http://schemas.openxmlformats.org/officeDocument/2006/relationships/image" Target="../media/image27.png" /><Relationship Id="rId12" Type="http://schemas.openxmlformats.org/officeDocument/2006/relationships/image" Target="../media/image32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6.png" /><Relationship Id="rId11" Type="http://schemas.openxmlformats.org/officeDocument/2006/relationships/image" Target="../media/image31.png" /><Relationship Id="rId5" Type="http://schemas.openxmlformats.org/officeDocument/2006/relationships/image" Target="../media/image25.png" /><Relationship Id="rId10" Type="http://schemas.openxmlformats.org/officeDocument/2006/relationships/image" Target="../media/image30.png" /><Relationship Id="rId4" Type="http://schemas.openxmlformats.org/officeDocument/2006/relationships/image" Target="../media/image24.png" /><Relationship Id="rId9" Type="http://schemas.openxmlformats.org/officeDocument/2006/relationships/image" Target="../media/image29.png" /><Relationship Id="rId14" Type="http://schemas.openxmlformats.org/officeDocument/2006/relationships/image" Target="../media/image33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 /><Relationship Id="rId3" Type="http://schemas.openxmlformats.org/officeDocument/2006/relationships/image" Target="../media/image33.png" /><Relationship Id="rId7" Type="http://schemas.openxmlformats.org/officeDocument/2006/relationships/image" Target="../media/image37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6.png" /><Relationship Id="rId5" Type="http://schemas.openxmlformats.org/officeDocument/2006/relationships/image" Target="../media/image35.png" /><Relationship Id="rId4" Type="http://schemas.openxmlformats.org/officeDocument/2006/relationships/image" Target="../media/image34.png" /><Relationship Id="rId9" Type="http://schemas.openxmlformats.org/officeDocument/2006/relationships/image" Target="../media/image39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 /><Relationship Id="rId13" Type="http://schemas.openxmlformats.org/officeDocument/2006/relationships/image" Target="../media/image50.png" /><Relationship Id="rId3" Type="http://schemas.openxmlformats.org/officeDocument/2006/relationships/image" Target="../media/image41.png" /><Relationship Id="rId7" Type="http://schemas.openxmlformats.org/officeDocument/2006/relationships/image" Target="../media/image44.png" /><Relationship Id="rId12" Type="http://schemas.openxmlformats.org/officeDocument/2006/relationships/image" Target="../media/image49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0.png" /><Relationship Id="rId11" Type="http://schemas.openxmlformats.org/officeDocument/2006/relationships/image" Target="../media/image48.png" /><Relationship Id="rId5" Type="http://schemas.openxmlformats.org/officeDocument/2006/relationships/image" Target="../media/image43.png" /><Relationship Id="rId15" Type="http://schemas.openxmlformats.org/officeDocument/2006/relationships/image" Target="../media/image52.png" /><Relationship Id="rId10" Type="http://schemas.openxmlformats.org/officeDocument/2006/relationships/image" Target="../media/image47.png" /><Relationship Id="rId4" Type="http://schemas.openxmlformats.org/officeDocument/2006/relationships/image" Target="../media/image42.png" /><Relationship Id="rId9" Type="http://schemas.openxmlformats.org/officeDocument/2006/relationships/image" Target="../media/image46.png" /><Relationship Id="rId14" Type="http://schemas.openxmlformats.org/officeDocument/2006/relationships/image" Target="../media/image51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 /><Relationship Id="rId3" Type="http://schemas.openxmlformats.org/officeDocument/2006/relationships/image" Target="../media/image44.png" /><Relationship Id="rId7" Type="http://schemas.openxmlformats.org/officeDocument/2006/relationships/image" Target="../media/image45.png" /><Relationship Id="rId12" Type="http://schemas.openxmlformats.org/officeDocument/2006/relationships/image" Target="../media/image58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4.png" /><Relationship Id="rId11" Type="http://schemas.openxmlformats.org/officeDocument/2006/relationships/image" Target="../media/image57.png" /><Relationship Id="rId5" Type="http://schemas.openxmlformats.org/officeDocument/2006/relationships/image" Target="../media/image53.png" /><Relationship Id="rId10" Type="http://schemas.openxmlformats.org/officeDocument/2006/relationships/image" Target="../media/image56.png" /><Relationship Id="rId4" Type="http://schemas.openxmlformats.org/officeDocument/2006/relationships/image" Target="../media/image40.png" /><Relationship Id="rId9" Type="http://schemas.openxmlformats.org/officeDocument/2006/relationships/image" Target="../media/image41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 /><Relationship Id="rId13" Type="http://schemas.openxmlformats.org/officeDocument/2006/relationships/image" Target="../media/image70.png" /><Relationship Id="rId3" Type="http://schemas.openxmlformats.org/officeDocument/2006/relationships/image" Target="../media/image60.png" /><Relationship Id="rId7" Type="http://schemas.openxmlformats.org/officeDocument/2006/relationships/image" Target="../media/image64.png" /><Relationship Id="rId12" Type="http://schemas.openxmlformats.org/officeDocument/2006/relationships/image" Target="../media/image69.png" /><Relationship Id="rId2" Type="http://schemas.openxmlformats.org/officeDocument/2006/relationships/image" Target="../media/image59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3.png" /><Relationship Id="rId11" Type="http://schemas.openxmlformats.org/officeDocument/2006/relationships/image" Target="../media/image68.png" /><Relationship Id="rId5" Type="http://schemas.openxmlformats.org/officeDocument/2006/relationships/image" Target="../media/image62.png" /><Relationship Id="rId15" Type="http://schemas.openxmlformats.org/officeDocument/2006/relationships/image" Target="../media/image71.png" /><Relationship Id="rId10" Type="http://schemas.openxmlformats.org/officeDocument/2006/relationships/image" Target="../media/image67.png" /><Relationship Id="rId4" Type="http://schemas.openxmlformats.org/officeDocument/2006/relationships/image" Target="../media/image61.png" /><Relationship Id="rId9" Type="http://schemas.openxmlformats.org/officeDocument/2006/relationships/image" Target="../media/image66.png" /><Relationship Id="rId14" Type="http://schemas.openxmlformats.org/officeDocument/2006/relationships/image" Target="../media/image2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547707"/>
            <a:ext cx="10705349" cy="2241282"/>
            <a:chOff x="0" y="4547707"/>
            <a:chExt cx="10705349" cy="22412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47707"/>
              <a:ext cx="10705349" cy="22412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139" y="1671268"/>
            <a:ext cx="7984219" cy="29069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6273" y="1739300"/>
            <a:ext cx="1944238" cy="9048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92775" y="4904738"/>
            <a:ext cx="4970010" cy="17178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35121" y="4352010"/>
            <a:ext cx="5399048" cy="21429"/>
            <a:chOff x="2735121" y="4352010"/>
            <a:chExt cx="5399048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5121" y="4352010"/>
              <a:ext cx="539904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2329" y="4014677"/>
            <a:ext cx="2317684" cy="756190"/>
            <a:chOff x="722329" y="4014677"/>
            <a:chExt cx="2317684" cy="75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329" y="4014677"/>
              <a:ext cx="2317684" cy="75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80315" y="4014677"/>
            <a:ext cx="2317684" cy="756190"/>
            <a:chOff x="4180315" y="4014677"/>
            <a:chExt cx="2317684" cy="75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0315" y="4014677"/>
              <a:ext cx="2317684" cy="75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55224" y="4014677"/>
            <a:ext cx="2317684" cy="756190"/>
            <a:chOff x="7655224" y="4014677"/>
            <a:chExt cx="2317684" cy="75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5224" y="4014677"/>
              <a:ext cx="2317684" cy="75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68440" y="4810777"/>
            <a:ext cx="900000" cy="21429"/>
            <a:chOff x="3168440" y="4810777"/>
            <a:chExt cx="900000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168440" y="4810777"/>
              <a:ext cx="900000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04876" y="3893355"/>
            <a:ext cx="900000" cy="21429"/>
            <a:chOff x="6604876" y="3893355"/>
            <a:chExt cx="900000" cy="2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604876" y="3893355"/>
              <a:ext cx="900000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57776" y="5271526"/>
            <a:ext cx="900000" cy="900000"/>
            <a:chOff x="3157776" y="5271526"/>
            <a:chExt cx="900000" cy="900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7776" y="5271526"/>
              <a:ext cx="900000" cy="9000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92069" y="2554024"/>
            <a:ext cx="900000" cy="900000"/>
            <a:chOff x="6592069" y="2554024"/>
            <a:chExt cx="900000" cy="9000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2069" y="2554024"/>
              <a:ext cx="900000" cy="90000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1447" y="601894"/>
            <a:ext cx="3930429" cy="149490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9941" y="3969434"/>
            <a:ext cx="2434029" cy="9525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63594" y="3968796"/>
            <a:ext cx="2726752" cy="102682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0940" y="3968796"/>
            <a:ext cx="2427390" cy="95382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89364" y="5361177"/>
            <a:ext cx="1333410" cy="8106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08581" y="2629346"/>
            <a:ext cx="1211057" cy="8393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1126" y="2623572"/>
            <a:ext cx="5455586" cy="3493431"/>
            <a:chOff x="701126" y="2623572"/>
            <a:chExt cx="5455586" cy="34934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126" y="2623572"/>
              <a:ext cx="5455586" cy="34934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1447" y="601894"/>
            <a:ext cx="3930429" cy="1494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0366" y="2535340"/>
            <a:ext cx="3732438" cy="38323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1447" y="601894"/>
            <a:ext cx="3930429" cy="1494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1126" y="5056240"/>
            <a:ext cx="9522093" cy="2244916"/>
            <a:chOff x="701126" y="5056240"/>
            <a:chExt cx="9522093" cy="224491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126" y="5056240"/>
              <a:ext cx="9522093" cy="22449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076" y="1026855"/>
            <a:ext cx="4537143" cy="3794566"/>
            <a:chOff x="5686076" y="1026855"/>
            <a:chExt cx="4537143" cy="37945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6076" y="1026855"/>
              <a:ext cx="4537143" cy="3794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000" y="2265059"/>
            <a:ext cx="4646493" cy="614198"/>
            <a:chOff x="700000" y="2265059"/>
            <a:chExt cx="4646493" cy="6141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000" y="2265059"/>
              <a:ext cx="4646493" cy="6141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0000" y="3142857"/>
            <a:ext cx="2323247" cy="630242"/>
            <a:chOff x="700000" y="3142857"/>
            <a:chExt cx="2323247" cy="6302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000" y="3142857"/>
              <a:ext cx="2323247" cy="63024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6513" y="5375723"/>
            <a:ext cx="9123257" cy="17274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7583" y="4541048"/>
            <a:ext cx="3381190" cy="12287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13552" y="4789049"/>
            <a:ext cx="4979067" cy="1946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1126" y="1860188"/>
            <a:ext cx="5645192" cy="690309"/>
            <a:chOff x="701126" y="1860188"/>
            <a:chExt cx="5645192" cy="6903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126" y="1860188"/>
              <a:ext cx="5645192" cy="6903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126" y="4153255"/>
            <a:ext cx="7397794" cy="2807368"/>
            <a:chOff x="701126" y="4153255"/>
            <a:chExt cx="7397794" cy="28073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126" y="4153255"/>
              <a:ext cx="7397794" cy="280736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1447" y="601894"/>
            <a:ext cx="3930429" cy="149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2812" y="2715626"/>
            <a:ext cx="3604943" cy="13979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7898" y="6075415"/>
            <a:ext cx="4644539" cy="36498"/>
            <a:chOff x="-187898" y="6075415"/>
            <a:chExt cx="4644539" cy="364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20000">
              <a:off x="-187898" y="6075415"/>
              <a:ext cx="4644539" cy="364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0480" y="5371819"/>
            <a:ext cx="1653846" cy="36498"/>
            <a:chOff x="4260480" y="5371819"/>
            <a:chExt cx="1653846" cy="364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200000">
              <a:off x="4260480" y="5371819"/>
              <a:ext cx="1653846" cy="364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05474" y="4505819"/>
            <a:ext cx="5255262" cy="36498"/>
            <a:chOff x="5705474" y="4505819"/>
            <a:chExt cx="5255262" cy="364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80000">
              <a:off x="5705474" y="4505819"/>
              <a:ext cx="5255262" cy="364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1447" y="601894"/>
            <a:ext cx="3758781" cy="1494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4371" y="3971251"/>
            <a:ext cx="1620000" cy="1907619"/>
            <a:chOff x="514371" y="3971251"/>
            <a:chExt cx="1620000" cy="190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14371" y="3971251"/>
              <a:ext cx="1620000" cy="1907619"/>
              <a:chOff x="514371" y="3971251"/>
              <a:chExt cx="1620000" cy="190761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4371" y="3971251"/>
                <a:ext cx="1620000" cy="1907619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185" y="4231973"/>
              <a:ext cx="1718362" cy="15867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17819" y="3017442"/>
            <a:ext cx="1620000" cy="1907619"/>
            <a:chOff x="2617819" y="3017442"/>
            <a:chExt cx="1620000" cy="190761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617819" y="3017442"/>
              <a:ext cx="1620000" cy="1907619"/>
              <a:chOff x="2617819" y="3017442"/>
              <a:chExt cx="1620000" cy="190761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17819" y="3017442"/>
                <a:ext cx="1620000" cy="1907619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1128" y="3638726"/>
              <a:ext cx="1741924" cy="8666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21267" y="3305130"/>
            <a:ext cx="1620000" cy="1907619"/>
            <a:chOff x="4721267" y="3305130"/>
            <a:chExt cx="1620000" cy="190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721267" y="3305130"/>
              <a:ext cx="1620000" cy="1907619"/>
              <a:chOff x="4721267" y="3305130"/>
              <a:chExt cx="1620000" cy="19076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21267" y="3305130"/>
                <a:ext cx="1620000" cy="190761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6919" y="3293385"/>
              <a:ext cx="1932143" cy="20628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24716" y="2368243"/>
            <a:ext cx="1620000" cy="1907619"/>
            <a:chOff x="6824716" y="2368243"/>
            <a:chExt cx="1620000" cy="190761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824716" y="2368243"/>
              <a:ext cx="1620000" cy="1907619"/>
              <a:chOff x="6824716" y="2368243"/>
              <a:chExt cx="1620000" cy="190761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24716" y="2368243"/>
                <a:ext cx="1620000" cy="1907619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1529" y="2356499"/>
              <a:ext cx="1714229" cy="21354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928164" y="1457465"/>
            <a:ext cx="1620000" cy="1907619"/>
            <a:chOff x="8928164" y="1457465"/>
            <a:chExt cx="1620000" cy="190761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8164" y="1457465"/>
              <a:ext cx="1620000" cy="190761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26867" y="1640348"/>
            <a:ext cx="1955952" cy="17027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0109" y="3041255"/>
            <a:ext cx="670278" cy="686949"/>
            <a:chOff x="3300109" y="3041255"/>
            <a:chExt cx="670278" cy="686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109" y="3041255"/>
              <a:ext cx="670278" cy="6869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2048" y="2444304"/>
            <a:ext cx="2276914" cy="2897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9324" y="2920550"/>
            <a:ext cx="3321905" cy="9701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1193" y="2274581"/>
            <a:ext cx="3872943" cy="2795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84" y="4024821"/>
            <a:ext cx="8989095" cy="1386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493" y="2876079"/>
            <a:ext cx="5148610" cy="15245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7323" y="601894"/>
            <a:ext cx="6096781" cy="14949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705791"/>
            <a:ext cx="10694115" cy="5570"/>
            <a:chOff x="0" y="2705791"/>
            <a:chExt cx="10694115" cy="55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05791"/>
              <a:ext cx="10694115" cy="55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5097" y="3193196"/>
            <a:ext cx="2506171" cy="17887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3776" y="4936260"/>
            <a:ext cx="2875971" cy="818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65424" y="2223970"/>
            <a:ext cx="969211" cy="969211"/>
            <a:chOff x="2565424" y="2223970"/>
            <a:chExt cx="969211" cy="9692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5424" y="2223970"/>
              <a:ext cx="969211" cy="9692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26220" y="2384767"/>
            <a:ext cx="647619" cy="647619"/>
            <a:chOff x="2726220" y="2384767"/>
            <a:chExt cx="647619" cy="6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6220" y="2384767"/>
              <a:ext cx="647619" cy="6476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81247" y="3367872"/>
            <a:ext cx="2348124" cy="864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1120" y="3957039"/>
            <a:ext cx="2368886" cy="33582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07053" y="2221185"/>
            <a:ext cx="969211" cy="969211"/>
            <a:chOff x="7107053" y="2221185"/>
            <a:chExt cx="969211" cy="96921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107053" y="2221185"/>
              <a:ext cx="969211" cy="969211"/>
              <a:chOff x="7107053" y="2221185"/>
              <a:chExt cx="969211" cy="96921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07053" y="2221185"/>
                <a:ext cx="969211" cy="9692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285468" y="2382678"/>
              <a:ext cx="612381" cy="612381"/>
              <a:chOff x="7285468" y="2382678"/>
              <a:chExt cx="612381" cy="6123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285468" y="2382678"/>
                <a:ext cx="612381" cy="612381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87323" y="601894"/>
            <a:ext cx="4670600" cy="1494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7323" y="601894"/>
            <a:ext cx="4670600" cy="1494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0627" y="2115475"/>
            <a:ext cx="9533985" cy="1540700"/>
            <a:chOff x="580627" y="2115475"/>
            <a:chExt cx="9533985" cy="15407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627" y="2115475"/>
              <a:ext cx="9533985" cy="15407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33257" y="3780952"/>
            <a:ext cx="7228723" cy="3566170"/>
            <a:chOff x="1733257" y="3780952"/>
            <a:chExt cx="7228723" cy="35661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3257" y="3780952"/>
              <a:ext cx="7228723" cy="356617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944" y="2505745"/>
            <a:ext cx="9248038" cy="9267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7812" y="1666045"/>
            <a:ext cx="5178790" cy="11075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9410" y="2775959"/>
            <a:ext cx="2919048" cy="12204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9476" y="2288812"/>
            <a:ext cx="1470971" cy="8093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7029" y="4483113"/>
            <a:ext cx="2977457" cy="3221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0430" y="3910851"/>
            <a:ext cx="1463562" cy="8093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4608" y="2772835"/>
            <a:ext cx="2860505" cy="511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51538" y="2288812"/>
            <a:ext cx="2063571" cy="8093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54846" y="4358029"/>
            <a:ext cx="2951067" cy="8854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3119" y="3914642"/>
            <a:ext cx="2625000" cy="8093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87323" y="601894"/>
            <a:ext cx="4670600" cy="1494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7154" y="5846872"/>
            <a:ext cx="2922105" cy="6960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38554" y="5306388"/>
            <a:ext cx="1487305" cy="8093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24900" y="5844862"/>
            <a:ext cx="2901638" cy="511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59262" y="5314211"/>
            <a:ext cx="1989610" cy="809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86569" y="5347747"/>
            <a:ext cx="827619" cy="827619"/>
            <a:chOff x="5786569" y="5347747"/>
            <a:chExt cx="827619" cy="82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86569" y="5347747"/>
              <a:ext cx="827619" cy="82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86569" y="3934384"/>
            <a:ext cx="827619" cy="827619"/>
            <a:chOff x="5786569" y="3934384"/>
            <a:chExt cx="827619" cy="8276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86569" y="3934384"/>
              <a:ext cx="827619" cy="82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6569" y="2392808"/>
            <a:ext cx="827619" cy="827619"/>
            <a:chOff x="5786569" y="2392808"/>
            <a:chExt cx="827619" cy="8276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86569" y="2392808"/>
              <a:ext cx="827619" cy="82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3793" y="5329921"/>
            <a:ext cx="827619" cy="827619"/>
            <a:chOff x="1163793" y="5329921"/>
            <a:chExt cx="827619" cy="82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63793" y="5329921"/>
              <a:ext cx="827619" cy="82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3793" y="3918156"/>
            <a:ext cx="827619" cy="827619"/>
            <a:chOff x="1163793" y="3918156"/>
            <a:chExt cx="827619" cy="8276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63793" y="3918156"/>
              <a:ext cx="827619" cy="82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7793" y="2400854"/>
            <a:ext cx="827619" cy="827619"/>
            <a:chOff x="1167793" y="2400854"/>
            <a:chExt cx="827619" cy="82761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7793" y="2400854"/>
              <a:ext cx="827619" cy="82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050" y="448923"/>
            <a:ext cx="2446762" cy="1479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8127" y="1437912"/>
            <a:ext cx="883733" cy="38150"/>
            <a:chOff x="748127" y="1437912"/>
            <a:chExt cx="883733" cy="3815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127" y="1437912"/>
              <a:ext cx="883733" cy="381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72534" y="2224236"/>
            <a:ext cx="2776257" cy="4537143"/>
            <a:chOff x="2172534" y="2224236"/>
            <a:chExt cx="2776257" cy="45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534" y="2224236"/>
              <a:ext cx="2776257" cy="453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07043" y="2224236"/>
            <a:ext cx="2776257" cy="4537143"/>
            <a:chOff x="6407043" y="2224236"/>
            <a:chExt cx="2776257" cy="453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7043" y="2224236"/>
              <a:ext cx="2776257" cy="453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5784" y="1885779"/>
            <a:ext cx="3403006" cy="4450578"/>
            <a:chOff x="1545784" y="1885779"/>
            <a:chExt cx="3403006" cy="44505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422" y="2453583"/>
              <a:ext cx="1636295" cy="416982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8980" y="2686880"/>
              <a:ext cx="1371571" cy="370993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3213" y="1630607"/>
              <a:ext cx="2675495" cy="14277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46448" y="1885777"/>
            <a:ext cx="3403006" cy="4450582"/>
            <a:chOff x="5746448" y="1885777"/>
            <a:chExt cx="3403006" cy="445058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3876" y="1630606"/>
              <a:ext cx="3504229" cy="1427752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9086" y="2453585"/>
              <a:ext cx="1636295" cy="4169829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9644" y="2686881"/>
              <a:ext cx="1835552" cy="3709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4941" y="2070281"/>
            <a:ext cx="8639048" cy="1511429"/>
            <a:chOff x="1494941" y="2070281"/>
            <a:chExt cx="8639048" cy="151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941" y="2070281"/>
              <a:ext cx="8639048" cy="151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4941" y="3838706"/>
            <a:ext cx="8639048" cy="1511429"/>
            <a:chOff x="1494941" y="3838706"/>
            <a:chExt cx="8639048" cy="151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941" y="3838706"/>
              <a:ext cx="8639048" cy="151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4941" y="5607132"/>
            <a:ext cx="8639048" cy="1511429"/>
            <a:chOff x="1494941" y="5607132"/>
            <a:chExt cx="8639048" cy="151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941" y="5607132"/>
              <a:ext cx="8639048" cy="151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6542" y="1722062"/>
            <a:ext cx="3675162" cy="9061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2818" y="2175367"/>
            <a:ext cx="8064114" cy="14251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7323" y="601894"/>
            <a:ext cx="4645990" cy="1494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4026" y="2322186"/>
            <a:ext cx="1167793" cy="1007619"/>
            <a:chOff x="904026" y="2322186"/>
            <a:chExt cx="1167793" cy="100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84112" y="2322186"/>
              <a:ext cx="1007619" cy="1007619"/>
              <a:chOff x="984112" y="2322186"/>
              <a:chExt cx="1007619" cy="100761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112" y="2322186"/>
                <a:ext cx="1007619" cy="100761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407" y="2093332"/>
              <a:ext cx="2377781" cy="1630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4026" y="4088916"/>
            <a:ext cx="1167793" cy="1007619"/>
            <a:chOff x="904026" y="4088916"/>
            <a:chExt cx="1167793" cy="100761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84112" y="4088916"/>
              <a:ext cx="1007619" cy="1007619"/>
              <a:chOff x="984112" y="4088916"/>
              <a:chExt cx="1007619" cy="100761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112" y="4088916"/>
                <a:ext cx="1007619" cy="100761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997" y="3867549"/>
              <a:ext cx="2285838" cy="16159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4026" y="5859037"/>
            <a:ext cx="1167793" cy="1007619"/>
            <a:chOff x="904026" y="5859037"/>
            <a:chExt cx="1167793" cy="100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84112" y="5859037"/>
              <a:ext cx="1007619" cy="1007619"/>
              <a:chOff x="984112" y="5859037"/>
              <a:chExt cx="1007619" cy="100761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112" y="5859037"/>
                <a:ext cx="1007619" cy="100761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3340" y="5637670"/>
              <a:ext cx="2261790" cy="162341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46542" y="3482175"/>
            <a:ext cx="6233819" cy="9061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57818" y="5232775"/>
            <a:ext cx="2328581" cy="9061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87193" y="4050373"/>
            <a:ext cx="7983829" cy="121224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07809" y="5850781"/>
            <a:ext cx="8037019" cy="10897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4941" y="2070281"/>
            <a:ext cx="8639048" cy="1511429"/>
            <a:chOff x="1494941" y="2070281"/>
            <a:chExt cx="8639048" cy="151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941" y="2070281"/>
              <a:ext cx="8639048" cy="151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4941" y="3838706"/>
            <a:ext cx="8639048" cy="1511429"/>
            <a:chOff x="1494941" y="3838706"/>
            <a:chExt cx="8639048" cy="151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941" y="3838706"/>
              <a:ext cx="8639048" cy="151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4941" y="5607132"/>
            <a:ext cx="8639048" cy="1511429"/>
            <a:chOff x="1494941" y="5607132"/>
            <a:chExt cx="8639048" cy="151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941" y="5607132"/>
              <a:ext cx="8639048" cy="151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0856" y="1654053"/>
            <a:ext cx="1641562" cy="9614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3799" y="2281948"/>
            <a:ext cx="7985629" cy="12122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7323" y="601894"/>
            <a:ext cx="4645990" cy="1494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4026" y="2322186"/>
            <a:ext cx="1167793" cy="1007619"/>
            <a:chOff x="904026" y="2322186"/>
            <a:chExt cx="1167793" cy="100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84112" y="2322186"/>
              <a:ext cx="1007619" cy="1007619"/>
              <a:chOff x="984112" y="2322186"/>
              <a:chExt cx="1007619" cy="100761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112" y="2322186"/>
                <a:ext cx="1007619" cy="100761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016" y="2093334"/>
              <a:ext cx="2265524" cy="1630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4026" y="4088916"/>
            <a:ext cx="1167793" cy="1007619"/>
            <a:chOff x="904026" y="4088916"/>
            <a:chExt cx="1167793" cy="100761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84112" y="4088916"/>
              <a:ext cx="1007619" cy="1007619"/>
              <a:chOff x="984112" y="4088916"/>
              <a:chExt cx="1007619" cy="100761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112" y="4088916"/>
                <a:ext cx="1007619" cy="100761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3340" y="3860064"/>
              <a:ext cx="2262324" cy="1638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4026" y="5859037"/>
            <a:ext cx="1167793" cy="1007619"/>
            <a:chOff x="904026" y="5859037"/>
            <a:chExt cx="1167793" cy="100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84112" y="5859037"/>
              <a:ext cx="1007619" cy="1007619"/>
              <a:chOff x="984112" y="5859037"/>
              <a:chExt cx="1007619" cy="100761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112" y="5859037"/>
                <a:ext cx="1007619" cy="100761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511" y="5637670"/>
              <a:ext cx="2320590" cy="162341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57818" y="3482175"/>
            <a:ext cx="1739305" cy="9061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53171" y="5232775"/>
            <a:ext cx="2034619" cy="9061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86603" y="4219945"/>
            <a:ext cx="7982257" cy="87496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10018" y="6009343"/>
            <a:ext cx="7973400" cy="8186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478" y="2808362"/>
            <a:ext cx="2758114" cy="12835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8059" y="5177536"/>
            <a:ext cx="2065143" cy="14274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5796" y="3224657"/>
            <a:ext cx="2761876" cy="8727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96908" y="3720383"/>
            <a:ext cx="1539126" cy="187983"/>
            <a:chOff x="2896908" y="3720383"/>
            <a:chExt cx="1539126" cy="1879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900000">
              <a:off x="2896908" y="3720383"/>
              <a:ext cx="1539126" cy="1879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92657" y="5176473"/>
            <a:ext cx="1539126" cy="187983"/>
            <a:chOff x="2892657" y="5176473"/>
            <a:chExt cx="1539126" cy="1879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20000">
              <a:off x="2892657" y="5176473"/>
              <a:ext cx="1539126" cy="1879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17172" y="3720383"/>
            <a:ext cx="1539126" cy="187983"/>
            <a:chOff x="6417172" y="3720383"/>
            <a:chExt cx="1539126" cy="1879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00000">
              <a:off x="6417172" y="3720383"/>
              <a:ext cx="1539126" cy="1879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98497" y="3057745"/>
            <a:ext cx="2847476" cy="2847476"/>
            <a:chOff x="3998497" y="3057745"/>
            <a:chExt cx="2847476" cy="2847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8497" y="3057745"/>
              <a:ext cx="2847476" cy="2847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4727" y="4164000"/>
            <a:ext cx="752054" cy="14286"/>
            <a:chOff x="8224727" y="4164000"/>
            <a:chExt cx="752054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540000">
              <a:off x="8224727" y="4164000"/>
              <a:ext cx="752054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15088" y="4264198"/>
            <a:ext cx="901301" cy="14286"/>
            <a:chOff x="8815088" y="4264198"/>
            <a:chExt cx="901301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300000">
              <a:off x="8815088" y="4264198"/>
              <a:ext cx="901301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56947" y="2968297"/>
            <a:ext cx="531965" cy="14286"/>
            <a:chOff x="8656947" y="2968297"/>
            <a:chExt cx="531965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8656947" y="2968297"/>
              <a:ext cx="531965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87323" y="601894"/>
            <a:ext cx="4690343" cy="149490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67157" y="4331902"/>
            <a:ext cx="2300943" cy="7388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57995" y="4588261"/>
            <a:ext cx="2125800" cy="11487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91068" y="1664720"/>
            <a:ext cx="2051914" cy="120111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35567" y="3880208"/>
            <a:ext cx="3545095" cy="13576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1126" y="2127569"/>
            <a:ext cx="5623369" cy="3186932"/>
            <a:chOff x="701126" y="2127569"/>
            <a:chExt cx="5623369" cy="31869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126" y="2127569"/>
              <a:ext cx="5623369" cy="3186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126" y="5635358"/>
            <a:ext cx="5623369" cy="841291"/>
            <a:chOff x="701126" y="5635358"/>
            <a:chExt cx="5623369" cy="8412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126" y="5635358"/>
              <a:ext cx="5623369" cy="84129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7323" y="601894"/>
            <a:ext cx="4791457" cy="149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1449" y="2051397"/>
            <a:ext cx="4191514" cy="367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6348" y="3780952"/>
            <a:ext cx="4771271" cy="2385635"/>
            <a:chOff x="576348" y="3780952"/>
            <a:chExt cx="4771271" cy="2385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348" y="3780952"/>
              <a:ext cx="4771271" cy="2385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6348" y="6433969"/>
            <a:ext cx="4771271" cy="681610"/>
            <a:chOff x="576348" y="6433969"/>
            <a:chExt cx="4771271" cy="6816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348" y="6433969"/>
              <a:ext cx="4771271" cy="6816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41301" y="3780952"/>
            <a:ext cx="4771271" cy="358282"/>
            <a:chOff x="5541301" y="3780952"/>
            <a:chExt cx="4771271" cy="35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1301" y="3780952"/>
              <a:ext cx="4771271" cy="35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41301" y="4287252"/>
            <a:ext cx="4771271" cy="4150831"/>
            <a:chOff x="5541301" y="4287252"/>
            <a:chExt cx="4771271" cy="41508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1301" y="4287252"/>
              <a:ext cx="4771271" cy="415083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7323" y="601894"/>
            <a:ext cx="4791457" cy="1494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5068" y="2505745"/>
            <a:ext cx="9421448" cy="9267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412" y="1593064"/>
            <a:ext cx="2099248" cy="1217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0476" y="4066159"/>
            <a:ext cx="4537143" cy="2825327"/>
            <a:chOff x="810476" y="4066159"/>
            <a:chExt cx="4537143" cy="28253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476" y="4066159"/>
              <a:ext cx="4537143" cy="28253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5000" y="4066159"/>
            <a:ext cx="4537143" cy="357321"/>
            <a:chOff x="5615000" y="4066159"/>
            <a:chExt cx="4537143" cy="3573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5000" y="4066159"/>
              <a:ext cx="4537143" cy="3573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15000" y="4797000"/>
            <a:ext cx="4537143" cy="565065"/>
            <a:chOff x="5615000" y="4797000"/>
            <a:chExt cx="4537143" cy="5650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5000" y="4797000"/>
              <a:ext cx="4537143" cy="5650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15000" y="5478822"/>
            <a:ext cx="4537143" cy="664783"/>
            <a:chOff x="5615000" y="5478822"/>
            <a:chExt cx="4537143" cy="6647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000" y="5478822"/>
              <a:ext cx="4537143" cy="66478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7323" y="601894"/>
            <a:ext cx="4791457" cy="1494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944" y="1735497"/>
            <a:ext cx="9380819" cy="24706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107" y="1593064"/>
            <a:ext cx="4918314" cy="12213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0651" y="2476836"/>
            <a:ext cx="4013936" cy="4013839"/>
            <a:chOff x="3340651" y="2476836"/>
            <a:chExt cx="4013936" cy="40138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0651" y="2476836"/>
              <a:ext cx="4013936" cy="40138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27619" y="1649047"/>
            <a:ext cx="1440000" cy="1440000"/>
            <a:chOff x="4627619" y="1649047"/>
            <a:chExt cx="1440000" cy="144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619" y="164904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27619" y="5839532"/>
            <a:ext cx="1440000" cy="1440000"/>
            <a:chOff x="4627619" y="5839532"/>
            <a:chExt cx="1440000" cy="1440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619" y="5839532"/>
              <a:ext cx="1440000" cy="1440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86894" y="4801640"/>
            <a:ext cx="1440000" cy="1440000"/>
            <a:chOff x="2786894" y="4801640"/>
            <a:chExt cx="1440000" cy="1440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894" y="480164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29588" y="4801640"/>
            <a:ext cx="1440000" cy="1440000"/>
            <a:chOff x="6429588" y="4801640"/>
            <a:chExt cx="1440000" cy="144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588" y="480164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86894" y="2725871"/>
            <a:ext cx="1440000" cy="1440000"/>
            <a:chOff x="2786894" y="2725871"/>
            <a:chExt cx="1440000" cy="144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894" y="2725871"/>
              <a:ext cx="1440000" cy="1440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29588" y="2698521"/>
            <a:ext cx="1440000" cy="1440000"/>
            <a:chOff x="6429588" y="2698521"/>
            <a:chExt cx="1440000" cy="1440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588" y="2698521"/>
              <a:ext cx="1440000" cy="144000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6" y="-763150"/>
            <a:ext cx="3718143" cy="44171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7323" y="601894"/>
            <a:ext cx="4619800" cy="1494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9014" y="3882556"/>
            <a:ext cx="3545429" cy="13575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55866" y="2033423"/>
            <a:ext cx="2725705" cy="87275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8610" y="2910180"/>
            <a:ext cx="4399257" cy="128354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336600" y="5186016"/>
            <a:ext cx="6774171" cy="87275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02417" y="6223908"/>
            <a:ext cx="5415286" cy="87275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88870" y="5107492"/>
            <a:ext cx="1859619" cy="99821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42712" y="3074596"/>
            <a:ext cx="4261010" cy="8727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47692" y="2992952"/>
            <a:ext cx="781132" cy="800560"/>
            <a:chOff x="4247692" y="2992952"/>
            <a:chExt cx="781132" cy="8005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7692" y="2992952"/>
              <a:ext cx="781132" cy="8005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140" y="2905714"/>
            <a:ext cx="3182206" cy="14387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9902" y="5934940"/>
            <a:ext cx="4631724" cy="1437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00109" y="3041255"/>
            <a:ext cx="670278" cy="686949"/>
            <a:chOff x="3300109" y="3041255"/>
            <a:chExt cx="670278" cy="686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109" y="3041255"/>
              <a:ext cx="670278" cy="6869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2048" y="2442313"/>
            <a:ext cx="2208476" cy="2900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9324" y="2920550"/>
            <a:ext cx="3321905" cy="9701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1193" y="3055533"/>
            <a:ext cx="2761048" cy="16238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798" y="4024827"/>
            <a:ext cx="10104838" cy="1386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493" y="2876079"/>
            <a:ext cx="3864533" cy="15245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1447" y="601894"/>
            <a:ext cx="4363067" cy="1494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705791"/>
            <a:ext cx="10694115" cy="5570"/>
            <a:chOff x="0" y="2705791"/>
            <a:chExt cx="10694115" cy="55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05791"/>
              <a:ext cx="10694115" cy="55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660" y="3161634"/>
            <a:ext cx="2343590" cy="12810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9713" y="4452093"/>
            <a:ext cx="2610086" cy="20884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4884" y="2221185"/>
            <a:ext cx="969211" cy="969211"/>
            <a:chOff x="1364884" y="2221185"/>
            <a:chExt cx="969211" cy="9692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4884" y="2221185"/>
              <a:ext cx="969211" cy="9692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5680" y="2381981"/>
            <a:ext cx="647619" cy="647619"/>
            <a:chOff x="1525680" y="2381981"/>
            <a:chExt cx="647619" cy="6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5680" y="2381981"/>
              <a:ext cx="647619" cy="6476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25607" y="3099060"/>
            <a:ext cx="2545619" cy="14400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0690" y="4450683"/>
            <a:ext cx="2410676" cy="24070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22870" y="2238108"/>
            <a:ext cx="969211" cy="969211"/>
            <a:chOff x="4822870" y="2238108"/>
            <a:chExt cx="969211" cy="9692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2870" y="2238108"/>
              <a:ext cx="969211" cy="96921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04973" y="3099060"/>
            <a:ext cx="2570819" cy="14400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35133" y="4450002"/>
            <a:ext cx="2902238" cy="18915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97778" y="2238108"/>
            <a:ext cx="969211" cy="969211"/>
            <a:chOff x="8297778" y="2238108"/>
            <a:chExt cx="969211" cy="9692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7778" y="2238108"/>
              <a:ext cx="969211" cy="9692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12384" y="2452714"/>
            <a:ext cx="540000" cy="540000"/>
            <a:chOff x="8512384" y="2452714"/>
            <a:chExt cx="540000" cy="5400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2384" y="2452714"/>
              <a:ext cx="540000" cy="540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01285" y="2399600"/>
            <a:ext cx="612381" cy="612381"/>
            <a:chOff x="5001285" y="2399600"/>
            <a:chExt cx="612381" cy="61238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1285" y="2399600"/>
              <a:ext cx="612381" cy="61238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81447" y="601894"/>
            <a:ext cx="3809571" cy="1494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1447" y="601894"/>
            <a:ext cx="3809571" cy="1494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1126" y="2240253"/>
            <a:ext cx="3530159" cy="5060903"/>
            <a:chOff x="701126" y="2240253"/>
            <a:chExt cx="3530159" cy="50609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126" y="2240253"/>
              <a:ext cx="3530159" cy="50609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27364" y="2227960"/>
            <a:ext cx="5997998" cy="3372992"/>
            <a:chOff x="4427364" y="2227960"/>
            <a:chExt cx="5997998" cy="33729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364" y="2227960"/>
              <a:ext cx="5997998" cy="337299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4118" y="2616086"/>
            <a:ext cx="3371562" cy="45181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8311" y="1692156"/>
            <a:ext cx="2442876" cy="1217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3790" y="1981602"/>
            <a:ext cx="5489781" cy="3522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2212" y="5602711"/>
            <a:ext cx="6365933" cy="17274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4941" y="2070281"/>
            <a:ext cx="8639048" cy="1511429"/>
            <a:chOff x="1494941" y="2070281"/>
            <a:chExt cx="8639048" cy="151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941" y="2070281"/>
              <a:ext cx="8639048" cy="151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4941" y="3838706"/>
            <a:ext cx="8639048" cy="1511429"/>
            <a:chOff x="1494941" y="3838706"/>
            <a:chExt cx="8639048" cy="151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941" y="3838706"/>
              <a:ext cx="8639048" cy="151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4941" y="5607132"/>
            <a:ext cx="8639048" cy="1511429"/>
            <a:chOff x="1494941" y="5607132"/>
            <a:chExt cx="8639048" cy="151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941" y="5607132"/>
              <a:ext cx="8639048" cy="151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4828" y="1722061"/>
            <a:ext cx="2757448" cy="9061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2618" y="2281948"/>
            <a:ext cx="7953895" cy="12122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1447" y="601894"/>
            <a:ext cx="3784962" cy="1494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4026" y="2322186"/>
            <a:ext cx="1167793" cy="1007619"/>
            <a:chOff x="904026" y="2322186"/>
            <a:chExt cx="1167793" cy="100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84112" y="2322186"/>
              <a:ext cx="1007619" cy="1007619"/>
              <a:chOff x="984112" y="2322186"/>
              <a:chExt cx="1007619" cy="100761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112" y="2322186"/>
                <a:ext cx="1007619" cy="100761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407" y="2093332"/>
              <a:ext cx="2377781" cy="1630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4026" y="4088916"/>
            <a:ext cx="1167793" cy="1007619"/>
            <a:chOff x="904026" y="4088916"/>
            <a:chExt cx="1167793" cy="100761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84112" y="4088916"/>
              <a:ext cx="1007619" cy="1007619"/>
              <a:chOff x="984112" y="4088916"/>
              <a:chExt cx="1007619" cy="100761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112" y="4088916"/>
                <a:ext cx="1007619" cy="100761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997" y="3867549"/>
              <a:ext cx="2285838" cy="16159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4026" y="5859037"/>
            <a:ext cx="1167793" cy="1007619"/>
            <a:chOff x="904026" y="5859037"/>
            <a:chExt cx="1167793" cy="100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84112" y="5859037"/>
              <a:ext cx="1007619" cy="1007619"/>
              <a:chOff x="984112" y="5859037"/>
              <a:chExt cx="1007619" cy="100761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84112" y="5859037"/>
                <a:ext cx="1007619" cy="100761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3340" y="5637670"/>
              <a:ext cx="2261790" cy="162341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48533" y="3482175"/>
            <a:ext cx="4267076" cy="9061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55161" y="5232775"/>
            <a:ext cx="6078343" cy="9061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86403" y="4050373"/>
            <a:ext cx="8068229" cy="121224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07247" y="5850781"/>
            <a:ext cx="7962495" cy="11372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1447" y="601894"/>
            <a:ext cx="3784962" cy="1494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4026" y="2372756"/>
            <a:ext cx="9229963" cy="1742287"/>
            <a:chOff x="904026" y="2372756"/>
            <a:chExt cx="9229963" cy="174228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94941" y="2603614"/>
              <a:ext cx="8639048" cy="1511429"/>
              <a:chOff x="1494941" y="2603614"/>
              <a:chExt cx="8639048" cy="151142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94941" y="2603614"/>
                <a:ext cx="8639048" cy="1511429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1904" y="2255394"/>
              <a:ext cx="4590876" cy="90612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4199" y="2815281"/>
              <a:ext cx="8038638" cy="121224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904026" y="2855519"/>
              <a:ext cx="1167793" cy="1007619"/>
              <a:chOff x="904026" y="2855519"/>
              <a:chExt cx="1167793" cy="10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984112" y="2855519"/>
                <a:ext cx="1007619" cy="1007619"/>
                <a:chOff x="984112" y="2855519"/>
                <a:chExt cx="1007619" cy="1007619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84112" y="2855519"/>
                  <a:ext cx="1007619" cy="1007619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6016" y="2626665"/>
                <a:ext cx="2265524" cy="16308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04026" y="4551918"/>
            <a:ext cx="9229963" cy="1750598"/>
            <a:chOff x="904026" y="4551918"/>
            <a:chExt cx="9229963" cy="175059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94941" y="4791087"/>
              <a:ext cx="8639048" cy="1511429"/>
              <a:chOff x="1494941" y="4791087"/>
              <a:chExt cx="8639048" cy="151142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94941" y="4791087"/>
                <a:ext cx="8639048" cy="151142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04026" y="5041297"/>
              <a:ext cx="1167793" cy="1007619"/>
              <a:chOff x="904026" y="5041297"/>
              <a:chExt cx="1167793" cy="1007619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984112" y="5041297"/>
                <a:ext cx="1007619" cy="1007619"/>
                <a:chOff x="984112" y="5041297"/>
                <a:chExt cx="1007619" cy="1007619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84112" y="5041297"/>
                  <a:ext cx="1007619" cy="1007619"/>
                </a:xfrm>
                <a:prstGeom prst="rect">
                  <a:avLst/>
                </a:prstGeom>
              </p:spPr>
            </p:pic>
          </p:grpSp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3340" y="4812445"/>
                <a:ext cx="2262324" cy="1638381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57818" y="4434556"/>
              <a:ext cx="3038800" cy="906124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6403" y="5002754"/>
              <a:ext cx="8049276" cy="1212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593" y="3224749"/>
            <a:ext cx="2529886" cy="8666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764" y="3887889"/>
            <a:ext cx="2065143" cy="14274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548" y="5476500"/>
            <a:ext cx="3043152" cy="86664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32796" y="2677003"/>
            <a:ext cx="2947695" cy="14274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4710" y="4081558"/>
            <a:ext cx="2607248" cy="1210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92051" y="5252821"/>
            <a:ext cx="2770152" cy="8666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98803" y="4435970"/>
            <a:ext cx="1414119" cy="187983"/>
            <a:chOff x="2898803" y="4435970"/>
            <a:chExt cx="1414119" cy="1879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8803" y="4435970"/>
              <a:ext cx="1414119" cy="1879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96908" y="3720383"/>
            <a:ext cx="1539126" cy="187983"/>
            <a:chOff x="2896908" y="3720383"/>
            <a:chExt cx="1539126" cy="1879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900000">
              <a:off x="2896908" y="3720383"/>
              <a:ext cx="1539126" cy="1879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2657" y="5176473"/>
            <a:ext cx="1539126" cy="187983"/>
            <a:chOff x="2892657" y="5176473"/>
            <a:chExt cx="1539126" cy="1879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20000">
              <a:off x="2892657" y="5176473"/>
              <a:ext cx="1539126" cy="1879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40283" y="4435970"/>
            <a:ext cx="1414119" cy="187983"/>
            <a:chOff x="6540283" y="4435970"/>
            <a:chExt cx="1414119" cy="1879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0283" y="4435970"/>
              <a:ext cx="1414119" cy="1879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17172" y="3720383"/>
            <a:ext cx="1539126" cy="187983"/>
            <a:chOff x="6417172" y="3720383"/>
            <a:chExt cx="1539126" cy="18798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900000">
              <a:off x="6417172" y="3720383"/>
              <a:ext cx="1539126" cy="1879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21422" y="5176473"/>
            <a:ext cx="1539126" cy="187983"/>
            <a:chOff x="6421422" y="5176473"/>
            <a:chExt cx="1539126" cy="1879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20000">
              <a:off x="6421422" y="5176473"/>
              <a:ext cx="1539126" cy="1879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98497" y="3057745"/>
            <a:ext cx="2847476" cy="2847476"/>
            <a:chOff x="3998497" y="3057745"/>
            <a:chExt cx="2847476" cy="284747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497" y="3057745"/>
              <a:ext cx="2847476" cy="28474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51017" y="3721527"/>
            <a:ext cx="2135387" cy="1534810"/>
            <a:chOff x="4351017" y="3721527"/>
            <a:chExt cx="2135387" cy="15348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51017" y="3721527"/>
              <a:ext cx="2135387" cy="153481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6" y="-763150"/>
            <a:ext cx="3642095" cy="44171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81447" y="601894"/>
            <a:ext cx="3829400" cy="1494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정해진(***8***202)</cp:lastModifiedBy>
  <cp:revision>2</cp:revision>
  <dcterms:created xsi:type="dcterms:W3CDTF">2024-05-20T22:04:09Z</dcterms:created>
  <dcterms:modified xsi:type="dcterms:W3CDTF">2024-05-23T14:42:19Z</dcterms:modified>
</cp:coreProperties>
</file>