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3" r:id="rId6"/>
    <p:sldId id="264" r:id="rId7"/>
    <p:sldId id="260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5" autoAdjust="0"/>
    <p:restoredTop sz="94660"/>
  </p:normalViewPr>
  <p:slideViewPr>
    <p:cSldViewPr snapToGrid="0">
      <p:cViewPr>
        <p:scale>
          <a:sx n="100" d="100"/>
          <a:sy n="100" d="100"/>
        </p:scale>
        <p:origin x="72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1786C-E6F6-2198-B5CB-7059ADA13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1B70D2-9EFF-6FC9-D1DE-B26D50D13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45B52-57B0-F46D-EAE6-40244978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B7E8-5F99-48FE-85E2-BE200585E3A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9EB55-C124-F30A-142B-00C9A1C3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30B1A-5EFD-EFEE-1832-E976F404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F6EF-6A48-4E6F-9231-BA7D3CEB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3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A0462-A21D-82BF-5AC8-2C041323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449079-0DD9-B902-45E2-7B9287D9B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3D531-FCE1-CF2D-D87C-CB71F7AD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B7E8-5F99-48FE-85E2-BE200585E3A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A044E-8014-1118-7D01-8CF9C3DD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9379A-064E-FC34-E32B-E0B75A76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F6EF-6A48-4E6F-9231-BA7D3CEB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9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121980-6780-EC88-702C-7FFB90142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754625-D509-1309-3308-CC6D7DF35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7154E-C0BA-1709-C658-A5A04A88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B7E8-5F99-48FE-85E2-BE200585E3A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E7457-7827-CA99-FA28-ADBAD991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786D7-F8EC-4B2C-4C14-550B920E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F6EF-6A48-4E6F-9231-BA7D3CEB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43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BDA2D-3877-C517-7EF9-82EAC4FC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CD132-6024-BF90-AF55-18351E7FD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27134-03DC-3AE7-7057-1BA2AA2E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B7E8-5F99-48FE-85E2-BE200585E3A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A30B0-F19A-25D3-99D9-2999C451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9B123-1DFE-678E-6A4D-1D9B1965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F6EF-6A48-4E6F-9231-BA7D3CEB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45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50342-09A5-6D17-D80A-10DB2D9F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CD5AE-E174-473F-4A83-9D31B0DD5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B7FCE-F660-BCAF-4219-31AE0B20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B7E8-5F99-48FE-85E2-BE200585E3A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3431E-CF8E-7890-C39D-6D32594F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BA1F8-989B-0742-2622-40BCAEB3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F6EF-6A48-4E6F-9231-BA7D3CEB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384A8-AC2E-F958-6819-1C490FE7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36B53-86C1-FDEA-DE7B-D87338CC5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1B950-0FDD-4B2E-E630-5D9DCCD57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6121CC-731D-6C46-82B1-92D24AB7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B7E8-5F99-48FE-85E2-BE200585E3A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D39B0-EB27-C42B-2889-792D8B25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11387-75C1-D565-AD57-BAA4C65E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F6EF-6A48-4E6F-9231-BA7D3CEB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05142-3089-9325-AD3E-7B0676F0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30928-5B01-2108-8905-7524351C8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9DFE2C-13F3-C089-1D45-5BDF2948F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EA2D8B-EA2B-A26B-BB72-675F8198F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775FB-C3FA-C826-5E47-C51BADA4D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737704-C93B-CCA5-181D-5555BB57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B7E8-5F99-48FE-85E2-BE200585E3A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77DC08-A0CF-C047-370E-140C74FE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9F2F28-EA19-37F1-D650-3D7AA02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F6EF-6A48-4E6F-9231-BA7D3CEB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19231-29E9-7714-D21D-E9BE3F50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F2D80E-CB59-7475-6D10-4E330918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B7E8-5F99-48FE-85E2-BE200585E3A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A9A7EE-DADC-FF1C-6C05-CC783E5C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3777F7-7914-6494-89F5-1DB468A7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F6EF-6A48-4E6F-9231-BA7D3CEB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5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E26886-EC85-64C4-E48C-9551152C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B7E8-5F99-48FE-85E2-BE200585E3A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37FADD-68D9-7DB3-52A6-9A2E54A5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DF9AFD-64ED-0A23-C65E-C6C5AA9F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F6EF-6A48-4E6F-9231-BA7D3CEB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4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FBD39-A649-00DE-E8BB-0F9CB723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8DF63-B237-9CEF-9ACC-AB75D1FD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50881-D6BC-3952-40B9-2010A29F9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167FA-6255-DF1E-BC04-AB529F2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B7E8-5F99-48FE-85E2-BE200585E3A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D1069-B599-F9D2-449B-35B5099E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2BB762-B6C7-32F5-B457-BA97DCC4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F6EF-6A48-4E6F-9231-BA7D3CEB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8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24E5E-A59F-4193-D9D6-C13BF64B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AEC3E2-A215-3767-6C60-ECFE806A3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A2DFB-0799-017B-741C-427933916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A87FD-FDBA-BE53-8E88-98783CF2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B7E8-5F99-48FE-85E2-BE200585E3A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F6E92-56C4-0541-9CD6-C7A89027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E03CA-651D-5900-4F5A-9122B5C8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F6EF-6A48-4E6F-9231-BA7D3CEB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3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034029-A8A4-ABEF-CE21-D0F91067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B1688-15E0-52C2-6238-51C43B45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88C82-AB5B-DFCB-7425-F9ADCD847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F3B7E8-5F99-48FE-85E2-BE200585E3A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DF11A-BEDB-09AB-BA1C-6C3699517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7B51B-B95D-264E-00FC-10E79CC6D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FF6EF-6A48-4E6F-9231-BA7D3CEB4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latest/getting-starte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C7E21-53C3-99DD-CD78-7F2881C6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A: </a:t>
            </a:r>
            <a:r>
              <a:rPr lang="en-US" altLang="ko-KR" dirty="0" err="1"/>
              <a:t>pytest</a:t>
            </a:r>
            <a:r>
              <a:rPr lang="ko-KR" altLang="en-US" dirty="0"/>
              <a:t> 설치방법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63330-6A21-5FF2-6D50-12E05692E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A.1. </a:t>
            </a:r>
            <a:r>
              <a:rPr lang="ko-KR" altLang="en-US" dirty="0"/>
              <a:t>사전 요구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A.2. </a:t>
            </a:r>
            <a:r>
              <a:rPr lang="ko-KR" altLang="en-US" dirty="0"/>
              <a:t>설치 단계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A.2.1. Python</a:t>
            </a:r>
            <a:r>
              <a:rPr lang="ko-KR" altLang="en-US" dirty="0"/>
              <a:t> 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A.2.2. Python </a:t>
            </a:r>
            <a:r>
              <a:rPr lang="ko-KR" altLang="en-US" dirty="0"/>
              <a:t>버전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A.2.3. </a:t>
            </a:r>
            <a:r>
              <a:rPr lang="en-US" altLang="ko-KR" dirty="0" err="1"/>
              <a:t>pytest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A.3.</a:t>
            </a:r>
            <a:r>
              <a:rPr lang="ko-KR" altLang="en-US" dirty="0"/>
              <a:t> 설치확인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A.3.1. ‘pip list’ </a:t>
            </a:r>
            <a:r>
              <a:rPr lang="ko-KR" altLang="en-US" dirty="0"/>
              <a:t>명령을 통한 설치확인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A.3.2. ‘pip show’ </a:t>
            </a:r>
            <a:r>
              <a:rPr lang="ko-KR" altLang="en-US" dirty="0"/>
              <a:t>명령을 통한</a:t>
            </a:r>
            <a:r>
              <a:rPr lang="en-US" altLang="ko-KR" dirty="0"/>
              <a:t> </a:t>
            </a:r>
            <a:r>
              <a:rPr lang="en-US" altLang="ko-KR" dirty="0" err="1"/>
              <a:t>pytest</a:t>
            </a:r>
            <a:r>
              <a:rPr lang="en-US" altLang="ko-KR" dirty="0"/>
              <a:t> </a:t>
            </a:r>
            <a:r>
              <a:rPr lang="ko-KR" altLang="en-US" dirty="0"/>
              <a:t>버전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A.4. </a:t>
            </a:r>
            <a:r>
              <a:rPr lang="ko-KR" altLang="en-US" dirty="0"/>
              <a:t>문제해결</a:t>
            </a:r>
          </a:p>
        </p:txBody>
      </p:sp>
    </p:spTree>
    <p:extLst>
      <p:ext uri="{BB962C8B-B14F-4D97-AF65-F5344CB8AC3E}">
        <p14:creationId xmlns:p14="http://schemas.microsoft.com/office/powerpoint/2010/main" val="364654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30993-8B0A-39E8-230B-87810E94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A.4. </a:t>
            </a:r>
            <a:r>
              <a:rPr lang="ko-KR" altLang="en-US" dirty="0"/>
              <a:t>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69715-EA75-DA2C-6774-47A287B6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: ‘pip’</a:t>
            </a:r>
            <a:r>
              <a:rPr lang="ko-KR" altLang="en-US" dirty="0"/>
              <a:t>명령어를 찾을 수 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해결방법</a:t>
            </a:r>
            <a:r>
              <a:rPr lang="en-US" altLang="ko-KR" dirty="0"/>
              <a:t>: Python</a:t>
            </a:r>
            <a:r>
              <a:rPr lang="ko-KR" altLang="en-US" dirty="0"/>
              <a:t>이 </a:t>
            </a:r>
            <a:r>
              <a:rPr lang="en-US" altLang="ko-KR" dirty="0"/>
              <a:t>PATH</a:t>
            </a:r>
            <a:r>
              <a:rPr lang="ko-KR" altLang="en-US" dirty="0"/>
              <a:t>에 포함되어 있는지 확인합니다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설치 중 오류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해결방법</a:t>
            </a:r>
            <a:r>
              <a:rPr lang="en-US" altLang="ko-KR" dirty="0"/>
              <a:t>: ‘pip’</a:t>
            </a:r>
            <a:r>
              <a:rPr lang="ko-KR" altLang="en-US" dirty="0"/>
              <a:t>를 최신 버전으로 업그레이드한 후 다시 시도합니다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$ pip install --upgrade pip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5DCAF-543A-33AF-ABA3-69D4B469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57784-5AE7-2F0E-4093-A6BC01FC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linkClick r:id="rId2"/>
              </a:rPr>
              <a:t>Pytest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공식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E8284-F399-A6FA-2452-9B635D56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A.1. </a:t>
            </a:r>
            <a:r>
              <a:rPr lang="ko-KR" altLang="en-US" dirty="0"/>
              <a:t>사전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8D857-8DDA-3093-CFC5-DA656087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3.6 </a:t>
            </a:r>
            <a:r>
              <a:rPr lang="ko-KR" altLang="en-US" dirty="0"/>
              <a:t>이상이 설치되어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최신 버전의 </a:t>
            </a:r>
            <a:r>
              <a:rPr lang="en-US" altLang="ko-KR" dirty="0"/>
              <a:t>‘pip’</a:t>
            </a:r>
            <a:r>
              <a:rPr lang="ko-KR" altLang="en-US" dirty="0"/>
              <a:t>가 설치되어 있어야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 3</a:t>
            </a:r>
            <a:r>
              <a:rPr lang="ko-KR" altLang="en-US" dirty="0"/>
              <a:t>버전 이후부터는 설치시 자동으로 </a:t>
            </a:r>
            <a:r>
              <a:rPr lang="en-US" altLang="ko-KR" dirty="0"/>
              <a:t>‘pip’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설치되나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  이전 버전인 </a:t>
            </a:r>
            <a:r>
              <a:rPr lang="en-US" altLang="ko-KR" dirty="0"/>
              <a:t>Python 2</a:t>
            </a:r>
            <a:r>
              <a:rPr lang="ko-KR" altLang="en-US" dirty="0"/>
              <a:t>버전은 </a:t>
            </a:r>
            <a:r>
              <a:rPr lang="en-US" altLang="ko-KR" dirty="0"/>
              <a:t>‘pip’</a:t>
            </a:r>
            <a:r>
              <a:rPr lang="ko-KR" altLang="en-US" dirty="0"/>
              <a:t>를 별도로 설치하여야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75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5C79C-3F6C-8E41-F292-9E6E5FE1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A.2. </a:t>
            </a:r>
            <a:r>
              <a:rPr lang="ko-KR" altLang="en-US" dirty="0"/>
              <a:t>설치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C1A82-CB79-FF97-85D1-D3CC6A09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A.2.1. Python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A.2.2. Python </a:t>
            </a:r>
            <a:r>
              <a:rPr lang="ko-KR" altLang="en-US" dirty="0"/>
              <a:t>버전 확인</a:t>
            </a:r>
            <a:endParaRPr lang="en-US" altLang="ko-KR" dirty="0"/>
          </a:p>
          <a:p>
            <a:r>
              <a:rPr lang="en-US" altLang="ko-KR" dirty="0"/>
              <a:t>A.2.3. </a:t>
            </a:r>
            <a:r>
              <a:rPr lang="en-US" altLang="ko-KR" dirty="0" err="1"/>
              <a:t>pytest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231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CE36ECE-A4BF-77E8-835D-15881DF3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A.2.1. Python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9B7B89-EFF2-9B25-6196-EEDF9B04C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893" y="2910180"/>
            <a:ext cx="5069527" cy="3784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9EB43-8467-EAC3-0D58-E8FE0F58143A}"/>
              </a:ext>
            </a:extLst>
          </p:cNvPr>
          <p:cNvSpPr txBox="1"/>
          <p:nvPr/>
        </p:nvSpPr>
        <p:spPr>
          <a:xfrm>
            <a:off x="838200" y="5846544"/>
            <a:ext cx="585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buNone/>
            </a:pPr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 확인한 결과</a:t>
            </a:r>
            <a:r>
              <a:rPr lang="en-US" altLang="ko-KR" dirty="0"/>
              <a:t>, Python </a:t>
            </a:r>
            <a:r>
              <a:rPr lang="ko-KR" altLang="en-US" dirty="0"/>
              <a:t>공식사이트에서 </a:t>
            </a: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3.12.3</a:t>
            </a:r>
            <a:r>
              <a:rPr lang="ko-KR" altLang="en-US" dirty="0"/>
              <a:t> 버전 설치가</a:t>
            </a:r>
            <a:r>
              <a:rPr lang="en-US" altLang="ko-KR" dirty="0"/>
              <a:t> </a:t>
            </a:r>
            <a:r>
              <a:rPr lang="ko-KR" altLang="en-US" dirty="0"/>
              <a:t>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C7B40-CBBC-A537-E381-613B775C3B13}"/>
              </a:ext>
            </a:extLst>
          </p:cNvPr>
          <p:cNvSpPr txBox="1"/>
          <p:nvPr/>
        </p:nvSpPr>
        <p:spPr>
          <a:xfrm>
            <a:off x="838200" y="1821136"/>
            <a:ext cx="10591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n-ea"/>
              </a:rPr>
              <a:t>Python</a:t>
            </a:r>
            <a:r>
              <a:rPr lang="ko-KR" altLang="en-US" sz="2800" dirty="0">
                <a:latin typeface="+mn-ea"/>
              </a:rPr>
              <a:t>이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설치되어 있지 않다면</a:t>
            </a:r>
            <a:r>
              <a:rPr lang="en-US" altLang="ko-KR" sz="2800" dirty="0">
                <a:latin typeface="+mn-ea"/>
              </a:rPr>
              <a:t>, </a:t>
            </a:r>
            <a:r>
              <a:rPr lang="en-US" altLang="ko-KR" sz="2800" dirty="0">
                <a:latin typeface="+mn-ea"/>
                <a:hlinkClick r:id="rId3"/>
              </a:rPr>
              <a:t>Python </a:t>
            </a:r>
            <a:r>
              <a:rPr lang="ko-KR" altLang="en-US" sz="2800" dirty="0">
                <a:latin typeface="+mn-ea"/>
                <a:hlinkClick r:id="rId3"/>
              </a:rPr>
              <a:t>공식사이트</a:t>
            </a:r>
            <a:r>
              <a:rPr lang="ko-KR" altLang="en-US" sz="2800" dirty="0">
                <a:latin typeface="+mn-ea"/>
              </a:rPr>
              <a:t>에서        </a:t>
            </a:r>
            <a:r>
              <a:rPr lang="en-US" altLang="ko-KR" sz="2800" dirty="0">
                <a:latin typeface="+mn-ea"/>
              </a:rPr>
              <a:t>Python</a:t>
            </a:r>
            <a:r>
              <a:rPr lang="ko-KR" altLang="en-US" sz="2800" dirty="0">
                <a:latin typeface="+mn-ea"/>
              </a:rPr>
              <a:t>을 다운로드 하고 설치합니다</a:t>
            </a:r>
            <a:endParaRPr lang="en-US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84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F01BFAB-B410-4CD1-D271-04E034D5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A.2.2. Python</a:t>
            </a:r>
            <a:r>
              <a:rPr lang="ko-KR" altLang="en-US" dirty="0"/>
              <a:t> 버전확인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864EF12-5A9F-D0D9-B44D-D854247F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윈도우 기준 </a:t>
            </a:r>
            <a:r>
              <a:rPr lang="ko-KR" altLang="en-US" dirty="0" err="1"/>
              <a:t>명령프롬프트</a:t>
            </a:r>
            <a:r>
              <a:rPr lang="ko-KR" altLang="en-US" dirty="0"/>
              <a:t> 창을 열어 </a:t>
            </a:r>
            <a:r>
              <a:rPr lang="en-US" altLang="ko-KR" dirty="0"/>
              <a:t>‘Python –V’ </a:t>
            </a:r>
            <a:r>
              <a:rPr lang="ko-KR" altLang="en-US" dirty="0"/>
              <a:t>명령어를 사용하여 설치 되어있는 파이썬 버전을 우선 확인합니다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Python</a:t>
            </a:r>
            <a:r>
              <a:rPr lang="ko-KR" altLang="en-US" sz="1800" dirty="0"/>
              <a:t> 버전이 다르면 </a:t>
            </a:r>
            <a:r>
              <a:rPr lang="en-US" altLang="ko-KR" sz="1800" dirty="0" err="1"/>
              <a:t>pytest</a:t>
            </a:r>
            <a:r>
              <a:rPr lang="en-US" altLang="ko-KR" sz="1800" dirty="0"/>
              <a:t> </a:t>
            </a:r>
            <a:r>
              <a:rPr lang="ko-KR" altLang="en-US" sz="1800" dirty="0"/>
              <a:t>패키지가 제대로 인식을 못하거나 에러가 날 가능성이 있기에 패키지가 필요한 파이썬 버전에 맞춰서 설치하는 것이 좋습니다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DDD95D-A3E1-9212-E698-BAC9D7CFF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96" y="3731405"/>
            <a:ext cx="10840007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0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6C2EC6B-98AF-EC15-ECCC-FF86ED84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A.2.3. pip</a:t>
            </a:r>
            <a:r>
              <a:rPr lang="ko-KR" altLang="en-US" dirty="0"/>
              <a:t>를 이용하여 </a:t>
            </a:r>
            <a:r>
              <a:rPr lang="en-US" altLang="ko-KR" dirty="0" err="1"/>
              <a:t>pytest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6FAEFAC-338A-0087-0DC4-D3EBAAE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Python </a:t>
            </a:r>
            <a:r>
              <a:rPr lang="ko-KR" altLang="en-US" dirty="0"/>
              <a:t>버전을 확인하였다면</a:t>
            </a:r>
            <a:r>
              <a:rPr lang="en-US" altLang="ko-KR" dirty="0"/>
              <a:t>, ‘pip install </a:t>
            </a:r>
            <a:r>
              <a:rPr lang="en-US" altLang="ko-KR" dirty="0" err="1"/>
              <a:t>pytest</a:t>
            </a:r>
            <a:r>
              <a:rPr lang="en-US" altLang="ko-KR" dirty="0"/>
              <a:t>’</a:t>
            </a:r>
            <a:r>
              <a:rPr lang="ko-KR" altLang="en-US" dirty="0"/>
              <a:t> 명령어를 적은 후 </a:t>
            </a:r>
            <a:r>
              <a:rPr lang="en-US" altLang="ko-KR" dirty="0" err="1"/>
              <a:t>pytest</a:t>
            </a:r>
            <a:r>
              <a:rPr lang="ko-KR" altLang="en-US" dirty="0"/>
              <a:t>를 설치한다</a:t>
            </a:r>
            <a:r>
              <a:rPr lang="en-US" altLang="ko-KR" dirty="0"/>
              <a:t>. </a:t>
            </a:r>
            <a:r>
              <a:rPr lang="ko-KR" altLang="en-US" dirty="0"/>
              <a:t>설치가 완료되면 아래 이미지 처럼 설치 과정과 결과가 나옵니다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B2543D-AB5E-93BA-69A5-2856D3554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65"/>
          <a:stretch/>
        </p:blipFill>
        <p:spPr>
          <a:xfrm>
            <a:off x="2949017" y="3284838"/>
            <a:ext cx="6293965" cy="31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05860-56B0-4430-91B9-3F1A1ED9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A.3. </a:t>
            </a:r>
            <a:r>
              <a:rPr lang="ko-KR" altLang="en-US" dirty="0"/>
              <a:t>설치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E18C5-D87F-5AF5-8922-4EC2F188C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A.3.1. ‘pip list’ </a:t>
            </a:r>
            <a:r>
              <a:rPr lang="ko-KR" altLang="en-US" dirty="0"/>
              <a:t>명령을 통한 설치확인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A.3.2. ‘pip show’</a:t>
            </a:r>
            <a:r>
              <a:rPr lang="ko-KR" altLang="en-US" dirty="0"/>
              <a:t>명령을 통한 </a:t>
            </a:r>
            <a:r>
              <a:rPr lang="en-US" altLang="ko-KR" dirty="0" err="1"/>
              <a:t>pytest</a:t>
            </a:r>
            <a:r>
              <a:rPr lang="en-US" altLang="ko-KR" dirty="0"/>
              <a:t> </a:t>
            </a:r>
            <a:r>
              <a:rPr lang="ko-KR" altLang="en-US" dirty="0"/>
              <a:t>버전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6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7E1B61-A174-CA64-3B56-2B022A65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A.3.1. ‘pip list’</a:t>
            </a:r>
            <a:r>
              <a:rPr lang="ko-KR" altLang="en-US" dirty="0"/>
              <a:t>를 통한 설치 확인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BF46F7-7AF6-2E84-8198-D8AB3B9B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‘pip</a:t>
            </a:r>
            <a:r>
              <a:rPr lang="ko-KR" altLang="en-US" dirty="0"/>
              <a:t> </a:t>
            </a:r>
            <a:r>
              <a:rPr lang="en-US" altLang="ko-KR" dirty="0"/>
              <a:t>list’</a:t>
            </a:r>
            <a:r>
              <a:rPr lang="ko-KR" altLang="en-US" dirty="0"/>
              <a:t>를 명령어를 작성하여 지금까지 설치된 패키지 사이에 </a:t>
            </a:r>
            <a:r>
              <a:rPr lang="en-US" altLang="ko-KR" dirty="0" err="1"/>
              <a:t>pytest</a:t>
            </a:r>
            <a:r>
              <a:rPr lang="ko-KR" altLang="en-US" dirty="0"/>
              <a:t>가 있는지 확인합니다</a:t>
            </a:r>
            <a:r>
              <a:rPr lang="en-US" altLang="ko-KR" dirty="0"/>
              <a:t>.</a:t>
            </a:r>
            <a:r>
              <a:rPr lang="ko-KR" altLang="en-US" dirty="0"/>
              <a:t> 리스트 안에 </a:t>
            </a:r>
            <a:r>
              <a:rPr lang="en-US" altLang="ko-KR" dirty="0" err="1"/>
              <a:t>pytest</a:t>
            </a:r>
            <a:r>
              <a:rPr lang="ko-KR" altLang="en-US" dirty="0"/>
              <a:t>가 있다면 정상적으로 설치 되었음을 확인할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8FB5E7-7B09-5D23-2122-09E5FD4D7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26"/>
          <a:stretch/>
        </p:blipFill>
        <p:spPr>
          <a:xfrm>
            <a:off x="2949017" y="3250471"/>
            <a:ext cx="6293965" cy="33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191DE90-D87A-7B01-8337-72AD8D2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0550" cy="1325563"/>
          </a:xfrm>
        </p:spPr>
        <p:txBody>
          <a:bodyPr/>
          <a:lstStyle/>
          <a:p>
            <a:r>
              <a:rPr lang="en-US" altLang="ko-KR" dirty="0"/>
              <a:t>A.3.2. ‘pip show’</a:t>
            </a:r>
            <a:r>
              <a:rPr lang="ko-KR" altLang="en-US" dirty="0"/>
              <a:t>를 통한 </a:t>
            </a:r>
            <a:r>
              <a:rPr lang="en-US" altLang="ko-KR" dirty="0" err="1"/>
              <a:t>pytest</a:t>
            </a:r>
            <a:r>
              <a:rPr lang="ko-KR" altLang="en-US" dirty="0"/>
              <a:t> 버전 확인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7476356-0FD0-E0C6-3A3F-AA00A269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/>
              <a:t>‘pip</a:t>
            </a:r>
            <a:r>
              <a:rPr lang="ko-KR" altLang="en-US"/>
              <a:t> </a:t>
            </a:r>
            <a:r>
              <a:rPr lang="en-US" altLang="ko-KR"/>
              <a:t>show pytest’</a:t>
            </a:r>
            <a:r>
              <a:rPr lang="ko-KR" altLang="en-US"/>
              <a:t> 명령어를 작성하면 현재 설치된 </a:t>
            </a:r>
            <a:r>
              <a:rPr lang="en-US" altLang="ko-KR"/>
              <a:t>pytest</a:t>
            </a:r>
            <a:r>
              <a:rPr lang="ko-KR" altLang="en-US"/>
              <a:t>의 버전을 확인할 수 있습니다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CD516D-0B28-952E-13CC-C45F88D6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17" y="3250471"/>
            <a:ext cx="6293964" cy="28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9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422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Appendix A: pytest 설치방법</vt:lpstr>
      <vt:lpstr>A.1. 사전 요구사항</vt:lpstr>
      <vt:lpstr>A.2. 설치 단계</vt:lpstr>
      <vt:lpstr>A.2.1. Python 설치</vt:lpstr>
      <vt:lpstr>A.2.2. Python 버전확인</vt:lpstr>
      <vt:lpstr>A.2.3. pip를 이용하여 pytest 설치</vt:lpstr>
      <vt:lpstr>A.3. 설치 확인</vt:lpstr>
      <vt:lpstr>A.3.1. ‘pip list’를 통한 설치 확인</vt:lpstr>
      <vt:lpstr>A.3.2. ‘pip show’를 통한 pytest 버전 확인</vt:lpstr>
      <vt:lpstr>A.4. 문제 해결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A: pytest 설치방법</dc:title>
  <dc:creator>ajmfz</dc:creator>
  <cp:lastModifiedBy>승훈 정</cp:lastModifiedBy>
  <cp:revision>8</cp:revision>
  <dcterms:created xsi:type="dcterms:W3CDTF">2024-05-22T06:53:50Z</dcterms:created>
  <dcterms:modified xsi:type="dcterms:W3CDTF">2024-05-23T14:34:58Z</dcterms:modified>
</cp:coreProperties>
</file>