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70" r:id="rId4"/>
    <p:sldId id="273" r:id="rId5"/>
    <p:sldId id="272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508"/>
    <p:restoredTop sz="73192"/>
  </p:normalViewPr>
  <p:slideViewPr>
    <p:cSldViewPr snapToGrid="0" snapToObjects="1">
      <p:cViewPr varScale="1">
        <p:scale>
          <a:sx n="70" d="100"/>
          <a:sy n="70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FFE78-CB44-7242-9B15-69343101BBFE}" type="datetimeFigureOut">
              <a:rPr lang="nl-NL" smtClean="0"/>
              <a:t>26-05-19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48C66-A7F6-CE43-A0A0-C637C1BB71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7334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proven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powerful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machine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model.</a:t>
            </a:r>
          </a:p>
          <a:p>
            <a:endParaRPr lang="nl-NL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stands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eXtreme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Boosting. 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itis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parallel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Boosted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Trees (GBDT)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designed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speed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performance.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48C66-A7F6-CE43-A0A0-C637C1BB715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2564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technique which applies a framework called gradient boosting that uses regression trees as base learners. </a:t>
            </a:r>
            <a:endParaRPr lang="nl-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nl-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GBDT starts with a naïve prediction and then iteratively fits regression trees on the residuals to obtain a linear combination of predictors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(or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classification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nl-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DDDAC-E744-FD4B-A60B-30A8D32AD8B9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042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consists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XG-Boost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first model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trained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clicking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second model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trained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booking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Both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trained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dataset. The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predicted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clicking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booking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summed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sorted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descending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order.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48C66-A7F6-CE43-A0A0-C637C1BB715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4912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7EA7F-161E-D746-8AE2-4781A6FAC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4217A66-0EA7-CB40-A430-46776AFC2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66D2B-B34B-BB49-A153-44929FCB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082F-D12A-9848-BD47-BBBD0ED6DC1A}" type="datetimeFigureOut">
              <a:rPr lang="nl-NL" smtClean="0"/>
              <a:t>26-05-19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1CF744A-1962-A643-AD0F-D3C5C148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12B728A-9A69-1C49-B188-3E4CD5F3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7BFA-5482-F84C-9A84-1360A689D7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540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77FE9-7DF8-9244-9F31-A97C980E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F391587-4416-C141-A67C-8D51D91F5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8570E1A-5532-A54B-BC91-D13D55B5D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082F-D12A-9848-BD47-BBBD0ED6DC1A}" type="datetimeFigureOut">
              <a:rPr lang="nl-NL" smtClean="0"/>
              <a:t>26-05-19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9C9184B-3D76-A845-8FF8-3ED114D5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D33995C-833E-8B45-8DA8-11AE503E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7BFA-5482-F84C-9A84-1360A689D7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122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9A6F0E7-C5A5-B744-958D-3BA2AB992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728208C-34D9-6A4B-841C-8CF767753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C146832-AA29-2743-9616-F398DA8F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082F-D12A-9848-BD47-BBBD0ED6DC1A}" type="datetimeFigureOut">
              <a:rPr lang="nl-NL" smtClean="0"/>
              <a:t>26-05-19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3C951D0-9EC2-714F-87B8-6E922862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6FBF254-77FE-E649-877F-E996A88EC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7BFA-5482-F84C-9A84-1360A689D7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679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88A01-5FBF-D541-AF2E-29C579E4E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CC85C3-7FA3-4546-A8FC-9BE231ED4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FD3E396-5FD5-1A47-A238-C6767ABFF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082F-D12A-9848-BD47-BBBD0ED6DC1A}" type="datetimeFigureOut">
              <a:rPr lang="nl-NL" smtClean="0"/>
              <a:t>26-05-19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B01C25B-7796-E242-998C-0D46B37A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18DF7C3-8A3A-C842-9804-58ACE8AC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7BFA-5482-F84C-9A84-1360A689D7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460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D8E60-28B5-E248-9D56-ACB64D29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858C877-2C79-FF4F-8322-27746E8D7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0A2BFB-D829-374F-8264-B123BCC64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082F-D12A-9848-BD47-BBBD0ED6DC1A}" type="datetimeFigureOut">
              <a:rPr lang="nl-NL" smtClean="0"/>
              <a:t>26-05-19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89E31F-A5EE-2548-B287-B3570C07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63932B-29AD-F94A-B840-EBB087CA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7BFA-5482-F84C-9A84-1360A689D7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618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2B65A-887F-9F41-8148-B531B271C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7B30FA-13BB-D64B-B935-1465A9190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E699924-C5A9-E24B-BA4D-561C96667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3D8F239-E1EF-C94E-9398-D5969497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082F-D12A-9848-BD47-BBBD0ED6DC1A}" type="datetimeFigureOut">
              <a:rPr lang="nl-NL" smtClean="0"/>
              <a:t>26-05-19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D3FB47E-8233-174E-B937-B03F9E38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C253E80-5247-5143-A20F-D6EF3A84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7BFA-5482-F84C-9A84-1360A689D7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120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4E9279-4797-0B42-97AB-0E942173F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516BCB8-E3F6-4146-A669-C321A9C61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4D2ECD3-F48C-BD4A-9100-B85B3068E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30D20A6-5C60-D54A-B63B-AC8E712C3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16FDFDF-7B3A-0B4E-B289-46C66E9DE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5DD103B-2A5A-4047-BC1B-C2B8E43A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082F-D12A-9848-BD47-BBBD0ED6DC1A}" type="datetimeFigureOut">
              <a:rPr lang="nl-NL" smtClean="0"/>
              <a:t>26-05-19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5C20A48-35EB-394E-AF43-6AF79DBE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D28FE7C-8C28-9140-8469-03B1BC1C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7BFA-5482-F84C-9A84-1360A689D7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655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98053-0102-B843-986F-D230436A2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E2B86E6-C940-2F4A-B5C8-D6F55A646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082F-D12A-9848-BD47-BBBD0ED6DC1A}" type="datetimeFigureOut">
              <a:rPr lang="nl-NL" smtClean="0"/>
              <a:t>26-05-19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3CE5D7B-8C6B-C344-BE8E-ECC84A8DC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787E726-D1B5-404D-8092-4ECE3BE0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7BFA-5482-F84C-9A84-1360A689D7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134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C869C7F-66BF-4649-A46F-EA809252C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082F-D12A-9848-BD47-BBBD0ED6DC1A}" type="datetimeFigureOut">
              <a:rPr lang="nl-NL" smtClean="0"/>
              <a:t>26-05-19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0D6FF61-FAC6-1440-A44D-DA79015D1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EC1622A-6B28-F54C-9C2A-F636A942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7BFA-5482-F84C-9A84-1360A689D7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068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FD8D7-41B8-0B46-B571-46BC36D60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75F0ED-D02D-0B43-B27E-E16AC0EA4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AB66628-0615-7D4D-AAE5-7D726EA81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85D8F32-6BE3-C749-8EB7-F2FD58B68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082F-D12A-9848-BD47-BBBD0ED6DC1A}" type="datetimeFigureOut">
              <a:rPr lang="nl-NL" smtClean="0"/>
              <a:t>26-05-19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D5BF7BB-D77B-244A-B485-9A796DDC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06CBEA3-5F8D-3947-BDFA-B7CA40D4E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7BFA-5482-F84C-9A84-1360A689D7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44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DC937-2D78-B34A-A0A1-DE4DAABD3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6E016DE-6951-BC4F-8EE8-56215E2FF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0F47A5D-34F2-A841-9321-4833CBD65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239103C-8C03-0A4A-97B7-CD48C99E8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082F-D12A-9848-BD47-BBBD0ED6DC1A}" type="datetimeFigureOut">
              <a:rPr lang="nl-NL" smtClean="0"/>
              <a:t>26-05-19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F8274EE-7136-AE4E-AC36-BC2EBAF4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537CFAC-9903-3143-AB9A-2E38A425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7BFA-5482-F84C-9A84-1360A689D7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040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5158EF9-F326-F743-805A-53B2BC82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7047191-7790-3B41-9286-5F6ACE0F4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6741C6-D9C0-2943-B250-B3D6519AC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6082F-D12A-9848-BD47-BBBD0ED6DC1A}" type="datetimeFigureOut">
              <a:rPr lang="nl-NL" smtClean="0"/>
              <a:t>26-05-19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6C75F5C-9B79-974D-A2E5-01F9639EC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50937C-D753-294D-B556-37CABBC30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E7BFA-5482-F84C-9A84-1360A689D7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720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question-mark-question-help-2314109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4A0E2-57A2-E241-8765-85A30F35E5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351EB3E-543E-484F-A571-21F73F4BAC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239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647D3D-5911-044C-A0F8-18209E1F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XgBoost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AE02E8-812B-DC46-91A8-9C2AF840C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‘</a:t>
            </a:r>
            <a:r>
              <a:rPr lang="nl-NL" dirty="0" err="1"/>
              <a:t>eXtreme</a:t>
            </a:r>
            <a:r>
              <a:rPr lang="nl-NL" dirty="0"/>
              <a:t> </a:t>
            </a:r>
            <a:r>
              <a:rPr lang="nl-NL" dirty="0" err="1"/>
              <a:t>Gradient</a:t>
            </a:r>
            <a:r>
              <a:rPr lang="nl-NL" dirty="0"/>
              <a:t> </a:t>
            </a:r>
            <a:r>
              <a:rPr lang="nl-NL" dirty="0" err="1"/>
              <a:t>Boosting</a:t>
            </a:r>
            <a:r>
              <a:rPr lang="nl-NL" dirty="0"/>
              <a:t>’ </a:t>
            </a:r>
          </a:p>
          <a:p>
            <a:r>
              <a:rPr lang="nl-NL" dirty="0"/>
              <a:t>A parallel </a:t>
            </a:r>
            <a:r>
              <a:rPr lang="nl-NL" dirty="0" err="1"/>
              <a:t>implementation</a:t>
            </a:r>
            <a:r>
              <a:rPr lang="nl-NL" dirty="0"/>
              <a:t> of </a:t>
            </a:r>
            <a:r>
              <a:rPr lang="nl-NL" dirty="0" err="1"/>
              <a:t>Gradient</a:t>
            </a:r>
            <a:r>
              <a:rPr lang="nl-NL" dirty="0"/>
              <a:t> </a:t>
            </a:r>
            <a:r>
              <a:rPr lang="nl-NL" dirty="0" err="1"/>
              <a:t>Boosted</a:t>
            </a:r>
            <a:r>
              <a:rPr lang="nl-NL" dirty="0"/>
              <a:t> </a:t>
            </a:r>
            <a:r>
              <a:rPr lang="nl-NL" dirty="0" err="1"/>
              <a:t>Decision</a:t>
            </a:r>
            <a:r>
              <a:rPr lang="nl-NL" dirty="0"/>
              <a:t> Trees (GBDT)</a:t>
            </a:r>
          </a:p>
          <a:p>
            <a:pPr lvl="1"/>
            <a:r>
              <a:rPr lang="nl-NL" dirty="0"/>
              <a:t>Speed &amp; performance</a:t>
            </a:r>
          </a:p>
        </p:txBody>
      </p:sp>
    </p:spTree>
    <p:extLst>
      <p:ext uri="{BB962C8B-B14F-4D97-AF65-F5344CB8AC3E}">
        <p14:creationId xmlns:p14="http://schemas.microsoft.com/office/powerpoint/2010/main" val="404763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D32179-1340-E346-BF96-06005B8C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Gradient</a:t>
            </a:r>
            <a:r>
              <a:rPr lang="nl-NL" dirty="0"/>
              <a:t> </a:t>
            </a:r>
            <a:r>
              <a:rPr lang="nl-NL" dirty="0" err="1"/>
              <a:t>Boosted</a:t>
            </a:r>
            <a:r>
              <a:rPr lang="nl-NL" dirty="0"/>
              <a:t> </a:t>
            </a:r>
            <a:r>
              <a:rPr lang="nl-NL" dirty="0" err="1"/>
              <a:t>Decision</a:t>
            </a:r>
            <a:r>
              <a:rPr lang="nl-NL" dirty="0"/>
              <a:t> Trees (GBDT)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C386D7-B89F-AA46-9EB9-D072741A1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technique which applies a framework called gradient boosting that uses regression trees as base learners. </a:t>
            </a:r>
            <a:endParaRPr lang="nl-NL" dirty="0"/>
          </a:p>
          <a:p>
            <a:r>
              <a:rPr lang="en-US" dirty="0"/>
              <a:t>Starts with a naïve prediction and then iteratively fits regression trees on the residuals to obtain a linear combination of predictors. </a:t>
            </a:r>
            <a:endParaRPr lang="nl-NL" dirty="0"/>
          </a:p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6AF0B5-917C-2442-831C-CF565A4E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2617-377D-CE4E-A6E4-D70B0BC3804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1903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42751B-E125-EC4D-914C-28CB7378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Final</a:t>
            </a:r>
            <a:r>
              <a:rPr lang="nl-NL" dirty="0"/>
              <a:t> </a:t>
            </a:r>
            <a:r>
              <a:rPr lang="nl-NL" dirty="0" err="1"/>
              <a:t>framework</a:t>
            </a:r>
            <a:r>
              <a:rPr lang="nl-NL" dirty="0"/>
              <a:t> </a:t>
            </a:r>
            <a:r>
              <a:rPr lang="nl-NL" dirty="0" err="1"/>
              <a:t>used</a:t>
            </a:r>
            <a:endParaRPr lang="nl-NL" dirty="0"/>
          </a:p>
        </p:txBody>
      </p:sp>
      <p:pic>
        <p:nvPicPr>
          <p:cNvPr id="5" name="Tijdelijke aanduiding voor inhoud 4" descr="Hoofd met radertjes">
            <a:extLst>
              <a:ext uri="{FF2B5EF4-FFF2-40B4-BE49-F238E27FC236}">
                <a16:creationId xmlns:a16="http://schemas.microsoft.com/office/drawing/2014/main" id="{14059995-B822-2E48-9567-307A78FC7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68929" y="2203686"/>
            <a:ext cx="914400" cy="914400"/>
          </a:xfrm>
        </p:spPr>
      </p:pic>
      <p:pic>
        <p:nvPicPr>
          <p:cNvPr id="6" name="Tijdelijke aanduiding voor inhoud 4" descr="Hoofd met radertjes">
            <a:extLst>
              <a:ext uri="{FF2B5EF4-FFF2-40B4-BE49-F238E27FC236}">
                <a16:creationId xmlns:a16="http://schemas.microsoft.com/office/drawing/2014/main" id="{4F8EACE5-8557-C24A-BAB5-A6E756377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68929" y="3617743"/>
            <a:ext cx="914400" cy="914400"/>
          </a:xfrm>
          <a:prstGeom prst="rect">
            <a:avLst/>
          </a:prstGeom>
        </p:spPr>
      </p:pic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69C39090-AB20-BC44-A751-16C29C655B51}"/>
              </a:ext>
            </a:extLst>
          </p:cNvPr>
          <p:cNvCxnSpPr>
            <a:cxnSpLocks/>
          </p:cNvCxnSpPr>
          <p:nvPr/>
        </p:nvCxnSpPr>
        <p:spPr>
          <a:xfrm>
            <a:off x="3037114" y="2660886"/>
            <a:ext cx="1028700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>
            <a:extLst>
              <a:ext uri="{FF2B5EF4-FFF2-40B4-BE49-F238E27FC236}">
                <a16:creationId xmlns:a16="http://schemas.microsoft.com/office/drawing/2014/main" id="{9291CF3E-41E4-8844-994C-972A1362DBFE}"/>
              </a:ext>
            </a:extLst>
          </p:cNvPr>
          <p:cNvSpPr txBox="1"/>
          <p:nvPr/>
        </p:nvSpPr>
        <p:spPr>
          <a:xfrm>
            <a:off x="4637313" y="2471755"/>
            <a:ext cx="210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Value </a:t>
            </a:r>
            <a:r>
              <a:rPr lang="nl-NL" dirty="0" err="1"/>
              <a:t>clicking</a:t>
            </a:r>
            <a:r>
              <a:rPr lang="nl-NL" dirty="0"/>
              <a:t> </a:t>
            </a:r>
            <a:r>
              <a:rPr lang="nl-NL" dirty="0" err="1"/>
              <a:t>bool</a:t>
            </a:r>
            <a:endParaRPr lang="nl-NL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707E2C16-3DDE-A640-9597-80C025DF0B69}"/>
              </a:ext>
            </a:extLst>
          </p:cNvPr>
          <p:cNvSpPr txBox="1"/>
          <p:nvPr/>
        </p:nvSpPr>
        <p:spPr>
          <a:xfrm>
            <a:off x="4637313" y="3890277"/>
            <a:ext cx="210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Value </a:t>
            </a:r>
            <a:r>
              <a:rPr lang="nl-NL" dirty="0" err="1"/>
              <a:t>booking</a:t>
            </a:r>
            <a:r>
              <a:rPr lang="nl-NL" dirty="0"/>
              <a:t> </a:t>
            </a:r>
            <a:r>
              <a:rPr lang="nl-NL" dirty="0" err="1"/>
              <a:t>bool</a:t>
            </a:r>
            <a:endParaRPr lang="nl-NL" dirty="0"/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D8D26760-BCC8-054E-B662-BF01FAE46545}"/>
              </a:ext>
            </a:extLst>
          </p:cNvPr>
          <p:cNvCxnSpPr>
            <a:cxnSpLocks/>
          </p:cNvCxnSpPr>
          <p:nvPr/>
        </p:nvCxnSpPr>
        <p:spPr>
          <a:xfrm>
            <a:off x="3037114" y="4074943"/>
            <a:ext cx="1028700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>
            <a:extLst>
              <a:ext uri="{FF2B5EF4-FFF2-40B4-BE49-F238E27FC236}">
                <a16:creationId xmlns:a16="http://schemas.microsoft.com/office/drawing/2014/main" id="{BBF84C38-68E7-C645-B427-8C05AEEE9235}"/>
              </a:ext>
            </a:extLst>
          </p:cNvPr>
          <p:cNvSpPr txBox="1"/>
          <p:nvPr/>
        </p:nvSpPr>
        <p:spPr>
          <a:xfrm>
            <a:off x="4637313" y="4939467"/>
            <a:ext cx="210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Sum</a:t>
            </a:r>
            <a:r>
              <a:rPr lang="nl-NL" dirty="0"/>
              <a:t> </a:t>
            </a:r>
            <a:r>
              <a:rPr lang="nl-NL" dirty="0" err="1"/>
              <a:t>value</a:t>
            </a:r>
            <a:endParaRPr lang="nl-NL" dirty="0"/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D79DD7CB-3662-B740-832D-CDFBB274351A}"/>
              </a:ext>
            </a:extLst>
          </p:cNvPr>
          <p:cNvCxnSpPr/>
          <p:nvPr/>
        </p:nvCxnSpPr>
        <p:spPr>
          <a:xfrm>
            <a:off x="4637313" y="4532143"/>
            <a:ext cx="28085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lus 15">
            <a:extLst>
              <a:ext uri="{FF2B5EF4-FFF2-40B4-BE49-F238E27FC236}">
                <a16:creationId xmlns:a16="http://schemas.microsoft.com/office/drawing/2014/main" id="{B490C7BE-DA89-BD48-858F-CE86658049B7}"/>
              </a:ext>
            </a:extLst>
          </p:cNvPr>
          <p:cNvSpPr/>
          <p:nvPr/>
        </p:nvSpPr>
        <p:spPr>
          <a:xfrm>
            <a:off x="7151912" y="4190025"/>
            <a:ext cx="261258" cy="30111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068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83AF20-3C85-4849-AB1D-DECC5513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2671011"/>
            <a:ext cx="5257803" cy="24271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Questions?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1148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Afbeelding 3" descr="Question Mark Help · Free image on Pixabay">
            <a:extLst>
              <a:ext uri="{FF2B5EF4-FFF2-40B4-BE49-F238E27FC236}">
                <a16:creationId xmlns:a16="http://schemas.microsoft.com/office/drawing/2014/main" id="{548F0DFA-8975-EB49-BA8B-A0DA78F4BC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444"/>
          <a:stretch/>
        </p:blipFill>
        <p:spPr>
          <a:xfrm>
            <a:off x="5913124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3349308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218</Words>
  <Application>Microsoft Macintosh PowerPoint</Application>
  <PresentationFormat>Breedbeeld</PresentationFormat>
  <Paragraphs>23</Paragraphs>
  <Slides>5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PowerPoint-presentatie</vt:lpstr>
      <vt:lpstr>XgBoost </vt:lpstr>
      <vt:lpstr>Gradient Boosted Decision Trees (GBDT)</vt:lpstr>
      <vt:lpstr>Final framework used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Cathy Tol</dc:creator>
  <cp:lastModifiedBy>Cathy Tol</cp:lastModifiedBy>
  <cp:revision>7</cp:revision>
  <dcterms:created xsi:type="dcterms:W3CDTF">2019-05-26T12:25:45Z</dcterms:created>
  <dcterms:modified xsi:type="dcterms:W3CDTF">2019-05-26T12:39:43Z</dcterms:modified>
</cp:coreProperties>
</file>