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C7101-F348-4BA6-B8CE-809EF2D1B75C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4F06F-5196-468C-A978-EAE180887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97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4F06F-5196-468C-A978-EAE1808874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7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0.64.0.1:5601/" TargetMode="External"/><Relationship Id="rId2" Type="http://schemas.openxmlformats.org/officeDocument/2006/relationships/hyperlink" Target="http://10.64.0.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0.64.0.1:9200/_plugin/elasticsearch-sql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kibana/3.0/index.html" TargetMode="External"/><Relationship Id="rId2" Type="http://schemas.openxmlformats.org/officeDocument/2006/relationships/hyperlink" Target="https://www.elastic.co/guide/en/kibana/4.1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CNTV ELK </a:t>
            </a:r>
            <a:r>
              <a:rPr lang="zh-CN" altLang="en-US" dirty="0" smtClean="0"/>
              <a:t>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SRP</a:t>
            </a:r>
          </a:p>
          <a:p>
            <a:r>
              <a:rPr lang="en-US" altLang="zh-CN" dirty="0" smtClean="0"/>
              <a:t>2015.12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85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361968"/>
            <a:ext cx="3995936" cy="31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把你的日志偷走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存到一个强大的搜索引擎中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使用比</a:t>
            </a:r>
            <a:r>
              <a:rPr lang="en-US" altLang="zh-CN" dirty="0" smtClean="0"/>
              <a:t>SQL</a:t>
            </a:r>
            <a:r>
              <a:rPr lang="zh-CN" altLang="en-US" dirty="0"/>
              <a:t>还</a:t>
            </a:r>
            <a:r>
              <a:rPr lang="zh-CN" altLang="en-US" dirty="0" smtClean="0"/>
              <a:t>强大还简单的方法分析这些日志！或用来看看非常炫的分析图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7544" y="2996952"/>
            <a:ext cx="8229600" cy="1123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今天的内容，教你</a:t>
            </a:r>
            <a:r>
              <a:rPr lang="zh-CN" altLang="en-US" dirty="0" smtClean="0"/>
              <a:t>如何用</a:t>
            </a:r>
            <a:r>
              <a:rPr lang="en-US" altLang="zh-CN" dirty="0"/>
              <a:t>ELK</a:t>
            </a:r>
            <a:r>
              <a:rPr lang="zh-CN" altLang="en-US" dirty="0" smtClean="0"/>
              <a:t>来</a:t>
            </a:r>
            <a:r>
              <a:rPr lang="zh-CN" altLang="en-US" dirty="0"/>
              <a:t>分析日志，所以</a:t>
            </a:r>
            <a:r>
              <a:rPr lang="en-US" altLang="zh-CN" dirty="0"/>
              <a:t>50%</a:t>
            </a:r>
            <a:r>
              <a:rPr lang="zh-CN" altLang="en-US" dirty="0"/>
              <a:t>的时间我讲，另外的时间你们来问。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67544" y="4120480"/>
            <a:ext cx="8229600" cy="110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ELK</a:t>
            </a:r>
            <a:r>
              <a:rPr lang="zh-CN" altLang="en-US" dirty="0"/>
              <a:t>公司一个开发者的话：“如果用户不会使用我们的软件，这是一个</a:t>
            </a:r>
            <a:r>
              <a:rPr lang="en-US" altLang="zh-CN" dirty="0"/>
              <a:t>BUG</a:t>
            </a:r>
            <a:r>
              <a:rPr lang="zh-CN" altLang="en-US" dirty="0"/>
              <a:t>！”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15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从日志开始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什么日志？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Apache/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? </a:t>
            </a:r>
            <a:r>
              <a:rPr lang="en-US" altLang="zh-CN" dirty="0" err="1" smtClean="0"/>
              <a:t>Applog</a:t>
            </a:r>
            <a:r>
              <a:rPr lang="en-US" altLang="zh-CN" dirty="0" smtClean="0"/>
              <a:t>? </a:t>
            </a:r>
            <a:r>
              <a:rPr lang="en-US" altLang="zh-CN" dirty="0" err="1" smtClean="0"/>
              <a:t>Traceback</a:t>
            </a:r>
            <a:r>
              <a:rPr lang="en-US" altLang="zh-CN" dirty="0" smtClean="0"/>
              <a:t>? Syslog? </a:t>
            </a:r>
            <a:endParaRPr lang="en-US" altLang="zh-CN" dirty="0"/>
          </a:p>
          <a:p>
            <a:r>
              <a:rPr lang="zh-CN" altLang="en-US" dirty="0" smtClean="0"/>
              <a:t>干什么用？</a:t>
            </a:r>
            <a:endParaRPr lang="en-US" altLang="zh-CN" dirty="0" smtClean="0"/>
          </a:p>
          <a:p>
            <a:pPr lvl="1"/>
            <a:r>
              <a:rPr lang="zh-CN" altLang="en-US" dirty="0"/>
              <a:t>看</a:t>
            </a:r>
            <a:r>
              <a:rPr lang="zh-CN" altLang="en-US" dirty="0" smtClean="0"/>
              <a:t>性能 找问题 定报警 限安全 满足你的好奇心等等</a:t>
            </a:r>
            <a:endParaRPr lang="en-US" altLang="zh-CN" dirty="0"/>
          </a:p>
          <a:p>
            <a:r>
              <a:rPr lang="zh-CN" altLang="en-US" dirty="0" smtClean="0"/>
              <a:t>怎么干？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cat tail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rsync</a:t>
            </a:r>
            <a:r>
              <a:rPr lang="en-US" altLang="zh-CN" dirty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python 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java ……. </a:t>
            </a:r>
          </a:p>
          <a:p>
            <a:r>
              <a:rPr lang="zh-CN" altLang="en-US" dirty="0"/>
              <a:t>都十几年了，过时不？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45024"/>
            <a:ext cx="31623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139952" y="5949280"/>
            <a:ext cx="295232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日志</a:t>
            </a:r>
            <a:r>
              <a:rPr lang="en-US" altLang="zh-CN" dirty="0"/>
              <a:t>===</a:t>
            </a:r>
            <a:r>
              <a:rPr lang="zh-CN" altLang="en-US" dirty="0"/>
              <a:t>大数据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942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</a:t>
            </a:r>
            <a:r>
              <a:rPr lang="zh-CN" altLang="en-US" dirty="0" smtClean="0"/>
              <a:t>维如何拥抱大数据分析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Talk is cheap. So me the code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zh-CN" altLang="en-US" dirty="0" smtClean="0"/>
              <a:t>日程（有问题请随时打断我）：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日志初步分析各种</a:t>
            </a:r>
            <a:r>
              <a:rPr lang="en-US" altLang="zh-CN" dirty="0" smtClean="0"/>
              <a:t>TOPN</a:t>
            </a:r>
            <a:r>
              <a:rPr lang="zh-CN" altLang="en-US" dirty="0" smtClean="0"/>
              <a:t>，各种过滤，各种复杂查询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API</a:t>
            </a:r>
            <a:r>
              <a:rPr lang="zh-CN" altLang="en-US" dirty="0" smtClean="0"/>
              <a:t>日志故障实例：根据错误代码快速定位问题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错误日志跟踪统计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写查询？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DEMO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>
                <a:hlinkClick r:id="rId2"/>
              </a:rPr>
              <a:t>http://10.64.0.1/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>
                <a:hlinkClick r:id="rId3"/>
              </a:rPr>
              <a:t>http</a:t>
            </a:r>
            <a:r>
              <a:rPr lang="en-US" altLang="zh-CN" dirty="0" smtClean="0">
                <a:hlinkClick r:id="rId3"/>
              </a:rPr>
              <a:t>://10.64.0.1:5601/</a:t>
            </a:r>
            <a:endParaRPr lang="en-US" altLang="zh-CN" dirty="0" smtClean="0"/>
          </a:p>
          <a:p>
            <a:pPr lvl="2"/>
            <a:r>
              <a:rPr lang="en-US" altLang="zh-CN" dirty="0" smtClean="0">
                <a:hlinkClick r:id="rId4"/>
              </a:rPr>
              <a:t>http://10.64.0.1:9200/_plugin/elasticsearch-sql/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49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还有问题？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以下网址可以找答案：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www.elastic.co/guide/en/kibana/4.1/index.html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www.elastic.co/guide/en/kibana/3.0/index.html</a:t>
            </a:r>
            <a:endParaRPr lang="en-US" altLang="zh-CN" dirty="0" smtClean="0"/>
          </a:p>
          <a:p>
            <a:r>
              <a:rPr lang="zh-CN" altLang="en-US" dirty="0" smtClean="0"/>
              <a:t>我们还可以做：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日志报警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247</Words>
  <Application>Microsoft Office PowerPoint</Application>
  <PresentationFormat>全屏显示(4:3)</PresentationFormat>
  <Paragraphs>35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CNTV ELK 实践</vt:lpstr>
      <vt:lpstr>ELK？</vt:lpstr>
      <vt:lpstr>从日志开始</vt:lpstr>
      <vt:lpstr>运维如何拥抱大数据分析</vt:lpstr>
      <vt:lpstr>还有问题？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CNTV ELK 实践</dc:title>
  <dc:creator>Marvin</dc:creator>
  <cp:lastModifiedBy>Marvin</cp:lastModifiedBy>
  <cp:revision>24</cp:revision>
  <dcterms:created xsi:type="dcterms:W3CDTF">2015-12-03T02:14:38Z</dcterms:created>
  <dcterms:modified xsi:type="dcterms:W3CDTF">2015-12-07T02:28:21Z</dcterms:modified>
</cp:coreProperties>
</file>