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625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Proposal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Cathy Xu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Sitemap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853850"/>
            <a:ext cx="9143999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562075" y="61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200" y="16"/>
            <a:ext cx="2322551" cy="5143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551" y="0"/>
            <a:ext cx="4065450" cy="262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1525" y="2622726"/>
            <a:ext cx="2204226" cy="25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Inspirations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2" y="2046402"/>
            <a:ext cx="2336425" cy="23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225" y="1734850"/>
            <a:ext cx="2152650" cy="26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2B2B2B"/>
                </a:solidFill>
              </a:rPr>
              <a:t>Redesign </a:t>
            </a:r>
            <a:endParaRPr sz="1400">
              <a:solidFill>
                <a:srgbClr val="2B2B2B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Char char="●"/>
            </a:pPr>
            <a:r>
              <a:rPr lang="en" sz="1400">
                <a:solidFill>
                  <a:srgbClr val="2B2B2B"/>
                </a:solidFill>
              </a:rPr>
              <a:t>Bootstrap</a:t>
            </a:r>
            <a:endParaRPr sz="1400">
              <a:solidFill>
                <a:srgbClr val="2B2B2B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Char char="●"/>
            </a:pPr>
            <a:r>
              <a:rPr lang="en" sz="1400">
                <a:solidFill>
                  <a:srgbClr val="2B2B2B"/>
                </a:solidFill>
              </a:rPr>
              <a:t>Animated Title (JS)</a:t>
            </a:r>
            <a:endParaRPr sz="1400">
              <a:solidFill>
                <a:srgbClr val="2B2B2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