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FC206-1D1F-4EBC-B371-A9908DAFDE74}" type="datetimeFigureOut">
              <a:rPr lang="pt-BR" smtClean="0"/>
              <a:t>06/10/2018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154D-3912-4EE7-B5BC-EB338DE5D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51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154D-3912-4EE7-B5BC-EB338DE5DB4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84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A121-6379-4A82-A9D2-DAB71A46175C}" type="datetimeFigureOut">
              <a:rPr lang="pt-BR" smtClean="0"/>
              <a:t>06/10/2018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4AA0-69FC-4B5E-8F6F-7B3A071C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24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A121-6379-4A82-A9D2-DAB71A46175C}" type="datetimeFigureOut">
              <a:rPr lang="pt-BR" smtClean="0"/>
              <a:t>06/10/2018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4AA0-69FC-4B5E-8F6F-7B3A071C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1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A121-6379-4A82-A9D2-DAB71A46175C}" type="datetimeFigureOut">
              <a:rPr lang="pt-BR" smtClean="0"/>
              <a:t>06/10/2018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4AA0-69FC-4B5E-8F6F-7B3A071C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12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A121-6379-4A82-A9D2-DAB71A46175C}" type="datetimeFigureOut">
              <a:rPr lang="pt-BR" smtClean="0"/>
              <a:t>06/10/2018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4AA0-69FC-4B5E-8F6F-7B3A071C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47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A121-6379-4A82-A9D2-DAB71A46175C}" type="datetimeFigureOut">
              <a:rPr lang="pt-BR" smtClean="0"/>
              <a:t>06/10/2018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4AA0-69FC-4B5E-8F6F-7B3A071C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2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A121-6379-4A82-A9D2-DAB71A46175C}" type="datetimeFigureOut">
              <a:rPr lang="pt-BR" smtClean="0"/>
              <a:t>06/10/2018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4AA0-69FC-4B5E-8F6F-7B3A071C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A121-6379-4A82-A9D2-DAB71A46175C}" type="datetimeFigureOut">
              <a:rPr lang="pt-BR" smtClean="0"/>
              <a:t>06/10/2018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4AA0-69FC-4B5E-8F6F-7B3A071C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02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A121-6379-4A82-A9D2-DAB71A46175C}" type="datetimeFigureOut">
              <a:rPr lang="pt-BR" smtClean="0"/>
              <a:t>06/10/2018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4AA0-69FC-4B5E-8F6F-7B3A071C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21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A121-6379-4A82-A9D2-DAB71A46175C}" type="datetimeFigureOut">
              <a:rPr lang="pt-BR" smtClean="0"/>
              <a:t>06/10/2018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4AA0-69FC-4B5E-8F6F-7B3A071C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3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A121-6379-4A82-A9D2-DAB71A46175C}" type="datetimeFigureOut">
              <a:rPr lang="pt-BR" smtClean="0"/>
              <a:t>06/10/2018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4AA0-69FC-4B5E-8F6F-7B3A071C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89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A121-6379-4A82-A9D2-DAB71A46175C}" type="datetimeFigureOut">
              <a:rPr lang="pt-BR" smtClean="0"/>
              <a:t>06/10/2018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4AA0-69FC-4B5E-8F6F-7B3A071C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3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5A121-6379-4A82-A9D2-DAB71A46175C}" type="datetimeFigureOut">
              <a:rPr lang="pt-BR" smtClean="0"/>
              <a:t>06/10/2018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4AA0-69FC-4B5E-8F6F-7B3A071C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9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Febracorp</a:t>
            </a:r>
            <a:r>
              <a:rPr lang="pt-BR" dirty="0" smtClean="0"/>
              <a:t> Live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724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Febracorp Live University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Febracorp Live University </dc:title>
  <dc:creator>Ricardo Bozzeda</dc:creator>
  <cp:lastModifiedBy>Ricardo Bozzeda</cp:lastModifiedBy>
  <cp:revision>1</cp:revision>
  <dcterms:created xsi:type="dcterms:W3CDTF">2018-10-06T20:41:06Z</dcterms:created>
  <dcterms:modified xsi:type="dcterms:W3CDTF">2018-10-06T20:45:35Z</dcterms:modified>
</cp:coreProperties>
</file>