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014728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10897846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177103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691096500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suny9/AppData/Roaming/PolarisOffice/ETemp/14428_12909352/fImage10147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480" y="174625"/>
            <a:ext cx="7649210" cy="459168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7839075" y="171450"/>
            <a:ext cx="4305935" cy="462026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namespace HelloForm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startDateTime = DateTime.Now;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DateTime startDateTime;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public DateTime GetStartDateTime()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return startDateTime;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MessageBox.Show(GetStartDateTime().ToString());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C:/Users/suny9/AppData/Roaming/PolarisOffice/ETemp/14428_12909352/fImage71089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7320" y="228600"/>
            <a:ext cx="5196840" cy="3115310"/>
          </a:xfrm>
          <a:prstGeom prst="rect"/>
          <a:noFill/>
        </p:spPr>
      </p:pic>
      <p:sp>
        <p:nvSpPr>
          <p:cNvPr id="3" name="텍스트 상자 4"/>
          <p:cNvSpPr txBox="1">
            <a:spLocks/>
          </p:cNvSpPr>
          <p:nvPr/>
        </p:nvSpPr>
        <p:spPr>
          <a:xfrm rot="0">
            <a:off x="5457825" y="276225"/>
            <a:ext cx="6639560" cy="44354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namespace HelloForm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Form1_Load_1(object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MessageBox.Show("This form is loaded");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Form1_FormClosed_1(object sender, FormClosedEventArgs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MessageBox.Show("This form is closed");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C:/Users/suny9/AppData/Roaming/PolarisOffice/ETemp/14428_12909352/fImage9177103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4445"/>
            <a:ext cx="6020435" cy="3615690"/>
          </a:xfrm>
          <a:prstGeom prst="rect"/>
          <a:noFill/>
        </p:spPr>
      </p:pic>
      <p:sp>
        <p:nvSpPr>
          <p:cNvPr id="3" name="텍스트 상자 6"/>
          <p:cNvSpPr txBox="1">
            <a:spLocks/>
          </p:cNvSpPr>
          <p:nvPr/>
        </p:nvSpPr>
        <p:spPr>
          <a:xfrm rot="0">
            <a:off x="6210300" y="228600"/>
            <a:ext cx="5763260" cy="628332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namespace HelloForm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Form1_FormClosing(object sender, FormClosingEventArgs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if (MessageBox.Show("Do you want to close?",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"Prompt",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MessageBoxButtons.YesNo,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MessageBoxIcon.Question) == DialogResult.Yes)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e.Cancel = false;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else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e.Cancel = true;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</a:t>
            </a:r>
            <a:r>
              <a:rPr lang="ko-KR" sz="1200">
                <a:latin typeface="맑은 고딕" charset="0"/>
                <a:ea typeface="맑은 고딕" charset="0"/>
              </a:rPr>
              <a:t>Private void button1_Click(object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</a:t>
            </a:r>
            <a:r>
              <a:rPr lang="ko-KR" sz="1200">
                <a:latin typeface="맑은 고딕" charset="0"/>
                <a:ea typeface="맑은 고딕" charset="0"/>
              </a:rPr>
              <a:t>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</a:t>
            </a:r>
            <a:r>
              <a:rPr lang="ko-KR" sz="1200">
                <a:latin typeface="맑은 고딕" charset="0"/>
                <a:ea typeface="맑은 고딕" charset="0"/>
              </a:rPr>
              <a:t>Close();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</a:t>
            </a:r>
            <a:r>
              <a:rPr lang="ko-KR"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C:/Users/suny9/AppData/Roaming/PolarisOffice/ETemp/14428_12909352/fImage3969109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095" y="385445"/>
            <a:ext cx="4072890" cy="2282190"/>
          </a:xfrm>
          <a:prstGeom prst="rect"/>
          <a:noFill/>
        </p:spPr>
      </p:pic>
      <p:sp>
        <p:nvSpPr>
          <p:cNvPr id="3" name="텍스트 상자 8"/>
          <p:cNvSpPr txBox="1">
            <a:spLocks/>
          </p:cNvSpPr>
          <p:nvPr/>
        </p:nvSpPr>
        <p:spPr>
          <a:xfrm rot="0">
            <a:off x="4705350" y="95250"/>
            <a:ext cx="6820535" cy="628332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namespace HelloForm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label1.Text = FlatStyle.Flat.ToString();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button2_Click(object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label1.Text = FlatStyle.Popup.ToString();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button3_Click(object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label1.Text = FlatStyle.Standard.ToString();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button4_Click(object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label1.Text = FlatStyle.System.ToString();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태양 신</dc:creator>
  <cp:lastModifiedBy>태양 신</cp:lastModifiedBy>
  <dc:title>PowerPoint 프레젠테이션</dc:title>
  <cp:version>9.103.83.44158</cp:version>
</cp:coreProperties>
</file>