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76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7CDB-45FC-8FF5-6CF0-C015E3C0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70DF7-9EE3-B743-8D18-E3802705E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F1F1-5A32-36DA-64E1-AE849766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BC01-BC41-4670-9F64-C590B704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0AF5-55C2-4F88-6DCF-6FA5A1C6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D3D2-7BFE-813B-3BE7-B69F40EE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2DDF-F43B-A7AE-357D-946AE524C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3B72-CE85-D9C3-259F-52B1864D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611A-577C-06A6-91D7-05667209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4A7E-5D4B-11C1-F27B-E5F1BAEA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27A9C-654D-7434-BB72-71A8D7BBE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F6E48-CA70-E943-5C3A-26F0FF4F0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4ABED-7340-DDA1-CD36-59621163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F9517-1612-401B-0C5F-FEA0A37F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1229-B803-0AD9-39C3-F5506176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372D-8DEF-D606-A1D7-FC655BB6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9156-B696-EB49-CC64-F9189374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06226-17A8-0526-7D63-E7B61D74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75B6-B784-4E20-95A5-EB010893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C7F45-6D58-0A61-1B45-1F85E74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D886-24FA-C211-9CF6-E021F9B6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45D4B-8EA4-D651-E3C8-66C3EBB4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64E7-0971-13B8-CB1E-FE3AF767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C2FA-D9DC-CF86-F8EC-CBACAECE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1571-00CB-3183-B951-D21E0EDC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0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0DD0-7AFE-885C-5F0D-FFB9CB87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12DF-E01B-26C7-CD1E-E007957A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49184-3529-3B6D-1177-357AAC1BC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1179F-96C7-CDBB-3311-A38545AD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CA3B6-5ED9-DC46-0D53-BF5158FD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75837-34BA-0A94-C430-78F132B6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A6E4-8B6D-5916-0893-3EB5F6FF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705C8-DE37-ECB5-2A05-CF2471852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05460-59C0-CECB-04C0-122663EF0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C0AFF-F92C-4C32-C32B-27E51DF60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16753-087A-FEC7-3FAF-C9805996E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ADC3D-42E5-4260-E151-46FF63AB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BEA2A-916B-A849-0F5C-D4CD018F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FB2EE-72A1-E811-BEB7-FB2B450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4B1-8B66-A6DB-00A7-B208C3D7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F1A2A-1271-FACA-5FAC-7251DFF5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16A4D-1735-FD62-DE95-0A3C9EA1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BB46-7120-9458-17B4-BF4B896D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7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4942D-96E6-DB6F-1E55-2F924903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48C1C-A3DD-0CE9-1BBD-9F5F60DF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91FD3-509B-586D-C57C-40E1801D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3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27D8-D6C8-53B4-9407-3F25D8DC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E146-257C-2AAB-3395-AB63C024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ECC8-C3E6-D25B-3F99-981396774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57B8D-5D86-46C1-3326-1A575896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89AC-F51B-C9D6-F15D-B1C54702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B8BF-8900-AA06-4B4A-3A351237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06C6-5F42-DDA0-C0A8-3A1729FF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20040-4ED8-4CAD-28C7-712C431F8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7C6A-C892-9EDC-535D-59362F91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0982A-F7E3-239F-8598-54522A0A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AF87-D3B9-9403-5959-C91AE548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69EF2-5976-227A-9222-3269703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12DDF-EF30-381B-7F7E-132306FF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3378-1D64-E773-AC18-276108E9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A62F-48E7-9A0A-5602-D4EBEEB8C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D127-A7C5-6A49-A812-D067A619D15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407E-0728-1B75-248B-A5729B53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1558-1ADD-F1F4-ED1F-113341A21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A5E3-D290-FF89-A484-3E1DED635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2E577-A38D-C335-09C3-EC9F1E986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Gratz, Derrik</dc:creator>
  <cp:lastModifiedBy>Gratz, Derrik</cp:lastModifiedBy>
  <cp:revision>1</cp:revision>
  <dcterms:created xsi:type="dcterms:W3CDTF">2023-08-17T19:29:48Z</dcterms:created>
  <dcterms:modified xsi:type="dcterms:W3CDTF">2023-08-17T19:30:44Z</dcterms:modified>
</cp:coreProperties>
</file>