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4" d="100"/>
          <a:sy n="74" d="100"/>
        </p:scale>
        <p:origin x="268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1647C-781B-88FC-31B4-40BEAC1998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F614D1-1FD5-2711-730F-E14BBEE23D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380285-946D-9F78-D1E2-40DF35EFC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BBD41-1117-4791-B15E-D06494A852BF}" type="datetimeFigureOut">
              <a:rPr lang="en-GB" smtClean="0"/>
              <a:t>28/03/2024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F0CDA1-07DE-4A5F-D547-66FF09CE0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D9690F-A0ED-7850-B223-A024966C4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4E885-D67F-465A-AA3D-3B12DEACC5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1652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D9A1D-BC38-A15D-ED7F-86A9DA4BF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761556-65EB-D51C-5454-5727F3FF52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9258D6-53D0-D5F2-E1C6-50CE704DB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BBD41-1117-4791-B15E-D06494A852BF}" type="datetimeFigureOut">
              <a:rPr lang="en-GB" smtClean="0"/>
              <a:t>28/03/2024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5CD27D-FC6C-A0D3-33AE-2E74C403E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D210F0-4023-7719-E965-DD6E62581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4E885-D67F-465A-AA3D-3B12DEACC5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8799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E3B219-035A-D347-AD41-D2E97DD552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EF6ECB-6903-ABE0-2A12-D4ECE42F2A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F8B385-4BFF-1EB1-D176-F73E8E01A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BBD41-1117-4791-B15E-D06494A852BF}" type="datetimeFigureOut">
              <a:rPr lang="en-GB" smtClean="0"/>
              <a:t>28/03/2024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F6E4F2-E30C-E8A3-64B8-9B3AAD718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D91A0B-D019-CA4B-4DCE-254EE848E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4E885-D67F-465A-AA3D-3B12DEACC5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1864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A8380-58E9-CFBF-AE39-D43E4B542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C415D7-0DB3-5B08-7732-3CD7B1E3C0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D1B313-C161-F80B-E6DC-055E1C41C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BBD41-1117-4791-B15E-D06494A852BF}" type="datetimeFigureOut">
              <a:rPr lang="en-GB" smtClean="0"/>
              <a:t>28/03/2024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4B8BCB-A49B-58AB-97DD-F8A1FA38A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106C4E-75B2-887C-A555-A13DF0D8D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4E885-D67F-465A-AA3D-3B12DEACC5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4228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FC168-EFA6-D65E-BB21-E564F65E3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26A8A7-9479-B106-6D51-9CD3C62B4E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23F43-A248-63AE-AC1B-8388C3E7A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BBD41-1117-4791-B15E-D06494A852BF}" type="datetimeFigureOut">
              <a:rPr lang="en-GB" smtClean="0"/>
              <a:t>28/03/2024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38920-A26F-FB67-CBA0-67912075E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315055-1BB0-ED75-C1B9-DEC390565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4E885-D67F-465A-AA3D-3B12DEACC5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9975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7C85D-ED2A-A879-70F9-5274B1841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776E00-D981-2C30-76B3-664BA6DC80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A53E6C-EB05-E431-C317-A43199837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A86DB5-0B1B-FB83-2176-6061026A4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BBD41-1117-4791-B15E-D06494A852BF}" type="datetimeFigureOut">
              <a:rPr lang="en-GB" smtClean="0"/>
              <a:t>28/03/2024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F577BD-0628-FC7E-8DF2-3B4DD9A10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8008DB-9DBB-9C7B-488B-FA5FD9196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4E885-D67F-465A-AA3D-3B12DEACC5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2978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71DD2-1821-9D6F-737C-7A1211194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92853B-4617-B55A-2964-A84AB25C39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663D0A-0AF0-908F-F33C-DE236C47DD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40897F-79A8-9FEA-5CEB-867586CB5B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F3C711-46A8-0BAD-F7F3-8923788D28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195FBA-BC42-B491-BCF2-E9BD88C66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BBD41-1117-4791-B15E-D06494A852BF}" type="datetimeFigureOut">
              <a:rPr lang="en-GB" smtClean="0"/>
              <a:t>28/03/2024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EB8753-D1F3-B984-A017-5F4855706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2B280C-D878-D826-9C76-F7601FA04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4E885-D67F-465A-AA3D-3B12DEACC5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0182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5439-268B-53BB-C6BE-961414650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48A227-B15E-C4D1-5C67-C2C4ABF90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BBD41-1117-4791-B15E-D06494A852BF}" type="datetimeFigureOut">
              <a:rPr lang="en-GB" smtClean="0"/>
              <a:t>28/03/2024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AE1CC7-B35E-8034-BA71-72B926E9A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49CA7C-FF19-CAA9-5ED4-A2277D75D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4E885-D67F-465A-AA3D-3B12DEACC5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1701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B390BF-2A14-17E7-959C-6F66BF050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BBD41-1117-4791-B15E-D06494A852BF}" type="datetimeFigureOut">
              <a:rPr lang="en-GB" smtClean="0"/>
              <a:t>28/03/2024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0908F1-2B3F-307F-D5A4-7F11A9F5D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EC798E-5B4A-A1E3-FCE8-5BD5CB95C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4E885-D67F-465A-AA3D-3B12DEACC5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938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84A17-C3D1-0F1E-E3CF-02B740F85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798FBA-A208-DD3B-5DD4-B975C0757A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870ECE-32E4-8235-181E-EB3FE4BE51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27F99D-021A-BB0A-1D69-046D3B1BA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BBD41-1117-4791-B15E-D06494A852BF}" type="datetimeFigureOut">
              <a:rPr lang="en-GB" smtClean="0"/>
              <a:t>28/03/2024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DDFC10-E023-3C0D-A3FD-58A535A1B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FF4C95-0418-2840-3447-C96BFB9B7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4E885-D67F-465A-AA3D-3B12DEACC5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5784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33042-C6D2-8704-C292-A54803EF2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515C07-7761-84AC-5499-D1E3353A87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642689-20F1-0CF7-388F-18E43CDB43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3ECFC1-0531-A412-D8DA-EBD16834F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BBD41-1117-4791-B15E-D06494A852BF}" type="datetimeFigureOut">
              <a:rPr lang="en-GB" smtClean="0"/>
              <a:t>28/03/2024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81EFA5-2893-BDDA-BEBD-1550500D8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E3F764-2B83-04F6-5F68-93C5CCEF5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4E885-D67F-465A-AA3D-3B12DEACC5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4200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B1D599-73CA-09D1-576B-600C98B1F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D84F2C-3E34-FDE0-B517-15482B1FA6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93A62D-E979-2C24-D968-4D70ABFA96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D0BBD41-1117-4791-B15E-D06494A852BF}" type="datetimeFigureOut">
              <a:rPr lang="en-GB" smtClean="0"/>
              <a:t>28/03/2024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C8A950-B152-E7A1-3019-21684363CE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0B1247-6EC7-B336-EF87-3B6548EAC4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AF4E885-D67F-465A-AA3D-3B12DEACC5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1437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7B3B4-7DCA-559A-B9A7-A34C636384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00DCC5-F50C-D4C6-FB2E-5E150DE34B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5640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049B0-AE5C-73A9-112B-433D5816A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C14710-21FE-D0DF-EA18-33EDA5EC99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Importance/joy of books</a:t>
            </a:r>
          </a:p>
          <a:p>
            <a:r>
              <a:rPr lang="en-GB" dirty="0"/>
              <a:t>When you finish a book it’s sometimes hard to find your next book</a:t>
            </a:r>
          </a:p>
          <a:p>
            <a:r>
              <a:rPr lang="en-GB" dirty="0"/>
              <a:t>We created a recommendation system</a:t>
            </a:r>
          </a:p>
        </p:txBody>
      </p:sp>
    </p:spTree>
    <p:extLst>
      <p:ext uri="{BB962C8B-B14F-4D97-AF65-F5344CB8AC3E}">
        <p14:creationId xmlns:p14="http://schemas.microsoft.com/office/powerpoint/2010/main" val="3358871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47C89-9111-8185-B1F7-EC96EC076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prep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3F1F7-5B35-9289-17FC-9F7B730CB7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Dropped rows with Nas</a:t>
            </a:r>
          </a:p>
          <a:p>
            <a:r>
              <a:rPr lang="en-GB" dirty="0"/>
              <a:t>Had a look at the data to understand it better:</a:t>
            </a:r>
          </a:p>
          <a:p>
            <a:pPr lvl="1"/>
            <a:r>
              <a:rPr lang="en-GB" dirty="0"/>
              <a:t>Number and most frequent authors</a:t>
            </a:r>
          </a:p>
          <a:p>
            <a:pPr lvl="1"/>
            <a:r>
              <a:rPr lang="en-GB" dirty="0"/>
              <a:t>Number and most frequent of categories</a:t>
            </a:r>
          </a:p>
          <a:p>
            <a:pPr lvl="1"/>
            <a:r>
              <a:rPr lang="en-GB" dirty="0"/>
              <a:t>Publication year</a:t>
            </a:r>
          </a:p>
          <a:p>
            <a:pPr lvl="1"/>
            <a:r>
              <a:rPr lang="en-GB" dirty="0"/>
              <a:t>Average rating</a:t>
            </a:r>
          </a:p>
        </p:txBody>
      </p:sp>
    </p:spTree>
    <p:extLst>
      <p:ext uri="{BB962C8B-B14F-4D97-AF65-F5344CB8AC3E}">
        <p14:creationId xmlns:p14="http://schemas.microsoft.com/office/powerpoint/2010/main" val="837368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0638F-7B13-5D0A-547A-D4CE3DEE7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Clustering algorithm (K-means)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B389B-E58A-30F4-39F7-5405E81B0A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AutoNum type="arabicPeriod"/>
            </a:pPr>
            <a:r>
              <a:rPr lang="en-GB" dirty="0"/>
              <a:t>Data prep:</a:t>
            </a:r>
          </a:p>
          <a:p>
            <a:pPr lvl="1">
              <a:buFontTx/>
              <a:buChar char="-"/>
            </a:pPr>
            <a:r>
              <a:rPr lang="en-GB" dirty="0"/>
              <a:t>Dropped unnecessary columns</a:t>
            </a:r>
          </a:p>
          <a:p>
            <a:pPr lvl="1">
              <a:buFontTx/>
              <a:buChar char="-"/>
            </a:pPr>
            <a:r>
              <a:rPr lang="en-GB" dirty="0"/>
              <a:t>One-hot encoding of categorical variables</a:t>
            </a:r>
          </a:p>
          <a:p>
            <a:pPr lvl="1">
              <a:buFontTx/>
              <a:buChar char="-"/>
            </a:pPr>
            <a:r>
              <a:rPr lang="en-GB" dirty="0"/>
              <a:t>Scaled numeric variables</a:t>
            </a:r>
          </a:p>
          <a:p>
            <a:pPr marL="457200" lvl="1" indent="0">
              <a:buNone/>
            </a:pPr>
            <a:endParaRPr lang="en-GB" dirty="0"/>
          </a:p>
          <a:p>
            <a:pPr marL="514350" indent="-514350">
              <a:buAutoNum type="arabicPeriod"/>
            </a:pPr>
            <a:r>
              <a:rPr lang="en-GB" dirty="0"/>
              <a:t>Find the best K: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sz="2400" dirty="0"/>
              <a:t>- Elbow method</a:t>
            </a:r>
          </a:p>
          <a:p>
            <a:pPr marL="0" indent="0">
              <a:buNone/>
            </a:pPr>
            <a:r>
              <a:rPr lang="en-GB" sz="2400" dirty="0"/>
              <a:t>	- Silhouette method</a:t>
            </a: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en-GB" dirty="0"/>
              <a:t>3. Run K-means and evaluate model</a:t>
            </a:r>
          </a:p>
          <a:p>
            <a:pPr marL="0" indent="0">
              <a:buNone/>
            </a:pPr>
            <a:r>
              <a:rPr lang="en-GB" dirty="0"/>
              <a:t>4. PCA, run k-means again and evaluate model</a:t>
            </a:r>
          </a:p>
          <a:p>
            <a:pPr marL="0" indent="0">
              <a:buNone/>
            </a:pPr>
            <a:r>
              <a:rPr lang="en-GB" dirty="0"/>
              <a:t>5. Best model: PCA with 2 principal components and K-means on PCA transformed data with 4 clusters</a:t>
            </a:r>
          </a:p>
          <a:p>
            <a:pPr lvl="1">
              <a:buFontTx/>
              <a:buChar char="-"/>
            </a:pPr>
            <a:endParaRPr lang="en-GB" dirty="0"/>
          </a:p>
          <a:p>
            <a:pPr marL="457200" lvl="1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70058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E400D-DFBB-6406-17ED-6D2762D4F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Website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DA0073-68BF-C691-B73B-C1B3ED621F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Serve data using flask and </a:t>
            </a:r>
            <a:r>
              <a:rPr lang="en-GB" dirty="0" err="1"/>
              <a:t>sqlite</a:t>
            </a:r>
            <a:r>
              <a:rPr lang="en-GB" dirty="0"/>
              <a:t> DB</a:t>
            </a:r>
          </a:p>
          <a:p>
            <a:r>
              <a:rPr lang="en-GB" dirty="0"/>
              <a:t>Using html, JS and </a:t>
            </a:r>
            <a:r>
              <a:rPr lang="en-GB" dirty="0" err="1"/>
              <a:t>css</a:t>
            </a:r>
            <a:r>
              <a:rPr lang="en-GB" dirty="0"/>
              <a:t> website where customer can choose a book and is recommended similar ones</a:t>
            </a:r>
          </a:p>
          <a:p>
            <a:r>
              <a:rPr lang="en-GB" dirty="0"/>
              <a:t>Recommendations are based on distance: we pick the x books closer to the chosen one</a:t>
            </a:r>
          </a:p>
        </p:txBody>
      </p:sp>
    </p:spTree>
    <p:extLst>
      <p:ext uri="{BB962C8B-B14F-4D97-AF65-F5344CB8AC3E}">
        <p14:creationId xmlns:p14="http://schemas.microsoft.com/office/powerpoint/2010/main" val="6152947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C51B1-A4B3-8198-A614-AA16F93C9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DE1169-B17C-16AB-0F51-260FD071E8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300430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167</Words>
  <Application>Microsoft Office PowerPoint</Application>
  <PresentationFormat>Widescreen</PresentationFormat>
  <Paragraphs>29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PowerPoint Presentation</vt:lpstr>
      <vt:lpstr>Intro</vt:lpstr>
      <vt:lpstr>Data prep</vt:lpstr>
      <vt:lpstr>Clustering algorithm (K-means)</vt:lpstr>
      <vt:lpstr>Website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Catarina Ferreira (Outreach Uni Connect)</dc:creator>
  <cp:lastModifiedBy>Catarina Ferreira (Outreach Uni Connect)</cp:lastModifiedBy>
  <cp:revision>4</cp:revision>
  <dcterms:created xsi:type="dcterms:W3CDTF">2024-03-28T20:25:35Z</dcterms:created>
  <dcterms:modified xsi:type="dcterms:W3CDTF">2024-03-28T21:04:40Z</dcterms:modified>
</cp:coreProperties>
</file>