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1" r:id="rId4"/>
    <p:sldId id="262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C1324C-9AA4-4313-849A-3FA3F019B059}" v="102" dt="2024-04-03T19:00:26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marah Ahmad" userId="f6d2c8a528858b0f" providerId="LiveId" clId="{9BC1324C-9AA4-4313-849A-3FA3F019B059}"/>
    <pc:docChg chg="undo redo custSel addSld delSld modSld sldOrd">
      <pc:chgData name="Ammarah Ahmad" userId="f6d2c8a528858b0f" providerId="LiveId" clId="{9BC1324C-9AA4-4313-849A-3FA3F019B059}" dt="2024-04-03T19:13:16.558" v="1798" actId="1076"/>
      <pc:docMkLst>
        <pc:docMk/>
      </pc:docMkLst>
      <pc:sldChg chg="addSp delSp modSp mod setBg">
        <pc:chgData name="Ammarah Ahmad" userId="f6d2c8a528858b0f" providerId="LiveId" clId="{9BC1324C-9AA4-4313-849A-3FA3F019B059}" dt="2024-04-03T17:19:57.144" v="619" actId="313"/>
        <pc:sldMkLst>
          <pc:docMk/>
          <pc:sldMk cId="3358871846" sldId="257"/>
        </pc:sldMkLst>
        <pc:spChg chg="mod ord">
          <ac:chgData name="Ammarah Ahmad" userId="f6d2c8a528858b0f" providerId="LiveId" clId="{9BC1324C-9AA4-4313-849A-3FA3F019B059}" dt="2024-04-03T17:17:12.778" v="482" actId="1076"/>
          <ac:spMkLst>
            <pc:docMk/>
            <pc:sldMk cId="3358871846" sldId="257"/>
            <ac:spMk id="2" creationId="{F32049B0-AE5C-73A9-112B-433D5816A4D7}"/>
          </ac:spMkLst>
        </pc:spChg>
        <pc:spChg chg="del">
          <ac:chgData name="Ammarah Ahmad" userId="f6d2c8a528858b0f" providerId="LiveId" clId="{9BC1324C-9AA4-4313-849A-3FA3F019B059}" dt="2024-04-02T17:35:35.595" v="20" actId="21"/>
          <ac:spMkLst>
            <pc:docMk/>
            <pc:sldMk cId="3358871846" sldId="257"/>
            <ac:spMk id="5" creationId="{9FB7B913-FB2E-D44A-9DCD-9167A4AFB561}"/>
          </ac:spMkLst>
        </pc:spChg>
        <pc:spChg chg="add mod ord">
          <ac:chgData name="Ammarah Ahmad" userId="f6d2c8a528858b0f" providerId="LiveId" clId="{9BC1324C-9AA4-4313-849A-3FA3F019B059}" dt="2024-04-03T17:17:20.545" v="484" actId="403"/>
          <ac:spMkLst>
            <pc:docMk/>
            <pc:sldMk cId="3358871846" sldId="257"/>
            <ac:spMk id="6" creationId="{463E3BA4-82BE-5640-23E3-EA87DDFAE061}"/>
          </ac:spMkLst>
        </pc:spChg>
        <pc:spChg chg="add del">
          <ac:chgData name="Ammarah Ahmad" userId="f6d2c8a528858b0f" providerId="LiveId" clId="{9BC1324C-9AA4-4313-849A-3FA3F019B059}" dt="2024-04-03T16:56:09.718" v="385" actId="22"/>
          <ac:spMkLst>
            <pc:docMk/>
            <pc:sldMk cId="3358871846" sldId="257"/>
            <ac:spMk id="8" creationId="{C408F4F0-130A-E105-F9E0-B7198461FEA1}"/>
          </ac:spMkLst>
        </pc:spChg>
        <pc:spChg chg="add del mod">
          <ac:chgData name="Ammarah Ahmad" userId="f6d2c8a528858b0f" providerId="LiveId" clId="{9BC1324C-9AA4-4313-849A-3FA3F019B059}" dt="2024-04-03T17:16:31.893" v="477" actId="26606"/>
          <ac:spMkLst>
            <pc:docMk/>
            <pc:sldMk cId="3358871846" sldId="257"/>
            <ac:spMk id="9" creationId="{9BE750D1-F6E2-CE51-B83F-4C93DDEF4F89}"/>
          </ac:spMkLst>
        </pc:spChg>
        <pc:spChg chg="add del">
          <ac:chgData name="Ammarah Ahmad" userId="f6d2c8a528858b0f" providerId="LiveId" clId="{9BC1324C-9AA4-4313-849A-3FA3F019B059}" dt="2024-04-03T17:13:16.164" v="435" actId="26606"/>
          <ac:spMkLst>
            <pc:docMk/>
            <pc:sldMk cId="3358871846" sldId="257"/>
            <ac:spMk id="14" creationId="{4845A0EE-C4C8-4AE1-B3C6-1261368AC036}"/>
          </ac:spMkLst>
        </pc:spChg>
        <pc:spChg chg="add del">
          <ac:chgData name="Ammarah Ahmad" userId="f6d2c8a528858b0f" providerId="LiveId" clId="{9BC1324C-9AA4-4313-849A-3FA3F019B059}" dt="2024-04-03T17:13:22.186" v="437" actId="26606"/>
          <ac:spMkLst>
            <pc:docMk/>
            <pc:sldMk cId="3358871846" sldId="257"/>
            <ac:spMk id="16" creationId="{D12DDE76-C203-4047-9998-63900085B5E8}"/>
          </ac:spMkLst>
        </pc:spChg>
        <pc:spChg chg="add del">
          <ac:chgData name="Ammarah Ahmad" userId="f6d2c8a528858b0f" providerId="LiveId" clId="{9BC1324C-9AA4-4313-849A-3FA3F019B059}" dt="2024-04-03T17:13:30.180" v="442" actId="26606"/>
          <ac:spMkLst>
            <pc:docMk/>
            <pc:sldMk cId="3358871846" sldId="257"/>
            <ac:spMk id="17" creationId="{1740453C-744F-DB3A-47EC-15EACE1DC117}"/>
          </ac:spMkLst>
        </pc:spChg>
        <pc:spChg chg="add del">
          <ac:chgData name="Ammarah Ahmad" userId="f6d2c8a528858b0f" providerId="LiveId" clId="{9BC1324C-9AA4-4313-849A-3FA3F019B059}" dt="2024-04-03T17:13:30.180" v="442" actId="26606"/>
          <ac:spMkLst>
            <pc:docMk/>
            <pc:sldMk cId="3358871846" sldId="257"/>
            <ac:spMk id="19" creationId="{336537A4-07E4-0E22-D14E-018FE569F2CC}"/>
          </ac:spMkLst>
        </pc:spChg>
        <pc:spChg chg="add del">
          <ac:chgData name="Ammarah Ahmad" userId="f6d2c8a528858b0f" providerId="LiveId" clId="{9BC1324C-9AA4-4313-849A-3FA3F019B059}" dt="2024-04-03T17:13:30.180" v="442" actId="26606"/>
          <ac:spMkLst>
            <pc:docMk/>
            <pc:sldMk cId="3358871846" sldId="257"/>
            <ac:spMk id="20" creationId="{4D60F200-5EB0-B223-2439-C96C67F0FEE1}"/>
          </ac:spMkLst>
        </pc:spChg>
        <pc:spChg chg="add del">
          <ac:chgData name="Ammarah Ahmad" userId="f6d2c8a528858b0f" providerId="LiveId" clId="{9BC1324C-9AA4-4313-849A-3FA3F019B059}" dt="2024-04-03T17:13:30.180" v="442" actId="26606"/>
          <ac:spMkLst>
            <pc:docMk/>
            <pc:sldMk cId="3358871846" sldId="257"/>
            <ac:spMk id="21" creationId="{62DF39DD-D69A-31B8-53C1-94595DDDBC5F}"/>
          </ac:spMkLst>
        </pc:spChg>
        <pc:spChg chg="add del">
          <ac:chgData name="Ammarah Ahmad" userId="f6d2c8a528858b0f" providerId="LiveId" clId="{9BC1324C-9AA4-4313-849A-3FA3F019B059}" dt="2024-04-03T17:13:30.180" v="442" actId="26606"/>
          <ac:spMkLst>
            <pc:docMk/>
            <pc:sldMk cId="3358871846" sldId="257"/>
            <ac:spMk id="23" creationId="{01EB5855-8EB7-1AE5-9030-5D0AA3C1AF4B}"/>
          </ac:spMkLst>
        </pc:spChg>
        <pc:spChg chg="add del">
          <ac:chgData name="Ammarah Ahmad" userId="f6d2c8a528858b0f" providerId="LiveId" clId="{9BC1324C-9AA4-4313-849A-3FA3F019B059}" dt="2024-04-03T17:13:30.180" v="442" actId="26606"/>
          <ac:spMkLst>
            <pc:docMk/>
            <pc:sldMk cId="3358871846" sldId="257"/>
            <ac:spMk id="25" creationId="{1031A9CD-7DCC-4A2F-A3A5-54F91317F7BA}"/>
          </ac:spMkLst>
        </pc:spChg>
        <pc:spChg chg="add del">
          <ac:chgData name="Ammarah Ahmad" userId="f6d2c8a528858b0f" providerId="LiveId" clId="{9BC1324C-9AA4-4313-849A-3FA3F019B059}" dt="2024-04-03T17:13:31.462" v="444" actId="26606"/>
          <ac:spMkLst>
            <pc:docMk/>
            <pc:sldMk cId="3358871846" sldId="257"/>
            <ac:spMk id="27" creationId="{4845A0EE-C4C8-4AE1-B3C6-1261368AC036}"/>
          </ac:spMkLst>
        </pc:spChg>
        <pc:spChg chg="add del">
          <ac:chgData name="Ammarah Ahmad" userId="f6d2c8a528858b0f" providerId="LiveId" clId="{9BC1324C-9AA4-4313-849A-3FA3F019B059}" dt="2024-04-03T17:13:32.680" v="446" actId="26606"/>
          <ac:spMkLst>
            <pc:docMk/>
            <pc:sldMk cId="3358871846" sldId="257"/>
            <ac:spMk id="29" creationId="{D12DDE76-C203-4047-9998-63900085B5E8}"/>
          </ac:spMkLst>
        </pc:spChg>
        <pc:spChg chg="add del">
          <ac:chgData name="Ammarah Ahmad" userId="f6d2c8a528858b0f" providerId="LiveId" clId="{9BC1324C-9AA4-4313-849A-3FA3F019B059}" dt="2024-04-03T17:13:39.952" v="448" actId="26606"/>
          <ac:spMkLst>
            <pc:docMk/>
            <pc:sldMk cId="3358871846" sldId="257"/>
            <ac:spMk id="31" creationId="{53F29798-D584-4792-9B62-3F5F5C36D619}"/>
          </ac:spMkLst>
        </pc:spChg>
        <pc:spChg chg="add del">
          <ac:chgData name="Ammarah Ahmad" userId="f6d2c8a528858b0f" providerId="LiveId" clId="{9BC1324C-9AA4-4313-849A-3FA3F019B059}" dt="2024-04-03T17:13:45.105" v="450" actId="26606"/>
          <ac:spMkLst>
            <pc:docMk/>
            <pc:sldMk cId="3358871846" sldId="257"/>
            <ac:spMk id="33" creationId="{D12DDE76-C203-4047-9998-63900085B5E8}"/>
          </ac:spMkLst>
        </pc:spChg>
        <pc:spChg chg="add del">
          <ac:chgData name="Ammarah Ahmad" userId="f6d2c8a528858b0f" providerId="LiveId" clId="{9BC1324C-9AA4-4313-849A-3FA3F019B059}" dt="2024-04-03T17:14:01.186" v="452" actId="26606"/>
          <ac:spMkLst>
            <pc:docMk/>
            <pc:sldMk cId="3358871846" sldId="257"/>
            <ac:spMk id="35" creationId="{A4AC5506-6312-4701-8D3C-40187889A947}"/>
          </ac:spMkLst>
        </pc:spChg>
        <pc:spChg chg="add del">
          <ac:chgData name="Ammarah Ahmad" userId="f6d2c8a528858b0f" providerId="LiveId" clId="{9BC1324C-9AA4-4313-849A-3FA3F019B059}" dt="2024-04-03T17:14:24.304" v="455" actId="26606"/>
          <ac:spMkLst>
            <pc:docMk/>
            <pc:sldMk cId="3358871846" sldId="257"/>
            <ac:spMk id="37" creationId="{D12DDE76-C203-4047-9998-63900085B5E8}"/>
          </ac:spMkLst>
        </pc:spChg>
        <pc:spChg chg="add del">
          <ac:chgData name="Ammarah Ahmad" userId="f6d2c8a528858b0f" providerId="LiveId" clId="{9BC1324C-9AA4-4313-849A-3FA3F019B059}" dt="2024-04-03T17:16:13.979" v="472" actId="26606"/>
          <ac:spMkLst>
            <pc:docMk/>
            <pc:sldMk cId="3358871846" sldId="257"/>
            <ac:spMk id="42" creationId="{D4771268-CB57-404A-9271-370EB28F6090}"/>
          </ac:spMkLst>
        </pc:spChg>
        <pc:spChg chg="add del">
          <ac:chgData name="Ammarah Ahmad" userId="f6d2c8a528858b0f" providerId="LiveId" clId="{9BC1324C-9AA4-4313-849A-3FA3F019B059}" dt="2024-04-03T17:16:13.979" v="472" actId="26606"/>
          <ac:spMkLst>
            <pc:docMk/>
            <pc:sldMk cId="3358871846" sldId="257"/>
            <ac:spMk id="47" creationId="{FD451EE1-06AB-4684-8B7A-59133962CD21}"/>
          </ac:spMkLst>
        </pc:spChg>
        <pc:spChg chg="add del">
          <ac:chgData name="Ammarah Ahmad" userId="f6d2c8a528858b0f" providerId="LiveId" clId="{9BC1324C-9AA4-4313-849A-3FA3F019B059}" dt="2024-04-03T17:16:13.979" v="472" actId="26606"/>
          <ac:spMkLst>
            <pc:docMk/>
            <pc:sldMk cId="3358871846" sldId="257"/>
            <ac:spMk id="49" creationId="{E402D69F-ABEF-47E0-B154-C6656A2B3F24}"/>
          </ac:spMkLst>
        </pc:spChg>
        <pc:graphicFrameChg chg="add mod">
          <ac:chgData name="Ammarah Ahmad" userId="f6d2c8a528858b0f" providerId="LiveId" clId="{9BC1324C-9AA4-4313-849A-3FA3F019B059}" dt="2024-04-03T17:19:57.144" v="619" actId="313"/>
          <ac:graphicFrameMkLst>
            <pc:docMk/>
            <pc:sldMk cId="3358871846" sldId="257"/>
            <ac:graphicFrameMk id="44" creationId="{5CD5C17F-E099-89A1-A9E3-629CD08B752E}"/>
          </ac:graphicFrameMkLst>
        </pc:graphicFrameChg>
        <pc:picChg chg="add del">
          <ac:chgData name="Ammarah Ahmad" userId="f6d2c8a528858b0f" providerId="LiveId" clId="{9BC1324C-9AA4-4313-849A-3FA3F019B059}" dt="2024-04-03T17:13:23.857" v="439" actId="26606"/>
          <ac:picMkLst>
            <pc:docMk/>
            <pc:sldMk cId="3358871846" sldId="257"/>
            <ac:picMk id="11" creationId="{EF6B7636-2ED2-088B-D70C-26A47414EA44}"/>
          </ac:picMkLst>
        </pc:picChg>
        <pc:picChg chg="add del">
          <ac:chgData name="Ammarah Ahmad" userId="f6d2c8a528858b0f" providerId="LiveId" clId="{9BC1324C-9AA4-4313-849A-3FA3F019B059}" dt="2024-04-03T17:13:30.180" v="442" actId="26606"/>
          <ac:picMkLst>
            <pc:docMk/>
            <pc:sldMk cId="3358871846" sldId="257"/>
            <ac:picMk id="18" creationId="{37FBE74A-B6AF-6C2F-DBB3-A35DDD67AEFB}"/>
          </ac:picMkLst>
        </pc:picChg>
        <pc:cxnChg chg="add del">
          <ac:chgData name="Ammarah Ahmad" userId="f6d2c8a528858b0f" providerId="LiveId" clId="{9BC1324C-9AA4-4313-849A-3FA3F019B059}" dt="2024-04-03T17:13:23.857" v="439" actId="26606"/>
          <ac:cxnSpMkLst>
            <pc:docMk/>
            <pc:sldMk cId="3358871846" sldId="257"/>
            <ac:cxnSpMk id="15" creationId="{249EDD1B-F94D-B4E6-ACAA-566B9A26FDE3}"/>
          </ac:cxnSpMkLst>
        </pc:cxnChg>
      </pc:sldChg>
      <pc:sldChg chg="addSp delSp modSp del mod">
        <pc:chgData name="Ammarah Ahmad" userId="f6d2c8a528858b0f" providerId="LiveId" clId="{9BC1324C-9AA4-4313-849A-3FA3F019B059}" dt="2024-04-03T17:24:14.704" v="816" actId="2696"/>
        <pc:sldMkLst>
          <pc:docMk/>
          <pc:sldMk cId="2470058849" sldId="259"/>
        </pc:sldMkLst>
        <pc:spChg chg="del">
          <ac:chgData name="Ammarah Ahmad" userId="f6d2c8a528858b0f" providerId="LiveId" clId="{9BC1324C-9AA4-4313-849A-3FA3F019B059}" dt="2024-04-03T17:22:23.121" v="745" actId="21"/>
          <ac:spMkLst>
            <pc:docMk/>
            <pc:sldMk cId="2470058849" sldId="259"/>
            <ac:spMk id="2" creationId="{1570638F-7B13-5D0A-547A-D4CE3DEE7738}"/>
          </ac:spMkLst>
        </pc:spChg>
        <pc:spChg chg="mod">
          <ac:chgData name="Ammarah Ahmad" userId="f6d2c8a528858b0f" providerId="LiveId" clId="{9BC1324C-9AA4-4313-849A-3FA3F019B059}" dt="2024-04-03T17:24:03.737" v="815" actId="21"/>
          <ac:spMkLst>
            <pc:docMk/>
            <pc:sldMk cId="2470058849" sldId="259"/>
            <ac:spMk id="3" creationId="{25BB389B-E58A-30F4-39F7-5405E81B0A0A}"/>
          </ac:spMkLst>
        </pc:spChg>
        <pc:spChg chg="add del mod">
          <ac:chgData name="Ammarah Ahmad" userId="f6d2c8a528858b0f" providerId="LiveId" clId="{9BC1324C-9AA4-4313-849A-3FA3F019B059}" dt="2024-04-03T17:22:25.994" v="746" actId="21"/>
          <ac:spMkLst>
            <pc:docMk/>
            <pc:sldMk cId="2470058849" sldId="259"/>
            <ac:spMk id="5" creationId="{37E0B459-3D90-28DB-D76E-827510BCA474}"/>
          </ac:spMkLst>
        </pc:spChg>
      </pc:sldChg>
      <pc:sldChg chg="addSp delSp modSp mod ord">
        <pc:chgData name="Ammarah Ahmad" userId="f6d2c8a528858b0f" providerId="LiveId" clId="{9BC1324C-9AA4-4313-849A-3FA3F019B059}" dt="2024-04-03T18:40:05.755" v="1275" actId="1076"/>
        <pc:sldMkLst>
          <pc:docMk/>
          <pc:sldMk cId="1230043080" sldId="261"/>
        </pc:sldMkLst>
        <pc:spChg chg="del mod">
          <ac:chgData name="Ammarah Ahmad" userId="f6d2c8a528858b0f" providerId="LiveId" clId="{9BC1324C-9AA4-4313-849A-3FA3F019B059}" dt="2024-04-03T17:12:15.734" v="430"/>
          <ac:spMkLst>
            <pc:docMk/>
            <pc:sldMk cId="1230043080" sldId="261"/>
            <ac:spMk id="2" creationId="{626C51B1-A4B3-8198-A614-AA16F93C9F3D}"/>
          </ac:spMkLst>
        </pc:spChg>
        <pc:spChg chg="del">
          <ac:chgData name="Ammarah Ahmad" userId="f6d2c8a528858b0f" providerId="LiveId" clId="{9BC1324C-9AA4-4313-849A-3FA3F019B059}" dt="2024-04-03T17:12:19.937" v="431" actId="21"/>
          <ac:spMkLst>
            <pc:docMk/>
            <pc:sldMk cId="1230043080" sldId="261"/>
            <ac:spMk id="3" creationId="{1BDE1169-B17C-16AB-0F51-260FD071E83F}"/>
          </ac:spMkLst>
        </pc:spChg>
        <pc:spChg chg="add mod">
          <ac:chgData name="Ammarah Ahmad" userId="f6d2c8a528858b0f" providerId="LiveId" clId="{9BC1324C-9AA4-4313-849A-3FA3F019B059}" dt="2024-04-03T17:20:40.959" v="651" actId="20577"/>
          <ac:spMkLst>
            <pc:docMk/>
            <pc:sldMk cId="1230043080" sldId="261"/>
            <ac:spMk id="4" creationId="{EA1FF0FF-851C-5FDD-6AAB-D243C264150A}"/>
          </ac:spMkLst>
        </pc:spChg>
        <pc:spChg chg="add del mod">
          <ac:chgData name="Ammarah Ahmad" userId="f6d2c8a528858b0f" providerId="LiveId" clId="{9BC1324C-9AA4-4313-849A-3FA3F019B059}" dt="2024-04-03T17:18:12.515" v="489"/>
          <ac:spMkLst>
            <pc:docMk/>
            <pc:sldMk cId="1230043080" sldId="261"/>
            <ac:spMk id="6" creationId="{E9C76194-016A-5DB0-FD93-B3EC40463F87}"/>
          </ac:spMkLst>
        </pc:spChg>
        <pc:spChg chg="add mod">
          <ac:chgData name="Ammarah Ahmad" userId="f6d2c8a528858b0f" providerId="LiveId" clId="{9BC1324C-9AA4-4313-849A-3FA3F019B059}" dt="2024-04-03T18:40:00.805" v="1274" actId="1076"/>
          <ac:spMkLst>
            <pc:docMk/>
            <pc:sldMk cId="1230043080" sldId="261"/>
            <ac:spMk id="14" creationId="{8E707AFE-CD68-DEC3-6374-2469DA0FA1B0}"/>
          </ac:spMkLst>
        </pc:spChg>
        <pc:spChg chg="add mod">
          <ac:chgData name="Ammarah Ahmad" userId="f6d2c8a528858b0f" providerId="LiveId" clId="{9BC1324C-9AA4-4313-849A-3FA3F019B059}" dt="2024-04-03T18:40:05.755" v="1275" actId="1076"/>
          <ac:spMkLst>
            <pc:docMk/>
            <pc:sldMk cId="1230043080" sldId="261"/>
            <ac:spMk id="16" creationId="{83104792-2707-1A11-1EE4-3F76A70D7A07}"/>
          </ac:spMkLst>
        </pc:spChg>
        <pc:picChg chg="add">
          <ac:chgData name="Ammarah Ahmad" userId="f6d2c8a528858b0f" providerId="LiveId" clId="{9BC1324C-9AA4-4313-849A-3FA3F019B059}" dt="2024-04-03T17:12:42.252" v="432"/>
          <ac:picMkLst>
            <pc:docMk/>
            <pc:sldMk cId="1230043080" sldId="261"/>
            <ac:picMk id="5" creationId="{3E58EF61-1E0A-091E-A806-98E4DB809A34}"/>
          </ac:picMkLst>
        </pc:picChg>
        <pc:picChg chg="add del mod modCrop">
          <ac:chgData name="Ammarah Ahmad" userId="f6d2c8a528858b0f" providerId="LiveId" clId="{9BC1324C-9AA4-4313-849A-3FA3F019B059}" dt="2024-04-03T18:00:23.488" v="831" actId="21"/>
          <ac:picMkLst>
            <pc:docMk/>
            <pc:sldMk cId="1230043080" sldId="261"/>
            <ac:picMk id="8" creationId="{CF900E36-2590-18E9-FDA5-AE995CAA03D6}"/>
          </ac:picMkLst>
        </pc:picChg>
        <pc:picChg chg="add mod modCrop">
          <ac:chgData name="Ammarah Ahmad" userId="f6d2c8a528858b0f" providerId="LiveId" clId="{9BC1324C-9AA4-4313-849A-3FA3F019B059}" dt="2024-04-03T18:13:09.532" v="940" actId="14100"/>
          <ac:picMkLst>
            <pc:docMk/>
            <pc:sldMk cId="1230043080" sldId="261"/>
            <ac:picMk id="10" creationId="{2E359A7A-6069-EE9A-D6A5-3BDF5835CE70}"/>
          </ac:picMkLst>
        </pc:picChg>
        <pc:picChg chg="add mod modCrop">
          <ac:chgData name="Ammarah Ahmad" userId="f6d2c8a528858b0f" providerId="LiveId" clId="{9BC1324C-9AA4-4313-849A-3FA3F019B059}" dt="2024-04-03T18:12:55.120" v="937" actId="732"/>
          <ac:picMkLst>
            <pc:docMk/>
            <pc:sldMk cId="1230043080" sldId="261"/>
            <ac:picMk id="12" creationId="{0C8521DA-DC30-5705-2193-A81DFC93E189}"/>
          </ac:picMkLst>
        </pc:picChg>
      </pc:sldChg>
      <pc:sldChg chg="addSp modSp add mod">
        <pc:chgData name="Ammarah Ahmad" userId="f6d2c8a528858b0f" providerId="LiveId" clId="{9BC1324C-9AA4-4313-849A-3FA3F019B059}" dt="2024-04-03T18:57:42.615" v="1506" actId="1076"/>
        <pc:sldMkLst>
          <pc:docMk/>
          <pc:sldMk cId="762092786" sldId="262"/>
        </pc:sldMkLst>
        <pc:spChg chg="mod">
          <ac:chgData name="Ammarah Ahmad" userId="f6d2c8a528858b0f" providerId="LiveId" clId="{9BC1324C-9AA4-4313-849A-3FA3F019B059}" dt="2024-04-03T17:21:20.483" v="696" actId="20577"/>
          <ac:spMkLst>
            <pc:docMk/>
            <pc:sldMk cId="762092786" sldId="262"/>
            <ac:spMk id="4" creationId="{EA1FF0FF-851C-5FDD-6AAB-D243C264150A}"/>
          </ac:spMkLst>
        </pc:spChg>
        <pc:spChg chg="add mod">
          <ac:chgData name="Ammarah Ahmad" userId="f6d2c8a528858b0f" providerId="LiveId" clId="{9BC1324C-9AA4-4313-849A-3FA3F019B059}" dt="2024-04-03T18:57:22.540" v="1504" actId="1076"/>
          <ac:spMkLst>
            <pc:docMk/>
            <pc:sldMk cId="762092786" sldId="262"/>
            <ac:spMk id="12" creationId="{4B07570E-68C4-B3E3-4A7E-27F5D2758719}"/>
          </ac:spMkLst>
        </pc:spChg>
        <pc:spChg chg="add mod">
          <ac:chgData name="Ammarah Ahmad" userId="f6d2c8a528858b0f" providerId="LiveId" clId="{9BC1324C-9AA4-4313-849A-3FA3F019B059}" dt="2024-04-03T18:57:42.615" v="1506" actId="1076"/>
          <ac:spMkLst>
            <pc:docMk/>
            <pc:sldMk cId="762092786" sldId="262"/>
            <ac:spMk id="14" creationId="{B7E82309-EE6D-B339-A779-EBDCC8E191E7}"/>
          </ac:spMkLst>
        </pc:spChg>
        <pc:picChg chg="add mod modCrop">
          <ac:chgData name="Ammarah Ahmad" userId="f6d2c8a528858b0f" providerId="LiveId" clId="{9BC1324C-9AA4-4313-849A-3FA3F019B059}" dt="2024-04-03T18:57:22.540" v="1504" actId="1076"/>
          <ac:picMkLst>
            <pc:docMk/>
            <pc:sldMk cId="762092786" sldId="262"/>
            <ac:picMk id="3" creationId="{9F9E6D03-F663-C74D-BD88-78AA56B0E512}"/>
          </ac:picMkLst>
        </pc:picChg>
        <pc:picChg chg="add mod modCrop">
          <ac:chgData name="Ammarah Ahmad" userId="f6d2c8a528858b0f" providerId="LiveId" clId="{9BC1324C-9AA4-4313-849A-3FA3F019B059}" dt="2024-04-03T18:57:42.615" v="1506" actId="1076"/>
          <ac:picMkLst>
            <pc:docMk/>
            <pc:sldMk cId="762092786" sldId="262"/>
            <ac:picMk id="6" creationId="{AF57BC34-7F90-0E62-DE25-BDEBF300EBF7}"/>
          </ac:picMkLst>
        </pc:picChg>
        <pc:picChg chg="add mod modCrop">
          <ac:chgData name="Ammarah Ahmad" userId="f6d2c8a528858b0f" providerId="LiveId" clId="{9BC1324C-9AA4-4313-849A-3FA3F019B059}" dt="2024-04-03T18:57:22.540" v="1504" actId="1076"/>
          <ac:picMkLst>
            <pc:docMk/>
            <pc:sldMk cId="762092786" sldId="262"/>
            <ac:picMk id="8" creationId="{86D6E93F-4BD2-007A-2E65-C160BF7ED4F6}"/>
          </ac:picMkLst>
        </pc:picChg>
        <pc:picChg chg="add mod modCrop">
          <ac:chgData name="Ammarah Ahmad" userId="f6d2c8a528858b0f" providerId="LiveId" clId="{9BC1324C-9AA4-4313-849A-3FA3F019B059}" dt="2024-04-03T18:57:42.615" v="1506" actId="1076"/>
          <ac:picMkLst>
            <pc:docMk/>
            <pc:sldMk cId="762092786" sldId="262"/>
            <ac:picMk id="10" creationId="{596AA331-B4D2-3829-ACFC-61657AF1BBD6}"/>
          </ac:picMkLst>
        </pc:picChg>
      </pc:sldChg>
      <pc:sldChg chg="addSp modSp add mod ord">
        <pc:chgData name="Ammarah Ahmad" userId="f6d2c8a528858b0f" providerId="LiveId" clId="{9BC1324C-9AA4-4313-849A-3FA3F019B059}" dt="2024-04-03T18:34:14.984" v="1204" actId="403"/>
        <pc:sldMkLst>
          <pc:docMk/>
          <pc:sldMk cId="2992856358" sldId="263"/>
        </pc:sldMkLst>
        <pc:spChg chg="mod">
          <ac:chgData name="Ammarah Ahmad" userId="f6d2c8a528858b0f" providerId="LiveId" clId="{9BC1324C-9AA4-4313-849A-3FA3F019B059}" dt="2024-04-03T17:21:31.667" v="712" actId="20577"/>
          <ac:spMkLst>
            <pc:docMk/>
            <pc:sldMk cId="2992856358" sldId="263"/>
            <ac:spMk id="4" creationId="{EA1FF0FF-851C-5FDD-6AAB-D243C264150A}"/>
          </ac:spMkLst>
        </pc:spChg>
        <pc:spChg chg="add mod">
          <ac:chgData name="Ammarah Ahmad" userId="f6d2c8a528858b0f" providerId="LiveId" clId="{9BC1324C-9AA4-4313-849A-3FA3F019B059}" dt="2024-04-03T18:34:04.826" v="1201" actId="20577"/>
          <ac:spMkLst>
            <pc:docMk/>
            <pc:sldMk cId="2992856358" sldId="263"/>
            <ac:spMk id="6" creationId="{228F7AAB-329B-C40E-ED7A-F7FFBC65044F}"/>
          </ac:spMkLst>
        </pc:spChg>
        <pc:spChg chg="add mod">
          <ac:chgData name="Ammarah Ahmad" userId="f6d2c8a528858b0f" providerId="LiveId" clId="{9BC1324C-9AA4-4313-849A-3FA3F019B059}" dt="2024-04-03T18:34:14.984" v="1204" actId="403"/>
          <ac:spMkLst>
            <pc:docMk/>
            <pc:sldMk cId="2992856358" sldId="263"/>
            <ac:spMk id="9" creationId="{A7E15822-35E5-B818-F593-E663EAD66568}"/>
          </ac:spMkLst>
        </pc:spChg>
        <pc:picChg chg="add mod modCrop">
          <ac:chgData name="Ammarah Ahmad" userId="f6d2c8a528858b0f" providerId="LiveId" clId="{9BC1324C-9AA4-4313-849A-3FA3F019B059}" dt="2024-04-03T18:24:43.050" v="1071" actId="1076"/>
          <ac:picMkLst>
            <pc:docMk/>
            <pc:sldMk cId="2992856358" sldId="263"/>
            <ac:picMk id="3" creationId="{E6B1282F-3BCC-2EAE-5375-25A9227D8934}"/>
          </ac:picMkLst>
        </pc:picChg>
        <pc:picChg chg="add mod">
          <ac:chgData name="Ammarah Ahmad" userId="f6d2c8a528858b0f" providerId="LiveId" clId="{9BC1324C-9AA4-4313-849A-3FA3F019B059}" dt="2024-04-03T18:19:57.549" v="1046" actId="1076"/>
          <ac:picMkLst>
            <pc:docMk/>
            <pc:sldMk cId="2992856358" sldId="263"/>
            <ac:picMk id="8" creationId="{CF900E36-2590-18E9-FDA5-AE995CAA03D6}"/>
          </ac:picMkLst>
        </pc:picChg>
      </pc:sldChg>
      <pc:sldChg chg="addSp delSp modSp add mod ord">
        <pc:chgData name="Ammarah Ahmad" userId="f6d2c8a528858b0f" providerId="LiveId" clId="{9BC1324C-9AA4-4313-849A-3FA3F019B059}" dt="2024-04-03T19:13:16.558" v="1798" actId="1076"/>
        <pc:sldMkLst>
          <pc:docMk/>
          <pc:sldMk cId="2091959894" sldId="264"/>
        </pc:sldMkLst>
        <pc:spChg chg="add mod">
          <ac:chgData name="Ammarah Ahmad" userId="f6d2c8a528858b0f" providerId="LiveId" clId="{9BC1324C-9AA4-4313-849A-3FA3F019B059}" dt="2024-04-03T19:13:03.833" v="1796" actId="1076"/>
          <ac:spMkLst>
            <pc:docMk/>
            <pc:sldMk cId="2091959894" sldId="264"/>
            <ac:spMk id="3" creationId="{560C8D78-7C22-D14B-F770-5349795C5E8C}"/>
          </ac:spMkLst>
        </pc:spChg>
        <pc:spChg chg="mod">
          <ac:chgData name="Ammarah Ahmad" userId="f6d2c8a528858b0f" providerId="LiveId" clId="{9BC1324C-9AA4-4313-849A-3FA3F019B059}" dt="2024-04-03T17:21:56.956" v="743" actId="404"/>
          <ac:spMkLst>
            <pc:docMk/>
            <pc:sldMk cId="2091959894" sldId="264"/>
            <ac:spMk id="4" creationId="{EA1FF0FF-851C-5FDD-6AAB-D243C264150A}"/>
          </ac:spMkLst>
        </pc:spChg>
        <pc:picChg chg="add del mod modCrop">
          <ac:chgData name="Ammarah Ahmad" userId="f6d2c8a528858b0f" providerId="LiveId" clId="{9BC1324C-9AA4-4313-849A-3FA3F019B059}" dt="2024-04-03T19:10:01.955" v="1650" actId="478"/>
          <ac:picMkLst>
            <pc:docMk/>
            <pc:sldMk cId="2091959894" sldId="264"/>
            <ac:picMk id="6" creationId="{4CCA465D-CD8A-76AB-AA77-00B7CBCEDB51}"/>
          </ac:picMkLst>
        </pc:picChg>
        <pc:picChg chg="add mod modCrop">
          <ac:chgData name="Ammarah Ahmad" userId="f6d2c8a528858b0f" providerId="LiveId" clId="{9BC1324C-9AA4-4313-849A-3FA3F019B059}" dt="2024-04-03T19:13:16.558" v="1798" actId="1076"/>
          <ac:picMkLst>
            <pc:docMk/>
            <pc:sldMk cId="2091959894" sldId="264"/>
            <ac:picMk id="8" creationId="{06B353F1-69CE-C651-C630-895F6FAAEC5F}"/>
          </ac:picMkLst>
        </pc:picChg>
        <pc:picChg chg="add del mod">
          <ac:chgData name="Ammarah Ahmad" userId="f6d2c8a528858b0f" providerId="LiveId" clId="{9BC1324C-9AA4-4313-849A-3FA3F019B059}" dt="2024-04-03T19:09:46.730" v="1649" actId="478"/>
          <ac:picMkLst>
            <pc:docMk/>
            <pc:sldMk cId="2091959894" sldId="264"/>
            <ac:picMk id="9" creationId="{E4BB7E2D-1541-ED5B-3F1D-C931DC4F99E4}"/>
          </ac:picMkLst>
        </pc:picChg>
        <pc:picChg chg="add del mod">
          <ac:chgData name="Ammarah Ahmad" userId="f6d2c8a528858b0f" providerId="LiveId" clId="{9BC1324C-9AA4-4313-849A-3FA3F019B059}" dt="2024-04-03T19:00:32.164" v="1514" actId="478"/>
          <ac:picMkLst>
            <pc:docMk/>
            <pc:sldMk cId="2091959894" sldId="264"/>
            <ac:picMk id="10" creationId="{41F1BAEE-DEF4-8EC6-C2BA-43065678AFDA}"/>
          </ac:picMkLst>
        </pc:picChg>
      </pc:sldChg>
      <pc:sldChg chg="addSp delSp modSp add del mod">
        <pc:chgData name="Ammarah Ahmad" userId="f6d2c8a528858b0f" providerId="LiveId" clId="{9BC1324C-9AA4-4313-849A-3FA3F019B059}" dt="2024-04-03T18:46:49.158" v="1337" actId="2696"/>
        <pc:sldMkLst>
          <pc:docMk/>
          <pc:sldMk cId="3074777397" sldId="265"/>
        </pc:sldMkLst>
        <pc:spChg chg="add del mod">
          <ac:chgData name="Ammarah Ahmad" userId="f6d2c8a528858b0f" providerId="LiveId" clId="{9BC1324C-9AA4-4313-849A-3FA3F019B059}" dt="2024-04-03T18:46:07.951" v="1330" actId="21"/>
          <ac:spMkLst>
            <pc:docMk/>
            <pc:sldMk cId="3074777397" sldId="265"/>
            <ac:spMk id="3" creationId="{8DD98B00-5625-7A67-B35A-116FB93C15AD}"/>
          </ac:spMkLst>
        </pc:spChg>
        <pc:spChg chg="mod">
          <ac:chgData name="Ammarah Ahmad" userId="f6d2c8a528858b0f" providerId="LiveId" clId="{9BC1324C-9AA4-4313-849A-3FA3F019B059}" dt="2024-04-03T17:23:23.955" v="814" actId="20577"/>
          <ac:spMkLst>
            <pc:docMk/>
            <pc:sldMk cId="3074777397" sldId="265"/>
            <ac:spMk id="4" creationId="{EA1FF0FF-851C-5FDD-6AAB-D243C264150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AD39AB-A2C3-4240-A0E2-4C0AFC8E587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E4322D-B9F1-4834-9D89-1030F7BA4B32}">
      <dgm:prSet/>
      <dgm:spPr/>
      <dgm:t>
        <a:bodyPr/>
        <a:lstStyle/>
        <a:p>
          <a:r>
            <a:rPr lang="en-GB" dirty="0"/>
            <a:t>Dropped the “categories” column</a:t>
          </a:r>
          <a:endParaRPr lang="en-US" dirty="0"/>
        </a:p>
      </dgm:t>
    </dgm:pt>
    <dgm:pt modelId="{EE8D44C8-E8F4-470A-B26A-CAEB793FAA17}" type="parTrans" cxnId="{F18B08A5-7EA1-4DE4-9DD2-FE65D10AB6EA}">
      <dgm:prSet/>
      <dgm:spPr/>
      <dgm:t>
        <a:bodyPr/>
        <a:lstStyle/>
        <a:p>
          <a:endParaRPr lang="en-US"/>
        </a:p>
      </dgm:t>
    </dgm:pt>
    <dgm:pt modelId="{79F7D1BA-004A-459B-ABB7-11E4A51207F7}" type="sibTrans" cxnId="{F18B08A5-7EA1-4DE4-9DD2-FE65D10AB6EA}">
      <dgm:prSet/>
      <dgm:spPr/>
      <dgm:t>
        <a:bodyPr/>
        <a:lstStyle/>
        <a:p>
          <a:endParaRPr lang="en-US"/>
        </a:p>
      </dgm:t>
    </dgm:pt>
    <dgm:pt modelId="{D03A62BC-39C9-43B3-9220-B1F9AD05BF9B}">
      <dgm:prSet/>
      <dgm:spPr/>
      <dgm:t>
        <a:bodyPr/>
        <a:lstStyle/>
        <a:p>
          <a:r>
            <a:rPr lang="en-US" dirty="0"/>
            <a:t>Filtered the “published year”</a:t>
          </a:r>
        </a:p>
      </dgm:t>
    </dgm:pt>
    <dgm:pt modelId="{C57747D5-CA76-450A-ABE3-2982A1AA32A4}" type="parTrans" cxnId="{7D6708C5-7428-47D8-8B2F-43D399A199C4}">
      <dgm:prSet/>
      <dgm:spPr/>
      <dgm:t>
        <a:bodyPr/>
        <a:lstStyle/>
        <a:p>
          <a:endParaRPr lang="en-US"/>
        </a:p>
      </dgm:t>
    </dgm:pt>
    <dgm:pt modelId="{742974CA-2442-4EEB-BAF6-1CCA0D894701}" type="sibTrans" cxnId="{7D6708C5-7428-47D8-8B2F-43D399A199C4}">
      <dgm:prSet/>
      <dgm:spPr/>
      <dgm:t>
        <a:bodyPr/>
        <a:lstStyle/>
        <a:p>
          <a:endParaRPr lang="en-US"/>
        </a:p>
      </dgm:t>
    </dgm:pt>
    <dgm:pt modelId="{C34044B7-63A3-4B58-AFF8-FEF2A6EF0C0C}">
      <dgm:prSet/>
      <dgm:spPr/>
      <dgm:t>
        <a:bodyPr/>
        <a:lstStyle/>
        <a:p>
          <a:r>
            <a:rPr lang="en-GB" dirty="0"/>
            <a:t>Binned the “published year”</a:t>
          </a:r>
          <a:endParaRPr lang="en-US" dirty="0"/>
        </a:p>
      </dgm:t>
    </dgm:pt>
    <dgm:pt modelId="{261C92E5-B496-4BCD-A771-508AF5F5FBA9}" type="parTrans" cxnId="{CD6026C4-5400-4BAD-8391-A25AB39891B6}">
      <dgm:prSet/>
      <dgm:spPr/>
      <dgm:t>
        <a:bodyPr/>
        <a:lstStyle/>
        <a:p>
          <a:endParaRPr lang="en-US"/>
        </a:p>
      </dgm:t>
    </dgm:pt>
    <dgm:pt modelId="{3814E85C-9946-4BD8-98AE-9E6201533743}" type="sibTrans" cxnId="{CD6026C4-5400-4BAD-8391-A25AB39891B6}">
      <dgm:prSet/>
      <dgm:spPr/>
      <dgm:t>
        <a:bodyPr/>
        <a:lstStyle/>
        <a:p>
          <a:endParaRPr lang="en-US"/>
        </a:p>
      </dgm:t>
    </dgm:pt>
    <dgm:pt modelId="{F5CEFC7B-BD35-4651-BC30-A1D4BA809BAD}">
      <dgm:prSet/>
      <dgm:spPr/>
      <dgm:t>
        <a:bodyPr/>
        <a:lstStyle/>
        <a:p>
          <a:r>
            <a:rPr lang="en-GB" dirty="0"/>
            <a:t>Dropped the “authors” column</a:t>
          </a:r>
          <a:endParaRPr lang="en-US" dirty="0"/>
        </a:p>
      </dgm:t>
    </dgm:pt>
    <dgm:pt modelId="{392BB4B6-F420-46D1-9867-A6D2704421BE}" type="parTrans" cxnId="{AE3E870C-5165-4C7F-9D5B-6FE8C4325ABB}">
      <dgm:prSet/>
      <dgm:spPr/>
      <dgm:t>
        <a:bodyPr/>
        <a:lstStyle/>
        <a:p>
          <a:endParaRPr lang="en-US"/>
        </a:p>
      </dgm:t>
    </dgm:pt>
    <dgm:pt modelId="{3B90A9A9-6F4C-4468-AF82-07D17E44D037}" type="sibTrans" cxnId="{AE3E870C-5165-4C7F-9D5B-6FE8C4325ABB}">
      <dgm:prSet/>
      <dgm:spPr/>
      <dgm:t>
        <a:bodyPr/>
        <a:lstStyle/>
        <a:p>
          <a:endParaRPr lang="en-US"/>
        </a:p>
      </dgm:t>
    </dgm:pt>
    <dgm:pt modelId="{FDEE5EE3-3042-46FE-8E85-5EF9EF706665}">
      <dgm:prSet/>
      <dgm:spPr/>
      <dgm:t>
        <a:bodyPr/>
        <a:lstStyle/>
        <a:p>
          <a:r>
            <a:rPr lang="en-GB"/>
            <a:t>Eliminating outliers</a:t>
          </a:r>
          <a:endParaRPr lang="en-US"/>
        </a:p>
      </dgm:t>
    </dgm:pt>
    <dgm:pt modelId="{D318A990-F267-4E3D-AB94-CDBAEA8B70EA}" type="parTrans" cxnId="{FDF70F04-D9FB-411B-BD68-ACD1DBFA0B0A}">
      <dgm:prSet/>
      <dgm:spPr/>
      <dgm:t>
        <a:bodyPr/>
        <a:lstStyle/>
        <a:p>
          <a:endParaRPr lang="en-US"/>
        </a:p>
      </dgm:t>
    </dgm:pt>
    <dgm:pt modelId="{7C647460-AA92-4F14-9D6D-ECCB66CCFEF0}" type="sibTrans" cxnId="{FDF70F04-D9FB-411B-BD68-ACD1DBFA0B0A}">
      <dgm:prSet/>
      <dgm:spPr/>
      <dgm:t>
        <a:bodyPr/>
        <a:lstStyle/>
        <a:p>
          <a:endParaRPr lang="en-US"/>
        </a:p>
      </dgm:t>
    </dgm:pt>
    <dgm:pt modelId="{DC023688-95D1-4B9B-983A-86FCE1127E0A}" type="pres">
      <dgm:prSet presAssocID="{B5AD39AB-A2C3-4240-A0E2-4C0AFC8E587F}" presName="linear" presStyleCnt="0">
        <dgm:presLayoutVars>
          <dgm:animLvl val="lvl"/>
          <dgm:resizeHandles val="exact"/>
        </dgm:presLayoutVars>
      </dgm:prSet>
      <dgm:spPr/>
    </dgm:pt>
    <dgm:pt modelId="{398A245D-963D-4ECF-9F43-233CB74ED1E1}" type="pres">
      <dgm:prSet presAssocID="{19E4322D-B9F1-4834-9D89-1030F7BA4B3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03F68DE-8A3C-4EB1-87A8-CB5BA13AD998}" type="pres">
      <dgm:prSet presAssocID="{79F7D1BA-004A-459B-ABB7-11E4A51207F7}" presName="spacer" presStyleCnt="0"/>
      <dgm:spPr/>
    </dgm:pt>
    <dgm:pt modelId="{57A6FDF4-E883-44B2-A6E0-7DDECD693D27}" type="pres">
      <dgm:prSet presAssocID="{D03A62BC-39C9-43B3-9220-B1F9AD05BF9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56F055C-1E93-4819-8173-52061FBA9FEA}" type="pres">
      <dgm:prSet presAssocID="{742974CA-2442-4EEB-BAF6-1CCA0D894701}" presName="spacer" presStyleCnt="0"/>
      <dgm:spPr/>
    </dgm:pt>
    <dgm:pt modelId="{BA3B8374-DBA9-41B3-AFBE-F412A02DBA28}" type="pres">
      <dgm:prSet presAssocID="{C34044B7-63A3-4B58-AFF8-FEF2A6EF0C0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608F44B-B0D6-46AA-824E-B0AF12E001D4}" type="pres">
      <dgm:prSet presAssocID="{3814E85C-9946-4BD8-98AE-9E6201533743}" presName="spacer" presStyleCnt="0"/>
      <dgm:spPr/>
    </dgm:pt>
    <dgm:pt modelId="{A8149F10-DAF6-49A3-B63F-B347E8465B8C}" type="pres">
      <dgm:prSet presAssocID="{F5CEFC7B-BD35-4651-BC30-A1D4BA809BA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5691BC2-34C7-464E-9AA7-18854D9EEA1E}" type="pres">
      <dgm:prSet presAssocID="{3B90A9A9-6F4C-4468-AF82-07D17E44D037}" presName="spacer" presStyleCnt="0"/>
      <dgm:spPr/>
    </dgm:pt>
    <dgm:pt modelId="{2C6F6A90-24DE-4F97-8E8C-1BCC2F263C43}" type="pres">
      <dgm:prSet presAssocID="{FDEE5EE3-3042-46FE-8E85-5EF9EF70666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DF70F04-D9FB-411B-BD68-ACD1DBFA0B0A}" srcId="{B5AD39AB-A2C3-4240-A0E2-4C0AFC8E587F}" destId="{FDEE5EE3-3042-46FE-8E85-5EF9EF706665}" srcOrd="4" destOrd="0" parTransId="{D318A990-F267-4E3D-AB94-CDBAEA8B70EA}" sibTransId="{7C647460-AA92-4F14-9D6D-ECCB66CCFEF0}"/>
    <dgm:cxn modelId="{45AD5706-A190-47B2-91CF-565DAED7C720}" type="presOf" srcId="{C34044B7-63A3-4B58-AFF8-FEF2A6EF0C0C}" destId="{BA3B8374-DBA9-41B3-AFBE-F412A02DBA28}" srcOrd="0" destOrd="0" presId="urn:microsoft.com/office/officeart/2005/8/layout/vList2"/>
    <dgm:cxn modelId="{AE3E870C-5165-4C7F-9D5B-6FE8C4325ABB}" srcId="{B5AD39AB-A2C3-4240-A0E2-4C0AFC8E587F}" destId="{F5CEFC7B-BD35-4651-BC30-A1D4BA809BAD}" srcOrd="3" destOrd="0" parTransId="{392BB4B6-F420-46D1-9867-A6D2704421BE}" sibTransId="{3B90A9A9-6F4C-4468-AF82-07D17E44D037}"/>
    <dgm:cxn modelId="{56914F2F-6C90-494B-A8C4-D24BD454B802}" type="presOf" srcId="{F5CEFC7B-BD35-4651-BC30-A1D4BA809BAD}" destId="{A8149F10-DAF6-49A3-B63F-B347E8465B8C}" srcOrd="0" destOrd="0" presId="urn:microsoft.com/office/officeart/2005/8/layout/vList2"/>
    <dgm:cxn modelId="{AE90BB3E-7740-47B1-89FD-7F1BB8979229}" type="presOf" srcId="{FDEE5EE3-3042-46FE-8E85-5EF9EF706665}" destId="{2C6F6A90-24DE-4F97-8E8C-1BCC2F263C43}" srcOrd="0" destOrd="0" presId="urn:microsoft.com/office/officeart/2005/8/layout/vList2"/>
    <dgm:cxn modelId="{FC9B1663-A318-4B41-9CA6-83B75D53C78F}" type="presOf" srcId="{19E4322D-B9F1-4834-9D89-1030F7BA4B32}" destId="{398A245D-963D-4ECF-9F43-233CB74ED1E1}" srcOrd="0" destOrd="0" presId="urn:microsoft.com/office/officeart/2005/8/layout/vList2"/>
    <dgm:cxn modelId="{F18B08A5-7EA1-4DE4-9DD2-FE65D10AB6EA}" srcId="{B5AD39AB-A2C3-4240-A0E2-4C0AFC8E587F}" destId="{19E4322D-B9F1-4834-9D89-1030F7BA4B32}" srcOrd="0" destOrd="0" parTransId="{EE8D44C8-E8F4-470A-B26A-CAEB793FAA17}" sibTransId="{79F7D1BA-004A-459B-ABB7-11E4A51207F7}"/>
    <dgm:cxn modelId="{CD6026C4-5400-4BAD-8391-A25AB39891B6}" srcId="{B5AD39AB-A2C3-4240-A0E2-4C0AFC8E587F}" destId="{C34044B7-63A3-4B58-AFF8-FEF2A6EF0C0C}" srcOrd="2" destOrd="0" parTransId="{261C92E5-B496-4BCD-A771-508AF5F5FBA9}" sibTransId="{3814E85C-9946-4BD8-98AE-9E6201533743}"/>
    <dgm:cxn modelId="{7D6708C5-7428-47D8-8B2F-43D399A199C4}" srcId="{B5AD39AB-A2C3-4240-A0E2-4C0AFC8E587F}" destId="{D03A62BC-39C9-43B3-9220-B1F9AD05BF9B}" srcOrd="1" destOrd="0" parTransId="{C57747D5-CA76-450A-ABE3-2982A1AA32A4}" sibTransId="{742974CA-2442-4EEB-BAF6-1CCA0D894701}"/>
    <dgm:cxn modelId="{FD19F8DF-E696-4293-9B3A-AD10D93F66E9}" type="presOf" srcId="{D03A62BC-39C9-43B3-9220-B1F9AD05BF9B}" destId="{57A6FDF4-E883-44B2-A6E0-7DDECD693D27}" srcOrd="0" destOrd="0" presId="urn:microsoft.com/office/officeart/2005/8/layout/vList2"/>
    <dgm:cxn modelId="{CF7D85F9-659C-404E-81C7-F19D089B3A92}" type="presOf" srcId="{B5AD39AB-A2C3-4240-A0E2-4C0AFC8E587F}" destId="{DC023688-95D1-4B9B-983A-86FCE1127E0A}" srcOrd="0" destOrd="0" presId="urn:microsoft.com/office/officeart/2005/8/layout/vList2"/>
    <dgm:cxn modelId="{91312018-300C-4FC1-9C76-644887626F74}" type="presParOf" srcId="{DC023688-95D1-4B9B-983A-86FCE1127E0A}" destId="{398A245D-963D-4ECF-9F43-233CB74ED1E1}" srcOrd="0" destOrd="0" presId="urn:microsoft.com/office/officeart/2005/8/layout/vList2"/>
    <dgm:cxn modelId="{AEBA1F45-B7B0-4A17-9B30-07ACF611E7CD}" type="presParOf" srcId="{DC023688-95D1-4B9B-983A-86FCE1127E0A}" destId="{803F68DE-8A3C-4EB1-87A8-CB5BA13AD998}" srcOrd="1" destOrd="0" presId="urn:microsoft.com/office/officeart/2005/8/layout/vList2"/>
    <dgm:cxn modelId="{A1A93C4A-848E-4401-9E4C-313BDD66845B}" type="presParOf" srcId="{DC023688-95D1-4B9B-983A-86FCE1127E0A}" destId="{57A6FDF4-E883-44B2-A6E0-7DDECD693D27}" srcOrd="2" destOrd="0" presId="urn:microsoft.com/office/officeart/2005/8/layout/vList2"/>
    <dgm:cxn modelId="{9EF4FB80-1D38-415E-A5BC-6AFDBA64F8DB}" type="presParOf" srcId="{DC023688-95D1-4B9B-983A-86FCE1127E0A}" destId="{356F055C-1E93-4819-8173-52061FBA9FEA}" srcOrd="3" destOrd="0" presId="urn:microsoft.com/office/officeart/2005/8/layout/vList2"/>
    <dgm:cxn modelId="{4DBC0E76-053C-437C-800A-C1737FC1D95D}" type="presParOf" srcId="{DC023688-95D1-4B9B-983A-86FCE1127E0A}" destId="{BA3B8374-DBA9-41B3-AFBE-F412A02DBA28}" srcOrd="4" destOrd="0" presId="urn:microsoft.com/office/officeart/2005/8/layout/vList2"/>
    <dgm:cxn modelId="{C10CAFB0-7DA7-40B4-B8FE-1AB57E57357B}" type="presParOf" srcId="{DC023688-95D1-4B9B-983A-86FCE1127E0A}" destId="{E608F44B-B0D6-46AA-824E-B0AF12E001D4}" srcOrd="5" destOrd="0" presId="urn:microsoft.com/office/officeart/2005/8/layout/vList2"/>
    <dgm:cxn modelId="{F3E79382-4563-4002-AD73-321E531B552D}" type="presParOf" srcId="{DC023688-95D1-4B9B-983A-86FCE1127E0A}" destId="{A8149F10-DAF6-49A3-B63F-B347E8465B8C}" srcOrd="6" destOrd="0" presId="urn:microsoft.com/office/officeart/2005/8/layout/vList2"/>
    <dgm:cxn modelId="{EFB58B98-565B-4158-8E6E-E01CE600ED4A}" type="presParOf" srcId="{DC023688-95D1-4B9B-983A-86FCE1127E0A}" destId="{C5691BC2-34C7-464E-9AA7-18854D9EEA1E}" srcOrd="7" destOrd="0" presId="urn:microsoft.com/office/officeart/2005/8/layout/vList2"/>
    <dgm:cxn modelId="{1F1BE197-A913-4875-A971-0316BAAAAE8F}" type="presParOf" srcId="{DC023688-95D1-4B9B-983A-86FCE1127E0A}" destId="{2C6F6A90-24DE-4F97-8E8C-1BCC2F263C4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A245D-963D-4ECF-9F43-233CB74ED1E1}">
      <dsp:nvSpPr>
        <dsp:cNvPr id="0" name=""/>
        <dsp:cNvSpPr/>
      </dsp:nvSpPr>
      <dsp:spPr>
        <a:xfrm>
          <a:off x="0" y="41566"/>
          <a:ext cx="6780213" cy="712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Dropped the “categories” column</a:t>
          </a:r>
          <a:endParaRPr lang="en-US" sz="2900" kern="1200" dirty="0"/>
        </a:p>
      </dsp:txBody>
      <dsp:txXfrm>
        <a:off x="34783" y="76349"/>
        <a:ext cx="6710647" cy="642964"/>
      </dsp:txXfrm>
    </dsp:sp>
    <dsp:sp modelId="{57A6FDF4-E883-44B2-A6E0-7DDECD693D27}">
      <dsp:nvSpPr>
        <dsp:cNvPr id="0" name=""/>
        <dsp:cNvSpPr/>
      </dsp:nvSpPr>
      <dsp:spPr>
        <a:xfrm>
          <a:off x="0" y="837616"/>
          <a:ext cx="6780213" cy="712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Filtered the “published year”</a:t>
          </a:r>
        </a:p>
      </dsp:txBody>
      <dsp:txXfrm>
        <a:off x="34783" y="872399"/>
        <a:ext cx="6710647" cy="642964"/>
      </dsp:txXfrm>
    </dsp:sp>
    <dsp:sp modelId="{BA3B8374-DBA9-41B3-AFBE-F412A02DBA28}">
      <dsp:nvSpPr>
        <dsp:cNvPr id="0" name=""/>
        <dsp:cNvSpPr/>
      </dsp:nvSpPr>
      <dsp:spPr>
        <a:xfrm>
          <a:off x="0" y="1633666"/>
          <a:ext cx="6780213" cy="712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Binned the “published year”</a:t>
          </a:r>
          <a:endParaRPr lang="en-US" sz="2900" kern="1200" dirty="0"/>
        </a:p>
      </dsp:txBody>
      <dsp:txXfrm>
        <a:off x="34783" y="1668449"/>
        <a:ext cx="6710647" cy="642964"/>
      </dsp:txXfrm>
    </dsp:sp>
    <dsp:sp modelId="{A8149F10-DAF6-49A3-B63F-B347E8465B8C}">
      <dsp:nvSpPr>
        <dsp:cNvPr id="0" name=""/>
        <dsp:cNvSpPr/>
      </dsp:nvSpPr>
      <dsp:spPr>
        <a:xfrm>
          <a:off x="0" y="2429716"/>
          <a:ext cx="6780213" cy="712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Dropped the “authors” column</a:t>
          </a:r>
          <a:endParaRPr lang="en-US" sz="2900" kern="1200" dirty="0"/>
        </a:p>
      </dsp:txBody>
      <dsp:txXfrm>
        <a:off x="34783" y="2464499"/>
        <a:ext cx="6710647" cy="642964"/>
      </dsp:txXfrm>
    </dsp:sp>
    <dsp:sp modelId="{2C6F6A90-24DE-4F97-8E8C-1BCC2F263C43}">
      <dsp:nvSpPr>
        <dsp:cNvPr id="0" name=""/>
        <dsp:cNvSpPr/>
      </dsp:nvSpPr>
      <dsp:spPr>
        <a:xfrm>
          <a:off x="0" y="3225766"/>
          <a:ext cx="6780213" cy="712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Eliminating outliers</a:t>
          </a:r>
          <a:endParaRPr lang="en-US" sz="2900" kern="1200"/>
        </a:p>
      </dsp:txBody>
      <dsp:txXfrm>
        <a:off x="34783" y="3260549"/>
        <a:ext cx="6710647" cy="642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647C-781B-88FC-31B4-40BEAC199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614D1-1FD5-2711-730F-E14BBEE23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80285-946D-9F78-D1E2-40DF35EF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0CDA1-07DE-4A5F-D547-66FF09CE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9690F-A0ED-7850-B223-A024966C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65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9A1D-BC38-A15D-ED7F-86A9DA4B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61556-65EB-D51C-5454-5727F3FF5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258D6-53D0-D5F2-E1C6-50CE704D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CD27D-FC6C-A0D3-33AE-2E74C403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210F0-4023-7719-E965-DD6E6258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79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E3B219-035A-D347-AD41-D2E97DD55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F6ECB-6903-ABE0-2A12-D4ECE42F2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8B385-4BFF-1EB1-D176-F73E8E01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6E4F2-E30C-E8A3-64B8-9B3AAD71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91A0B-D019-CA4B-4DCE-254EE848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86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8380-58E9-CFBF-AE39-D43E4B54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415D7-0DB3-5B08-7732-3CD7B1E3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1B313-C161-F80B-E6DC-055E1C41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B8BCB-A49B-58AB-97DD-F8A1FA38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06C4E-75B2-887C-A555-A13DF0D8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22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C168-EFA6-D65E-BB21-E564F65E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6A8A7-9479-B106-6D51-9CD3C62B4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23F43-A248-63AE-AC1B-8388C3E7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38920-A26F-FB67-CBA0-67912075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15055-1BB0-ED75-C1B9-DEC39056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97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C85D-ED2A-A879-70F9-5274B184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76E00-D981-2C30-76B3-664BA6DC8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53E6C-EB05-E431-C317-A43199837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6DB5-0B1B-FB83-2176-6061026A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577BD-0628-FC7E-8DF2-3B4DD9A1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008DB-9DBB-9C7B-488B-FA5FD919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97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1DD2-1821-9D6F-737C-7A1211194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2853B-4617-B55A-2964-A84AB25C3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63D0A-0AF0-908F-F33C-DE236C47D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0897F-79A8-9FEA-5CEB-867586CB5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F3C711-46A8-0BAD-F7F3-8923788D2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195FBA-BC42-B491-BCF2-E9BD88C6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B8753-D1F3-B984-A017-5F485570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2B280C-D878-D826-9C76-F7601FA0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18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5439-268B-53BB-C6BE-96141465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8A227-B15E-C4D1-5C67-C2C4ABF9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E1CC7-B35E-8034-BA71-72B926E9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9CA7C-FF19-CAA9-5ED4-A2277D75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70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390BF-2A14-17E7-959C-6F66BF050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0908F1-2B3F-307F-D5A4-7F11A9F5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C798E-5B4A-A1E3-FCE8-5BD5CB95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3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84A17-C3D1-0F1E-E3CF-02B740F85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8FBA-A208-DD3B-5DD4-B975C0757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70ECE-32E4-8235-181E-EB3FE4BE5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7F99D-021A-BB0A-1D69-046D3B1B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DFC10-E023-3C0D-A3FD-58A535A1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F4C95-0418-2840-3447-C96BFB9B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8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3042-C6D2-8704-C292-A54803EF2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15C07-7761-84AC-5499-D1E3353A8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42689-20F1-0CF7-388F-18E43CDB4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ECFC1-0531-A412-D8DA-EBD16834F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D41-1117-4791-B15E-D06494A852BF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1EFA5-2893-BDDA-BEBD-1550500D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3F764-2B83-04F6-5F68-93C5CCEF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20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B1D599-73CA-09D1-576B-600C98B1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84F2C-3E34-FDE0-B517-15482B1FA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3A62D-E979-2C24-D968-4D70ABFA9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0BBD41-1117-4791-B15E-D06494A852BF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8A950-B152-E7A1-3019-21684363C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B1247-6EC7-B336-EF87-3B6548EAC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F4E885-D67F-465A-AA3D-3B12DEACC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43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3E3BA4-82BE-5640-23E3-EA87DDFAE061}"/>
              </a:ext>
            </a:extLst>
          </p:cNvPr>
          <p:cNvSpPr txBox="1"/>
          <p:nvPr/>
        </p:nvSpPr>
        <p:spPr>
          <a:xfrm>
            <a:off x="4776788" y="642938"/>
            <a:ext cx="6780213" cy="151923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sz="2800" dirty="0"/>
              <a:t>Methods Used to Optimise the K-Means Algorithm Model: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049B0-AE5C-73A9-112B-433D5816A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Optimisation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aphicFrame>
        <p:nvGraphicFramePr>
          <p:cNvPr id="44" name="TextBox 8">
            <a:extLst>
              <a:ext uri="{FF2B5EF4-FFF2-40B4-BE49-F238E27FC236}">
                <a16:creationId xmlns:a16="http://schemas.microsoft.com/office/drawing/2014/main" id="{5CD5C17F-E099-89A1-A9E3-629CD08B75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4197880"/>
              </p:ext>
            </p:extLst>
          </p:nvPr>
        </p:nvGraphicFramePr>
        <p:xfrm>
          <a:off x="4776788" y="2230438"/>
          <a:ext cx="6780213" cy="3979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887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1FF0FF-851C-5FDD-6AAB-D243C264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Model Optimisation: </a:t>
            </a:r>
            <a:r>
              <a:rPr lang="en-GB" sz="2800" dirty="0"/>
              <a:t>Dropping the authors column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900E36-2590-18E9-FDA5-AE995CAA03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86" t="33061" r="21649" b="33243"/>
          <a:stretch/>
        </p:blipFill>
        <p:spPr>
          <a:xfrm>
            <a:off x="460310" y="1594804"/>
            <a:ext cx="5795447" cy="25565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B1282F-3BCC-2EAE-5375-25A9227D89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42" t="43982" r="21726" b="22694"/>
          <a:stretch/>
        </p:blipFill>
        <p:spPr>
          <a:xfrm>
            <a:off x="6255757" y="1642746"/>
            <a:ext cx="5635690" cy="2460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8F7AAB-329B-C40E-ED7A-F7FFBC65044F}"/>
              </a:ext>
            </a:extLst>
          </p:cNvPr>
          <p:cNvSpPr txBox="1"/>
          <p:nvPr/>
        </p:nvSpPr>
        <p:spPr>
          <a:xfrm>
            <a:off x="703686" y="4442352"/>
            <a:ext cx="466530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Elbow/Silhouette Method: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The silhouette method suggests the optimum k-value is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Running a K-means model with 2 clusters </a:t>
            </a:r>
            <a:r>
              <a:rPr lang="en-GB" sz="1600" dirty="0" err="1"/>
              <a:t>resuts</a:t>
            </a:r>
            <a:r>
              <a:rPr lang="en-GB" sz="1600" dirty="0"/>
              <a:t> in a </a:t>
            </a:r>
            <a:r>
              <a:rPr lang="en-GB" sz="1600" dirty="0" err="1"/>
              <a:t>Calinski-Harabasz</a:t>
            </a:r>
            <a:r>
              <a:rPr lang="en-GB" sz="1600" dirty="0"/>
              <a:t> Index score of 20.89.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15822-35E5-B818-F593-E663EAD66568}"/>
              </a:ext>
            </a:extLst>
          </p:cNvPr>
          <p:cNvSpPr txBox="1"/>
          <p:nvPr/>
        </p:nvSpPr>
        <p:spPr>
          <a:xfrm>
            <a:off x="6624734" y="4442352"/>
            <a:ext cx="505952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PCA: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The optimum k-value is 3.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Running the K-means algorithm increases the </a:t>
            </a:r>
            <a:r>
              <a:rPr lang="en-GB" sz="1600" dirty="0" err="1"/>
              <a:t>Calinski-Harabasz</a:t>
            </a:r>
            <a:r>
              <a:rPr lang="en-GB" sz="1600" dirty="0"/>
              <a:t> Index to 177156.05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Result seems highly determined by 2 outlier books.</a:t>
            </a:r>
          </a:p>
        </p:txBody>
      </p:sp>
    </p:spTree>
    <p:extLst>
      <p:ext uri="{BB962C8B-B14F-4D97-AF65-F5344CB8AC3E}">
        <p14:creationId xmlns:p14="http://schemas.microsoft.com/office/powerpoint/2010/main" val="299285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1FF0FF-851C-5FDD-6AAB-D243C264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Model Optimisation: </a:t>
            </a:r>
            <a:r>
              <a:rPr lang="en-GB" sz="2800" dirty="0"/>
              <a:t>Dropping the categories column</a:t>
            </a:r>
            <a:r>
              <a:rPr lang="en-GB" dirty="0"/>
              <a:t>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359A7A-6069-EE9A-D6A5-3BDF5835CE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62" t="33577" r="21967" b="32765"/>
          <a:stretch/>
        </p:blipFill>
        <p:spPr>
          <a:xfrm>
            <a:off x="664109" y="1690688"/>
            <a:ext cx="5190307" cy="23083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8521DA-DC30-5705-2193-A81DFC93E1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48" t="36055" r="21786" b="30287"/>
          <a:stretch/>
        </p:blipFill>
        <p:spPr>
          <a:xfrm>
            <a:off x="6139775" y="1690688"/>
            <a:ext cx="5214025" cy="23083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707AFE-CD68-DEC3-6374-2469DA0FA1B0}"/>
              </a:ext>
            </a:extLst>
          </p:cNvPr>
          <p:cNvSpPr txBox="1"/>
          <p:nvPr/>
        </p:nvSpPr>
        <p:spPr>
          <a:xfrm>
            <a:off x="664109" y="4351704"/>
            <a:ext cx="506744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Elbow/Silhouette Method: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The silhouette method suggests 3 as the best value for 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Running a K-means model with 3 clusters </a:t>
            </a:r>
            <a:r>
              <a:rPr lang="en-GB" sz="1600" dirty="0" err="1"/>
              <a:t>resuts</a:t>
            </a:r>
            <a:r>
              <a:rPr lang="en-GB" sz="1600" dirty="0"/>
              <a:t> in a </a:t>
            </a:r>
            <a:r>
              <a:rPr lang="en-GB" sz="1600" dirty="0" err="1"/>
              <a:t>Calinski-Harabasz</a:t>
            </a:r>
            <a:r>
              <a:rPr lang="en-GB" sz="1600" dirty="0"/>
              <a:t> Index score of 1.95.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104792-2707-1A11-1EE4-3F76A70D7A07}"/>
              </a:ext>
            </a:extLst>
          </p:cNvPr>
          <p:cNvSpPr txBox="1"/>
          <p:nvPr/>
        </p:nvSpPr>
        <p:spPr>
          <a:xfrm>
            <a:off x="6399016" y="4351704"/>
            <a:ext cx="479593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Aptos" panose="02110004020202020204"/>
              </a:rPr>
              <a:t>PCA: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 optimum value for k is 4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Running the K-means algorithm increased the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Calinski-Harabasz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Index to 5600.92. </a:t>
            </a:r>
          </a:p>
        </p:txBody>
      </p:sp>
    </p:spTree>
    <p:extLst>
      <p:ext uri="{BB962C8B-B14F-4D97-AF65-F5344CB8AC3E}">
        <p14:creationId xmlns:p14="http://schemas.microsoft.com/office/powerpoint/2010/main" val="123004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1FF0FF-851C-5FDD-6AAB-D243C264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Model Optimisation: </a:t>
            </a:r>
            <a:r>
              <a:rPr lang="en-GB" sz="2800" dirty="0"/>
              <a:t>Filtering and Binning published year 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9E6D03-F663-C74D-BD88-78AA56B0E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10" t="35374" r="22016" b="30477"/>
          <a:stretch/>
        </p:blipFill>
        <p:spPr>
          <a:xfrm>
            <a:off x="719009" y="1663027"/>
            <a:ext cx="3993502" cy="1806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57BC34-7F90-0E62-DE25-BDEBF300EB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88" t="30385" r="21937" b="35647"/>
          <a:stretch/>
        </p:blipFill>
        <p:spPr>
          <a:xfrm>
            <a:off x="5775098" y="1663027"/>
            <a:ext cx="3925582" cy="17659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D6E93F-4BD2-007A-2E65-C160BF7ED4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586" t="32456" r="21940" b="33742"/>
          <a:stretch/>
        </p:blipFill>
        <p:spPr>
          <a:xfrm>
            <a:off x="820703" y="3625173"/>
            <a:ext cx="3790115" cy="16967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6AA331-B4D2-3829-ACFC-61657AF1BB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510" t="35237" r="22015" b="31198"/>
          <a:stretch/>
        </p:blipFill>
        <p:spPr>
          <a:xfrm>
            <a:off x="5802183" y="3625173"/>
            <a:ext cx="3817200" cy="16967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07570E-68C4-B3E3-4A7E-27F5D2758719}"/>
              </a:ext>
            </a:extLst>
          </p:cNvPr>
          <p:cNvSpPr txBox="1"/>
          <p:nvPr/>
        </p:nvSpPr>
        <p:spPr>
          <a:xfrm>
            <a:off x="719009" y="5355231"/>
            <a:ext cx="410858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Elbow/Silhouette Method: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Running a K-means model resulted in a </a:t>
            </a:r>
            <a:r>
              <a:rPr lang="en-GB" sz="1400" dirty="0" err="1"/>
              <a:t>Calinski-Harabasz</a:t>
            </a:r>
            <a:r>
              <a:rPr lang="en-GB" sz="1400" dirty="0"/>
              <a:t> Index score of 2.95 and 2.35 for the filtered and binned models respectively.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E82309-EE6D-B339-A779-EBDCC8E191E7}"/>
              </a:ext>
            </a:extLst>
          </p:cNvPr>
          <p:cNvSpPr txBox="1"/>
          <p:nvPr/>
        </p:nvSpPr>
        <p:spPr>
          <a:xfrm>
            <a:off x="5972914" y="5353288"/>
            <a:ext cx="5500077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PCA: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Running the K-means algorithm on filtered and binned data resulted in a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Calinski-Harabasz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Index score of 4010.15 (k=3), and the binned data in a score of 4031.18 (k=4).</a:t>
            </a:r>
          </a:p>
        </p:txBody>
      </p:sp>
    </p:spTree>
    <p:extLst>
      <p:ext uri="{BB962C8B-B14F-4D97-AF65-F5344CB8AC3E}">
        <p14:creationId xmlns:p14="http://schemas.microsoft.com/office/powerpoint/2010/main" val="76209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1FF0FF-851C-5FDD-6AAB-D243C264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Model Optimisation: </a:t>
            </a:r>
            <a:r>
              <a:rPr lang="en-GB" sz="2800" dirty="0"/>
              <a:t>Eliminating Outliers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C8D78-7C22-D14B-F770-5349795C5E8C}"/>
              </a:ext>
            </a:extLst>
          </p:cNvPr>
          <p:cNvSpPr txBox="1"/>
          <p:nvPr/>
        </p:nvSpPr>
        <p:spPr>
          <a:xfrm>
            <a:off x="1814801" y="5429568"/>
            <a:ext cx="85623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Running the k means algorithm on the </a:t>
            </a:r>
            <a:r>
              <a:rPr lang="en-GB" sz="1600" dirty="0" err="1"/>
              <a:t>pca</a:t>
            </a:r>
            <a:r>
              <a:rPr lang="en-GB" sz="1600" dirty="0"/>
              <a:t> model gives a </a:t>
            </a:r>
            <a:r>
              <a:rPr lang="en-GB" sz="1600" dirty="0" err="1"/>
              <a:t>Calinski-Harabasz</a:t>
            </a:r>
            <a:r>
              <a:rPr lang="en-GB" sz="1600" dirty="0"/>
              <a:t> Index of 6247.65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Results not biased by outlier books and clusters are more accurate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B353F1-69CE-C651-C630-895F6FAAEC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34" t="36736" r="21786" b="29523"/>
          <a:stretch/>
        </p:blipFill>
        <p:spPr>
          <a:xfrm>
            <a:off x="2185962" y="1793092"/>
            <a:ext cx="7820075" cy="346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59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3265</TotalTime>
  <Words>265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Model Optimisation </vt:lpstr>
      <vt:lpstr>Model Optimisation: Dropping the authors column</vt:lpstr>
      <vt:lpstr>Model Optimisation: Dropping the categories column  </vt:lpstr>
      <vt:lpstr>Model Optimisation: Filtering and Binning published year </vt:lpstr>
      <vt:lpstr>Model Optimisation: Eliminating Outliers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Catarina Ferreira (Outreach Uni Connect)</dc:creator>
  <cp:lastModifiedBy>Ammarah Ahmad</cp:lastModifiedBy>
  <cp:revision>5</cp:revision>
  <dcterms:created xsi:type="dcterms:W3CDTF">2024-03-28T20:25:35Z</dcterms:created>
  <dcterms:modified xsi:type="dcterms:W3CDTF">2024-04-03T19:13:18Z</dcterms:modified>
</cp:coreProperties>
</file>