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647C-781B-88FC-31B4-40BEAC199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14D1-1FD5-2711-730F-E14BBEE23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0285-946D-9F78-D1E2-40DF35EF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CDA1-07DE-4A5F-D547-66FF09CE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690F-A0ED-7850-B223-A024966C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5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A1D-BC38-A15D-ED7F-86A9DA4B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1556-65EB-D51C-5454-5727F3FF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58D6-53D0-D5F2-E1C6-50CE704D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D27D-FC6C-A0D3-33AE-2E74C403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10F0-4023-7719-E965-DD6E6258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9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3B219-035A-D347-AD41-D2E97DD55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F6ECB-6903-ABE0-2A12-D4ECE42F2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B385-4BFF-1EB1-D176-F73E8E01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E4F2-E30C-E8A3-64B8-9B3AAD71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1A0B-D019-CA4B-4DCE-254EE848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8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8380-58E9-CFBF-AE39-D43E4B54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15D7-0DB3-5B08-7732-3CD7B1E3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1B313-C161-F80B-E6DC-055E1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8BCB-A49B-58AB-97DD-F8A1FA3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6C4E-75B2-887C-A555-A13DF0D8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22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C168-EFA6-D65E-BB21-E564F65E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6A8A7-9479-B106-6D51-9CD3C62B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3F43-A248-63AE-AC1B-8388C3E7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8920-A26F-FB67-CBA0-6791207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5055-1BB0-ED75-C1B9-DEC39056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85D-ED2A-A879-70F9-5274B184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6E00-D981-2C30-76B3-664BA6DC8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53E6C-EB05-E431-C317-A4319983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6DB5-0B1B-FB83-2176-6061026A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77BD-0628-FC7E-8DF2-3B4DD9A1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008DB-9DBB-9C7B-488B-FA5FD919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1DD2-1821-9D6F-737C-7A121119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853B-4617-B55A-2964-A84AB25C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63D0A-0AF0-908F-F33C-DE236C47D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0897F-79A8-9FEA-5CEB-867586CB5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3C711-46A8-0BAD-F7F3-8923788D2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95FBA-BC42-B491-BCF2-E9BD88C6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B8753-D1F3-B984-A017-5F485570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B280C-D878-D826-9C76-F7601FA0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1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5439-268B-53BB-C6BE-96141465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8A227-B15E-C4D1-5C67-C2C4ABF9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E1CC7-B35E-8034-BA71-72B926E9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9CA7C-FF19-CAA9-5ED4-A2277D75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0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390BF-2A14-17E7-959C-6F66BF05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908F1-2B3F-307F-D5A4-7F11A9F5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C798E-5B4A-A1E3-FCE8-5BD5CB95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4A17-C3D1-0F1E-E3CF-02B740F8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8FBA-A208-DD3B-5DD4-B975C075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70ECE-32E4-8235-181E-EB3FE4BE5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7F99D-021A-BB0A-1D69-046D3B1B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DFC10-E023-3C0D-A3FD-58A535A1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4C95-0418-2840-3447-C96BFB9B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8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3042-C6D2-8704-C292-A54803EF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15C07-7761-84AC-5499-D1E3353A8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2689-20F1-0CF7-388F-18E43CDB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ECFC1-0531-A412-D8DA-EBD16834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EFA5-2893-BDDA-BEBD-1550500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3F764-2B83-04F6-5F68-93C5CCE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2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1D599-73CA-09D1-576B-600C98B1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4F2C-3E34-FDE0-B517-15482B1F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A62D-E979-2C24-D968-4D70ABFA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A950-B152-E7A1-3019-21684363C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1247-6EC7-B336-EF87-3B6548EA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43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B3B4-7DCA-559A-B9A7-A34C63638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0DCC5-F50C-D4C6-FB2E-5E150DE34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64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49B0-AE5C-73A9-112B-433D581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4710-21FE-D0DF-EA18-33EDA5EC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Importance/joy of books</a:t>
            </a:r>
          </a:p>
          <a:p>
            <a:r>
              <a:rPr lang="en-GB" dirty="0"/>
              <a:t>When you finish a book it’s sometimes hard to find your next book</a:t>
            </a:r>
          </a:p>
          <a:p>
            <a:r>
              <a:rPr lang="en-GB" dirty="0"/>
              <a:t>We created a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35887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7C89-9111-8185-B1F7-EC96EC07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F1F7-5B35-9289-17FC-9F7B730C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Dropped rows with Nas</a:t>
            </a:r>
          </a:p>
          <a:p>
            <a:r>
              <a:rPr lang="en-GB" dirty="0"/>
              <a:t>Dropped duplicate titles</a:t>
            </a:r>
          </a:p>
          <a:p>
            <a:r>
              <a:rPr lang="en-GB" dirty="0"/>
              <a:t>After cleaning the data, we ended up with nearly 6000 books</a:t>
            </a:r>
          </a:p>
          <a:p>
            <a:r>
              <a:rPr lang="en-GB" dirty="0"/>
              <a:t>Had a look at the data to understand it better:</a:t>
            </a:r>
          </a:p>
          <a:p>
            <a:pPr lvl="1"/>
            <a:r>
              <a:rPr lang="en-GB" dirty="0"/>
              <a:t>Number and most frequent authors</a:t>
            </a:r>
          </a:p>
          <a:p>
            <a:pPr lvl="1"/>
            <a:r>
              <a:rPr lang="en-GB" dirty="0"/>
              <a:t>Number and most frequent of categories</a:t>
            </a:r>
          </a:p>
          <a:p>
            <a:pPr lvl="1"/>
            <a:r>
              <a:rPr lang="en-GB" dirty="0"/>
              <a:t>Publication year</a:t>
            </a:r>
          </a:p>
          <a:p>
            <a:pPr lvl="1"/>
            <a:r>
              <a:rPr lang="en-GB" dirty="0"/>
              <a:t>Average rating</a:t>
            </a:r>
          </a:p>
        </p:txBody>
      </p:sp>
    </p:spTree>
    <p:extLst>
      <p:ext uri="{BB962C8B-B14F-4D97-AF65-F5344CB8AC3E}">
        <p14:creationId xmlns:p14="http://schemas.microsoft.com/office/powerpoint/2010/main" val="83736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638F-7B13-5D0A-547A-D4CE3DEE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algorithm (K-means)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389B-E58A-30F4-39F7-5405E81B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Data prep:</a:t>
            </a:r>
          </a:p>
          <a:p>
            <a:pPr lvl="1">
              <a:buFontTx/>
              <a:buChar char="-"/>
            </a:pPr>
            <a:r>
              <a:rPr lang="en-GB" dirty="0"/>
              <a:t>Dropped unnecessary columns</a:t>
            </a:r>
          </a:p>
          <a:p>
            <a:pPr lvl="1">
              <a:buFontTx/>
              <a:buChar char="-"/>
            </a:pPr>
            <a:r>
              <a:rPr lang="en-GB" dirty="0"/>
              <a:t>One-hot encoding of categorical variables</a:t>
            </a:r>
          </a:p>
          <a:p>
            <a:pPr lvl="1">
              <a:buFontTx/>
              <a:buChar char="-"/>
            </a:pPr>
            <a:r>
              <a:rPr lang="en-GB" dirty="0"/>
              <a:t>Scaled numeric variables</a:t>
            </a:r>
          </a:p>
          <a:p>
            <a:pPr marL="457200" lvl="1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Find the best K: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- Elbow method</a:t>
            </a:r>
          </a:p>
          <a:p>
            <a:pPr marL="0" indent="0">
              <a:buNone/>
            </a:pPr>
            <a:r>
              <a:rPr lang="en-GB" sz="2400" dirty="0"/>
              <a:t>	- Silhouette method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dirty="0"/>
              <a:t>3. Run K-means and evaluate model</a:t>
            </a:r>
          </a:p>
          <a:p>
            <a:pPr marL="0" indent="0">
              <a:buNone/>
            </a:pPr>
            <a:r>
              <a:rPr lang="en-GB" dirty="0"/>
              <a:t>4. PCA, run k-means again and evaluate model</a:t>
            </a:r>
          </a:p>
          <a:p>
            <a:pPr marL="0" indent="0">
              <a:buNone/>
            </a:pPr>
            <a:r>
              <a:rPr lang="en-GB" dirty="0"/>
              <a:t>5. Best model: PCA with 2 principal components and K-means on PCA transformed data with 4 clusters</a:t>
            </a:r>
          </a:p>
          <a:p>
            <a:pPr lvl="1">
              <a:buFontTx/>
              <a:buChar char="-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05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400D-DFBB-6406-17ED-6D2762D4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0073-68BF-C691-B73B-C1B3ED62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 data using flask and </a:t>
            </a:r>
            <a:r>
              <a:rPr lang="en-GB" dirty="0" err="1"/>
              <a:t>sqlite</a:t>
            </a:r>
            <a:r>
              <a:rPr lang="en-GB" dirty="0"/>
              <a:t> DB</a:t>
            </a:r>
          </a:p>
          <a:p>
            <a:r>
              <a:rPr lang="en-GB" dirty="0"/>
              <a:t>Using html, JS and </a:t>
            </a:r>
            <a:r>
              <a:rPr lang="en-GB" dirty="0" err="1"/>
              <a:t>css</a:t>
            </a:r>
            <a:r>
              <a:rPr lang="en-GB" dirty="0"/>
              <a:t> website where customer can choose a book and is recommended similar ones</a:t>
            </a:r>
          </a:p>
          <a:p>
            <a:r>
              <a:rPr lang="en-GB" dirty="0"/>
              <a:t>Recommendations are based on distance: we pick the x books closer to the chosen one</a:t>
            </a:r>
          </a:p>
        </p:txBody>
      </p:sp>
    </p:spTree>
    <p:extLst>
      <p:ext uri="{BB962C8B-B14F-4D97-AF65-F5344CB8AC3E}">
        <p14:creationId xmlns:p14="http://schemas.microsoft.com/office/powerpoint/2010/main" val="61529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51B1-A4B3-8198-A614-AA16F93C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1169-B17C-16AB-0F51-260FD071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4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Intro</vt:lpstr>
      <vt:lpstr>Data prep</vt:lpstr>
      <vt:lpstr>Clustering algorithm (K-means)</vt:lpstr>
      <vt:lpstr>Website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Catarina Ferreira (Outreach Uni Connect)</dc:creator>
  <cp:lastModifiedBy>Catarina Ferreira (Outreach Uni Connect)</cp:lastModifiedBy>
  <cp:revision>6</cp:revision>
  <dcterms:created xsi:type="dcterms:W3CDTF">2024-03-28T20:25:35Z</dcterms:created>
  <dcterms:modified xsi:type="dcterms:W3CDTF">2024-04-03T18:00:44Z</dcterms:modified>
</cp:coreProperties>
</file>