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47C-781B-88FC-31B4-40BEAC1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4D1-1FD5-2711-730F-E14BBEE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0285-946D-9F78-D1E2-40DF35E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DA1-07DE-4A5F-D547-66FF09CE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690F-A0ED-7850-B223-A024966C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A1D-BC38-A15D-ED7F-86A9DA4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1556-65EB-D51C-5454-5727F3F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8D6-53D0-D5F2-E1C6-50CE70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D27D-FC6C-A0D3-33AE-2E74C403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10F0-4023-7719-E965-DD6E625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B219-035A-D347-AD41-D2E97DD5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F6ECB-6903-ABE0-2A12-D4ECE42F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385-4BFF-1EB1-D176-F73E8E0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4F2-E30C-E8A3-64B8-9B3AAD7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1A0B-D019-CA4B-4DCE-254EE848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8380-58E9-CFBF-AE39-D43E4B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5D7-0DB3-5B08-7732-3CD7B1E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B313-C161-F80B-E6DC-055E1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BCB-A49B-58AB-97DD-F8A1FA3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C4E-75B2-887C-A555-A13DF0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168-EFA6-D65E-BB21-E564F65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8A7-9479-B106-6D51-9CD3C62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3F43-A248-63AE-AC1B-8388C3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920-A26F-FB67-CBA0-6791207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055-1BB0-ED75-C1B9-DEC3905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5D-ED2A-A879-70F9-5274B1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6E00-D981-2C30-76B3-664BA6DC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3E6C-EB05-E431-C317-A4319983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DB5-0B1B-FB83-2176-6061026A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77BD-0628-FC7E-8DF2-3B4DD9A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08DB-9DBB-9C7B-488B-FA5FD91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DD2-1821-9D6F-737C-7A121119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853B-4617-B55A-2964-A84AB25C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3D0A-0AF0-908F-F33C-DE236C47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897F-79A8-9FEA-5CEB-867586CB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C711-46A8-0BAD-F7F3-8923788D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5FBA-BC42-B491-BCF2-E9BD88C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8753-D1F3-B984-A017-5F48557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B280C-D878-D826-9C76-F7601F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439-268B-53BB-C6BE-96141465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A227-B15E-C4D1-5C67-C2C4ABF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1CC7-B35E-8034-BA71-72B926E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CA7C-FF19-CAA9-5ED4-A2277D7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90BF-2A14-17E7-959C-6F66BF0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08F1-2B3F-307F-D5A4-7F11A9F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798E-5B4A-A1E3-FCE8-5BD5CB9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7-C3D1-0F1E-E3CF-02B740F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8FBA-A208-DD3B-5DD4-B975C07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ECE-32E4-8235-181E-EB3FE4B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F99D-021A-BB0A-1D69-046D3B1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C10-E023-3C0D-A3FD-58A535A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4C95-0418-2840-3447-C96BFB9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3042-C6D2-8704-C292-A54803E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15C07-7761-84AC-5499-D1E3353A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2689-20F1-0CF7-388F-18E43CDB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FC1-0531-A412-D8DA-EBD1683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FA5-2893-BDDA-BEBD-1550500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F764-2B83-04F6-5F68-93C5CC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599-73CA-09D1-576B-600C98B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4F2C-3E34-FDE0-B517-15482B1F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62D-E979-2C24-D968-4D70ABFA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A950-B152-E7A1-3019-21684363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247-6EC7-B336-EF87-3B6548EA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B3B4-7DCA-559A-B9A7-A34C63638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DCC5-F50C-D4C6-FB2E-5E150DE34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4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4710-21FE-D0DF-EA18-33EDA5EC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‘s different of ways of exploring the world and one of them is reading a book.</a:t>
            </a:r>
            <a:r>
              <a:rPr lang="en-GB" sz="1800" kern="100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vast expanse of literature, finding the perfect book tailored to one's preferences can often feel challenging.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Whether you're a fan of gripping thrillers, </a:t>
            </a:r>
            <a:r>
              <a:rPr lang="en-GB" sz="1800" kern="1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heartwarming</a:t>
            </a: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romance, thought-provoking non-fiction, etc.  our Book Recommendation System is your trusted companion in navigating the vast literary landscape. Say goodbye to endless browsing and hello to a world of literary delight at your fingertips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today’s presentation we’ll take you through to the online book recommendation system which we have created with help of Kaggle</a:t>
            </a:r>
          </a:p>
          <a:p>
            <a:pPr marL="457200"/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innovative system harnesses the power of data analysis and artificial intelligence to revolutionize the way you explore literature. By </a:t>
            </a:r>
            <a:r>
              <a:rPr lang="en-GB" sz="1800" kern="1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</a:t>
            </a: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your reading habits, genre preferences, and past </a:t>
            </a:r>
            <a:r>
              <a:rPr lang="en-GB" sz="1800" kern="1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favorites</a:t>
            </a: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our algorithm curates a bespoke list of recommendations tailored exclusively to you.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us as we embark on a quest to connect readers with their next great read, one recommendation at a time. Welcome to the future of personalized reading experiences. Welcome to the Book Recommendation System.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GB" sz="1800" kern="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C89-9111-8185-B1F7-EC96EC0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1F7-5B35-9289-17FC-9F7B730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/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order to clean the data Imported Pandas: To handle and manipulate the dataset.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br>
              <a:rPr lang="en-GB" sz="1800" kern="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Loaded the Dataset: Read data from </a:t>
            </a:r>
            <a:r>
              <a:rPr lang="en-GB" sz="1800" kern="1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bookdata.csv</a:t>
            </a: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into a pandas </a:t>
            </a:r>
            <a:r>
              <a:rPr lang="en-GB" sz="1800" kern="1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br>
              <a:rPr lang="en-GB" sz="1800" kern="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Dropped Rows with Missing Values: Cleaned the dataset by removing any incomplete records.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GB" sz="1800" kern="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Expanded the 'Authors' Column: Separated multiple authors into individual entries to accurately count and </a:t>
            </a:r>
            <a:r>
              <a:rPr lang="en-GB" sz="1800" kern="1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them.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br>
              <a:rPr lang="en-GB" sz="1800" kern="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Counted Unique Authors: Calculated the total number of different authors in the dataset.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br>
              <a:rPr lang="en-GB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</a:rPr>
            </a:br>
            <a:r>
              <a:rPr lang="en-GB" sz="18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</a:rPr>
              <a:t>Identified Most Frequent Authors: Determined which authors appeared most often in the dataset</a:t>
            </a:r>
            <a:r>
              <a:rPr lang="en-GB" sz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</a:rPr>
              <a:t> </a:t>
            </a:r>
          </a:p>
          <a:p>
            <a:pPr marL="228600"/>
            <a:r>
              <a:rPr lang="en-GB" sz="1800" kern="1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Printed Results: Output the findings regarding the number of unique authors and the most frequent authors.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GB" sz="1800" kern="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3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38F-7B13-5D0A-547A-D4CE3DEE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algorithm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389B-E58A-30F4-39F7-5405E81B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Data prep:</a:t>
            </a:r>
          </a:p>
          <a:p>
            <a:pPr lvl="1">
              <a:buFontTx/>
              <a:buChar char="-"/>
            </a:pPr>
            <a:r>
              <a:rPr lang="en-GB" dirty="0"/>
              <a:t>Dropped unnecessary columns</a:t>
            </a:r>
          </a:p>
          <a:p>
            <a:pPr lvl="1">
              <a:buFontTx/>
              <a:buChar char="-"/>
            </a:pPr>
            <a:r>
              <a:rPr lang="en-GB" dirty="0"/>
              <a:t>One-hot encoding of categorical variables</a:t>
            </a:r>
          </a:p>
          <a:p>
            <a:pPr lvl="1">
              <a:buFontTx/>
              <a:buChar char="-"/>
            </a:pPr>
            <a:r>
              <a:rPr lang="en-GB" dirty="0"/>
              <a:t>Scaled numeric variables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Find the best K: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- Elbow method</a:t>
            </a:r>
          </a:p>
          <a:p>
            <a:pPr marL="0" indent="0">
              <a:buNone/>
            </a:pPr>
            <a:r>
              <a:rPr lang="en-GB" sz="2400" dirty="0"/>
              <a:t>	- Silhouette method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3. Run K-means and evaluate model</a:t>
            </a:r>
          </a:p>
          <a:p>
            <a:pPr marL="0" indent="0">
              <a:buNone/>
            </a:pPr>
            <a:r>
              <a:rPr lang="en-GB" dirty="0"/>
              <a:t>4. PCA, run k-means again and evaluate model</a:t>
            </a:r>
          </a:p>
          <a:p>
            <a:pPr marL="0" indent="0">
              <a:buNone/>
            </a:pPr>
            <a:r>
              <a:rPr lang="en-GB" dirty="0"/>
              <a:t>5. Best model: PCA with 2 principal components and K-means on PCA transformed data with 4 clusters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073-68BF-C691-B73B-C1B3ED62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 data using flask and </a:t>
            </a:r>
            <a:r>
              <a:rPr lang="en-GB" dirty="0" err="1"/>
              <a:t>sqlite</a:t>
            </a:r>
            <a:r>
              <a:rPr lang="en-GB" dirty="0"/>
              <a:t> DB</a:t>
            </a:r>
          </a:p>
          <a:p>
            <a:r>
              <a:rPr lang="en-GB" dirty="0"/>
              <a:t>Using html, JS and </a:t>
            </a:r>
            <a:r>
              <a:rPr lang="en-GB" dirty="0" err="1"/>
              <a:t>css</a:t>
            </a:r>
            <a:r>
              <a:rPr lang="en-GB" dirty="0"/>
              <a:t> website where customer can choose a book and is recommended similar ones</a:t>
            </a:r>
          </a:p>
          <a:p>
            <a:r>
              <a:rPr lang="en-GB" dirty="0"/>
              <a:t>Recommendations are based on distance: we pick the x books closer to the chosen one</a:t>
            </a:r>
          </a:p>
        </p:txBody>
      </p:sp>
    </p:spTree>
    <p:extLst>
      <p:ext uri="{BB962C8B-B14F-4D97-AF65-F5344CB8AC3E}">
        <p14:creationId xmlns:p14="http://schemas.microsoft.com/office/powerpoint/2010/main" val="61529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1B1-A4B3-8198-A614-AA16F93C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1169-B17C-16AB-0F51-260FD071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4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Segoe UI</vt:lpstr>
      <vt:lpstr>Symbol</vt:lpstr>
      <vt:lpstr>Office Theme</vt:lpstr>
      <vt:lpstr>PowerPoint Presentation</vt:lpstr>
      <vt:lpstr>Intro</vt:lpstr>
      <vt:lpstr>Data prep</vt:lpstr>
      <vt:lpstr>Clustering algorithm (K-means)</vt:lpstr>
      <vt:lpstr>Website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kay khalid</cp:lastModifiedBy>
  <cp:revision>5</cp:revision>
  <dcterms:created xsi:type="dcterms:W3CDTF">2024-03-28T20:25:35Z</dcterms:created>
  <dcterms:modified xsi:type="dcterms:W3CDTF">2024-04-03T19:40:51Z</dcterms:modified>
</cp:coreProperties>
</file>