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1" r:id="rId2"/>
  </p:sldMasterIdLst>
  <p:notesMasterIdLst>
    <p:notesMasterId r:id="rId29"/>
  </p:notesMasterIdLst>
  <p:sldIdLst>
    <p:sldId id="282" r:id="rId3"/>
    <p:sldId id="281" r:id="rId4"/>
    <p:sldId id="267" r:id="rId5"/>
    <p:sldId id="260" r:id="rId6"/>
    <p:sldId id="259" r:id="rId7"/>
    <p:sldId id="261" r:id="rId8"/>
    <p:sldId id="271" r:id="rId9"/>
    <p:sldId id="274" r:id="rId10"/>
    <p:sldId id="280" r:id="rId11"/>
    <p:sldId id="256" r:id="rId12"/>
    <p:sldId id="263" r:id="rId13"/>
    <p:sldId id="265" r:id="rId14"/>
    <p:sldId id="266" r:id="rId15"/>
    <p:sldId id="279" r:id="rId16"/>
    <p:sldId id="257" r:id="rId17"/>
    <p:sldId id="262" r:id="rId18"/>
    <p:sldId id="264" r:id="rId19"/>
    <p:sldId id="268" r:id="rId20"/>
    <p:sldId id="278" r:id="rId21"/>
    <p:sldId id="258" r:id="rId22"/>
    <p:sldId id="272" r:id="rId23"/>
    <p:sldId id="273" r:id="rId24"/>
    <p:sldId id="270" r:id="rId25"/>
    <p:sldId id="269" r:id="rId26"/>
    <p:sldId id="277" r:id="rId27"/>
    <p:sldId id="283"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8" d="100"/>
          <a:sy n="58" d="100"/>
        </p:scale>
        <p:origin x="-84" y="-113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6BBA9F-47FD-4A5C-951A-D649CC45CECC}" type="datetimeFigureOut">
              <a:rPr lang="zh-CN" altLang="en-US" smtClean="0"/>
              <a:t>2020/11/25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DCD8A5-CA74-4EDA-9A5E-7FAD30BB1523}" type="slidenum">
              <a:rPr lang="zh-CN" altLang="en-US" smtClean="0"/>
              <a:t>‹#›</a:t>
            </a:fld>
            <a:endParaRPr lang="zh-CN" altLang="en-US"/>
          </a:p>
        </p:txBody>
      </p:sp>
    </p:spTree>
    <p:extLst>
      <p:ext uri="{BB962C8B-B14F-4D97-AF65-F5344CB8AC3E}">
        <p14:creationId xmlns:p14="http://schemas.microsoft.com/office/powerpoint/2010/main" val="3209940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DCD8A5-CA74-4EDA-9A5E-7FAD30BB152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96270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10</a:t>
            </a:fld>
            <a:endParaRPr lang="zh-CN" altLang="en-US"/>
          </a:p>
        </p:txBody>
      </p:sp>
    </p:spTree>
    <p:extLst>
      <p:ext uri="{BB962C8B-B14F-4D97-AF65-F5344CB8AC3E}">
        <p14:creationId xmlns:p14="http://schemas.microsoft.com/office/powerpoint/2010/main" val="172013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11</a:t>
            </a:fld>
            <a:endParaRPr lang="zh-CN" altLang="en-US"/>
          </a:p>
        </p:txBody>
      </p:sp>
    </p:spTree>
    <p:extLst>
      <p:ext uri="{BB962C8B-B14F-4D97-AF65-F5344CB8AC3E}">
        <p14:creationId xmlns:p14="http://schemas.microsoft.com/office/powerpoint/2010/main" val="3231038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12</a:t>
            </a:fld>
            <a:endParaRPr lang="zh-CN" altLang="en-US"/>
          </a:p>
        </p:txBody>
      </p:sp>
    </p:spTree>
    <p:extLst>
      <p:ext uri="{BB962C8B-B14F-4D97-AF65-F5344CB8AC3E}">
        <p14:creationId xmlns:p14="http://schemas.microsoft.com/office/powerpoint/2010/main" val="3844136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13</a:t>
            </a:fld>
            <a:endParaRPr lang="zh-CN" altLang="en-US"/>
          </a:p>
        </p:txBody>
      </p:sp>
    </p:spTree>
    <p:extLst>
      <p:ext uri="{BB962C8B-B14F-4D97-AF65-F5344CB8AC3E}">
        <p14:creationId xmlns:p14="http://schemas.microsoft.com/office/powerpoint/2010/main" val="3039236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14</a:t>
            </a:fld>
            <a:endParaRPr lang="zh-CN" altLang="en-US"/>
          </a:p>
        </p:txBody>
      </p:sp>
    </p:spTree>
    <p:extLst>
      <p:ext uri="{BB962C8B-B14F-4D97-AF65-F5344CB8AC3E}">
        <p14:creationId xmlns:p14="http://schemas.microsoft.com/office/powerpoint/2010/main" val="3407226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15</a:t>
            </a:fld>
            <a:endParaRPr lang="zh-CN" altLang="en-US"/>
          </a:p>
        </p:txBody>
      </p:sp>
    </p:spTree>
    <p:extLst>
      <p:ext uri="{BB962C8B-B14F-4D97-AF65-F5344CB8AC3E}">
        <p14:creationId xmlns:p14="http://schemas.microsoft.com/office/powerpoint/2010/main" val="7335040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16</a:t>
            </a:fld>
            <a:endParaRPr lang="zh-CN" altLang="en-US"/>
          </a:p>
        </p:txBody>
      </p:sp>
    </p:spTree>
    <p:extLst>
      <p:ext uri="{BB962C8B-B14F-4D97-AF65-F5344CB8AC3E}">
        <p14:creationId xmlns:p14="http://schemas.microsoft.com/office/powerpoint/2010/main" val="2646649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17</a:t>
            </a:fld>
            <a:endParaRPr lang="zh-CN" altLang="en-US"/>
          </a:p>
        </p:txBody>
      </p:sp>
    </p:spTree>
    <p:extLst>
      <p:ext uri="{BB962C8B-B14F-4D97-AF65-F5344CB8AC3E}">
        <p14:creationId xmlns:p14="http://schemas.microsoft.com/office/powerpoint/2010/main" val="4993267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18</a:t>
            </a:fld>
            <a:endParaRPr lang="zh-CN" altLang="en-US"/>
          </a:p>
        </p:txBody>
      </p:sp>
    </p:spTree>
    <p:extLst>
      <p:ext uri="{BB962C8B-B14F-4D97-AF65-F5344CB8AC3E}">
        <p14:creationId xmlns:p14="http://schemas.microsoft.com/office/powerpoint/2010/main" val="2598906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19</a:t>
            </a:fld>
            <a:endParaRPr lang="zh-CN" altLang="en-US"/>
          </a:p>
        </p:txBody>
      </p:sp>
    </p:spTree>
    <p:extLst>
      <p:ext uri="{BB962C8B-B14F-4D97-AF65-F5344CB8AC3E}">
        <p14:creationId xmlns:p14="http://schemas.microsoft.com/office/powerpoint/2010/main" val="975613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2</a:t>
            </a:fld>
            <a:endParaRPr lang="zh-CN" altLang="en-US"/>
          </a:p>
        </p:txBody>
      </p:sp>
    </p:spTree>
    <p:extLst>
      <p:ext uri="{BB962C8B-B14F-4D97-AF65-F5344CB8AC3E}">
        <p14:creationId xmlns:p14="http://schemas.microsoft.com/office/powerpoint/2010/main" val="21012981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20</a:t>
            </a:fld>
            <a:endParaRPr lang="zh-CN" altLang="en-US"/>
          </a:p>
        </p:txBody>
      </p:sp>
    </p:spTree>
    <p:extLst>
      <p:ext uri="{BB962C8B-B14F-4D97-AF65-F5344CB8AC3E}">
        <p14:creationId xmlns:p14="http://schemas.microsoft.com/office/powerpoint/2010/main" val="41942162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21</a:t>
            </a:fld>
            <a:endParaRPr lang="zh-CN" altLang="en-US"/>
          </a:p>
        </p:txBody>
      </p:sp>
    </p:spTree>
    <p:extLst>
      <p:ext uri="{BB962C8B-B14F-4D97-AF65-F5344CB8AC3E}">
        <p14:creationId xmlns:p14="http://schemas.microsoft.com/office/powerpoint/2010/main" val="25515581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22</a:t>
            </a:fld>
            <a:endParaRPr lang="zh-CN" altLang="en-US"/>
          </a:p>
        </p:txBody>
      </p:sp>
    </p:spTree>
    <p:extLst>
      <p:ext uri="{BB962C8B-B14F-4D97-AF65-F5344CB8AC3E}">
        <p14:creationId xmlns:p14="http://schemas.microsoft.com/office/powerpoint/2010/main" val="13501883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23</a:t>
            </a:fld>
            <a:endParaRPr lang="zh-CN" altLang="en-US"/>
          </a:p>
        </p:txBody>
      </p:sp>
    </p:spTree>
    <p:extLst>
      <p:ext uri="{BB962C8B-B14F-4D97-AF65-F5344CB8AC3E}">
        <p14:creationId xmlns:p14="http://schemas.microsoft.com/office/powerpoint/2010/main" val="1451837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24</a:t>
            </a:fld>
            <a:endParaRPr lang="zh-CN" altLang="en-US"/>
          </a:p>
        </p:txBody>
      </p:sp>
    </p:spTree>
    <p:extLst>
      <p:ext uri="{BB962C8B-B14F-4D97-AF65-F5344CB8AC3E}">
        <p14:creationId xmlns:p14="http://schemas.microsoft.com/office/powerpoint/2010/main" val="2509446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25</a:t>
            </a:fld>
            <a:endParaRPr lang="zh-CN" altLang="en-US"/>
          </a:p>
        </p:txBody>
      </p:sp>
    </p:spTree>
    <p:extLst>
      <p:ext uri="{BB962C8B-B14F-4D97-AF65-F5344CB8AC3E}">
        <p14:creationId xmlns:p14="http://schemas.microsoft.com/office/powerpoint/2010/main" val="2887096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3</a:t>
            </a:fld>
            <a:endParaRPr lang="zh-CN" altLang="en-US"/>
          </a:p>
        </p:txBody>
      </p:sp>
    </p:spTree>
    <p:extLst>
      <p:ext uri="{BB962C8B-B14F-4D97-AF65-F5344CB8AC3E}">
        <p14:creationId xmlns:p14="http://schemas.microsoft.com/office/powerpoint/2010/main" val="1236592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4</a:t>
            </a:fld>
            <a:endParaRPr lang="zh-CN" altLang="en-US"/>
          </a:p>
        </p:txBody>
      </p:sp>
    </p:spTree>
    <p:extLst>
      <p:ext uri="{BB962C8B-B14F-4D97-AF65-F5344CB8AC3E}">
        <p14:creationId xmlns:p14="http://schemas.microsoft.com/office/powerpoint/2010/main" val="982243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5</a:t>
            </a:fld>
            <a:endParaRPr lang="zh-CN" altLang="en-US"/>
          </a:p>
        </p:txBody>
      </p:sp>
    </p:spTree>
    <p:extLst>
      <p:ext uri="{BB962C8B-B14F-4D97-AF65-F5344CB8AC3E}">
        <p14:creationId xmlns:p14="http://schemas.microsoft.com/office/powerpoint/2010/main" val="3471583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6</a:t>
            </a:fld>
            <a:endParaRPr lang="zh-CN" altLang="en-US"/>
          </a:p>
        </p:txBody>
      </p:sp>
    </p:spTree>
    <p:extLst>
      <p:ext uri="{BB962C8B-B14F-4D97-AF65-F5344CB8AC3E}">
        <p14:creationId xmlns:p14="http://schemas.microsoft.com/office/powerpoint/2010/main" val="1128048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7</a:t>
            </a:fld>
            <a:endParaRPr lang="zh-CN" altLang="en-US"/>
          </a:p>
        </p:txBody>
      </p:sp>
    </p:spTree>
    <p:extLst>
      <p:ext uri="{BB962C8B-B14F-4D97-AF65-F5344CB8AC3E}">
        <p14:creationId xmlns:p14="http://schemas.microsoft.com/office/powerpoint/2010/main" val="1203697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8</a:t>
            </a:fld>
            <a:endParaRPr lang="zh-CN" altLang="en-US"/>
          </a:p>
        </p:txBody>
      </p:sp>
    </p:spTree>
    <p:extLst>
      <p:ext uri="{BB962C8B-B14F-4D97-AF65-F5344CB8AC3E}">
        <p14:creationId xmlns:p14="http://schemas.microsoft.com/office/powerpoint/2010/main" val="1643388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9</a:t>
            </a:fld>
            <a:endParaRPr lang="zh-CN" altLang="en-US"/>
          </a:p>
        </p:txBody>
      </p:sp>
    </p:spTree>
    <p:extLst>
      <p:ext uri="{BB962C8B-B14F-4D97-AF65-F5344CB8AC3E}">
        <p14:creationId xmlns:p14="http://schemas.microsoft.com/office/powerpoint/2010/main" val="3380971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9593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667682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2020/11/25</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948502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2020/11/25</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149639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143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7058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2403457" y="2141216"/>
            <a:ext cx="2251124" cy="1528002"/>
          </a:xfrm>
          <a:custGeom>
            <a:avLst/>
            <a:gdLst>
              <a:gd name="connsiteX0" fmla="*/ 1180921 w 2251124"/>
              <a:gd name="connsiteY0" fmla="*/ 10 h 1528002"/>
              <a:gd name="connsiteX1" fmla="*/ 1295419 w 2251124"/>
              <a:gd name="connsiteY1" fmla="*/ 1002 h 1528002"/>
              <a:gd name="connsiteX2" fmla="*/ 1638319 w 2251124"/>
              <a:gd name="connsiteY2" fmla="*/ 10527 h 1528002"/>
              <a:gd name="connsiteX3" fmla="*/ 1946294 w 2251124"/>
              <a:gd name="connsiteY3" fmla="*/ 16877 h 1528002"/>
              <a:gd name="connsiteX4" fmla="*/ 2146319 w 2251124"/>
              <a:gd name="connsiteY4" fmla="*/ 26402 h 1528002"/>
              <a:gd name="connsiteX5" fmla="*/ 2178069 w 2251124"/>
              <a:gd name="connsiteY5" fmla="*/ 32752 h 1528002"/>
              <a:gd name="connsiteX6" fmla="*/ 2181244 w 2251124"/>
              <a:gd name="connsiteY6" fmla="*/ 61327 h 1528002"/>
              <a:gd name="connsiteX7" fmla="*/ 2193944 w 2251124"/>
              <a:gd name="connsiteY7" fmla="*/ 93077 h 1528002"/>
              <a:gd name="connsiteX8" fmla="*/ 2209819 w 2251124"/>
              <a:gd name="connsiteY8" fmla="*/ 147052 h 1528002"/>
              <a:gd name="connsiteX9" fmla="*/ 2235219 w 2251124"/>
              <a:gd name="connsiteY9" fmla="*/ 347077 h 1528002"/>
              <a:gd name="connsiteX10" fmla="*/ 2251094 w 2251124"/>
              <a:gd name="connsiteY10" fmla="*/ 623302 h 1528002"/>
              <a:gd name="connsiteX11" fmla="*/ 2238394 w 2251124"/>
              <a:gd name="connsiteY11" fmla="*/ 1007477 h 1528002"/>
              <a:gd name="connsiteX12" fmla="*/ 2209819 w 2251124"/>
              <a:gd name="connsiteY12" fmla="*/ 1426577 h 1528002"/>
              <a:gd name="connsiteX13" fmla="*/ 2197119 w 2251124"/>
              <a:gd name="connsiteY13" fmla="*/ 1512302 h 1528002"/>
              <a:gd name="connsiteX14" fmla="*/ 2165369 w 2251124"/>
              <a:gd name="connsiteY14" fmla="*/ 1521827 h 1528002"/>
              <a:gd name="connsiteX15" fmla="*/ 2057419 w 2251124"/>
              <a:gd name="connsiteY15" fmla="*/ 1521827 h 1528002"/>
              <a:gd name="connsiteX16" fmla="*/ 1978044 w 2251124"/>
              <a:gd name="connsiteY16" fmla="*/ 1518652 h 1528002"/>
              <a:gd name="connsiteX17" fmla="*/ 279419 w 2251124"/>
              <a:gd name="connsiteY17" fmla="*/ 1518652 h 1528002"/>
              <a:gd name="connsiteX18" fmla="*/ 111144 w 2251124"/>
              <a:gd name="connsiteY18" fmla="*/ 1515477 h 1528002"/>
              <a:gd name="connsiteX19" fmla="*/ 19069 w 2251124"/>
              <a:gd name="connsiteY19" fmla="*/ 1518652 h 1528002"/>
              <a:gd name="connsiteX20" fmla="*/ 19 w 2251124"/>
              <a:gd name="connsiteY20" fmla="*/ 1378952 h 1528002"/>
              <a:gd name="connsiteX21" fmla="*/ 15894 w 2251124"/>
              <a:gd name="connsiteY21" fmla="*/ 686802 h 1528002"/>
              <a:gd name="connsiteX22" fmla="*/ 31769 w 2251124"/>
              <a:gd name="connsiteY22" fmla="*/ 264527 h 1528002"/>
              <a:gd name="connsiteX23" fmla="*/ 57169 w 2251124"/>
              <a:gd name="connsiteY23" fmla="*/ 29577 h 1528002"/>
              <a:gd name="connsiteX24" fmla="*/ 327044 w 2251124"/>
              <a:gd name="connsiteY24" fmla="*/ 16877 h 1528002"/>
              <a:gd name="connsiteX25" fmla="*/ 577869 w 2251124"/>
              <a:gd name="connsiteY25" fmla="*/ 13702 h 1528002"/>
              <a:gd name="connsiteX26" fmla="*/ 869969 w 2251124"/>
              <a:gd name="connsiteY26" fmla="*/ 7352 h 1528002"/>
              <a:gd name="connsiteX27" fmla="*/ 1082694 w 2251124"/>
              <a:gd name="connsiteY27" fmla="*/ 1002 h 1528002"/>
              <a:gd name="connsiteX28" fmla="*/ 1180921 w 2251124"/>
              <a:gd name="connsiteY28" fmla="*/ 10 h 152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251124" h="1528002">
                <a:moveTo>
                  <a:pt x="1180921" y="10"/>
                </a:moveTo>
                <a:cubicBezTo>
                  <a:pt x="1213663" y="-56"/>
                  <a:pt x="1249117" y="209"/>
                  <a:pt x="1295419" y="1002"/>
                </a:cubicBezTo>
                <a:cubicBezTo>
                  <a:pt x="1388023" y="2589"/>
                  <a:pt x="1638319" y="10527"/>
                  <a:pt x="1638319" y="10527"/>
                </a:cubicBezTo>
                <a:lnTo>
                  <a:pt x="1946294" y="16877"/>
                </a:lnTo>
                <a:cubicBezTo>
                  <a:pt x="2030961" y="19523"/>
                  <a:pt x="2107690" y="23756"/>
                  <a:pt x="2146319" y="26402"/>
                </a:cubicBezTo>
                <a:cubicBezTo>
                  <a:pt x="2184948" y="29048"/>
                  <a:pt x="2172248" y="26931"/>
                  <a:pt x="2178069" y="32752"/>
                </a:cubicBezTo>
                <a:cubicBezTo>
                  <a:pt x="2183890" y="38573"/>
                  <a:pt x="2178598" y="51273"/>
                  <a:pt x="2181244" y="61327"/>
                </a:cubicBezTo>
                <a:cubicBezTo>
                  <a:pt x="2183890" y="71381"/>
                  <a:pt x="2189181" y="78789"/>
                  <a:pt x="2193944" y="93077"/>
                </a:cubicBezTo>
                <a:cubicBezTo>
                  <a:pt x="2198707" y="107365"/>
                  <a:pt x="2202940" y="104719"/>
                  <a:pt x="2209819" y="147052"/>
                </a:cubicBezTo>
                <a:cubicBezTo>
                  <a:pt x="2216698" y="189385"/>
                  <a:pt x="2228340" y="267702"/>
                  <a:pt x="2235219" y="347077"/>
                </a:cubicBezTo>
                <a:cubicBezTo>
                  <a:pt x="2242098" y="426452"/>
                  <a:pt x="2250565" y="513235"/>
                  <a:pt x="2251094" y="623302"/>
                </a:cubicBezTo>
                <a:cubicBezTo>
                  <a:pt x="2251623" y="733369"/>
                  <a:pt x="2245273" y="873598"/>
                  <a:pt x="2238394" y="1007477"/>
                </a:cubicBezTo>
                <a:cubicBezTo>
                  <a:pt x="2231515" y="1141356"/>
                  <a:pt x="2216698" y="1342440"/>
                  <a:pt x="2209819" y="1426577"/>
                </a:cubicBezTo>
                <a:cubicBezTo>
                  <a:pt x="2202940" y="1510714"/>
                  <a:pt x="2204527" y="1496427"/>
                  <a:pt x="2197119" y="1512302"/>
                </a:cubicBezTo>
                <a:cubicBezTo>
                  <a:pt x="2189711" y="1528177"/>
                  <a:pt x="2188652" y="1520240"/>
                  <a:pt x="2165369" y="1521827"/>
                </a:cubicBezTo>
                <a:cubicBezTo>
                  <a:pt x="2142086" y="1523415"/>
                  <a:pt x="2088640" y="1522356"/>
                  <a:pt x="2057419" y="1521827"/>
                </a:cubicBezTo>
                <a:cubicBezTo>
                  <a:pt x="2026198" y="1521298"/>
                  <a:pt x="2274377" y="1519181"/>
                  <a:pt x="1978044" y="1518652"/>
                </a:cubicBezTo>
                <a:lnTo>
                  <a:pt x="279419" y="1518652"/>
                </a:lnTo>
                <a:cubicBezTo>
                  <a:pt x="223327" y="1517594"/>
                  <a:pt x="189990" y="1515477"/>
                  <a:pt x="111144" y="1515477"/>
                </a:cubicBezTo>
                <a:cubicBezTo>
                  <a:pt x="32298" y="1515477"/>
                  <a:pt x="37590" y="1541406"/>
                  <a:pt x="19069" y="1518652"/>
                </a:cubicBezTo>
                <a:cubicBezTo>
                  <a:pt x="548" y="1495898"/>
                  <a:pt x="548" y="1517594"/>
                  <a:pt x="19" y="1378952"/>
                </a:cubicBezTo>
                <a:cubicBezTo>
                  <a:pt x="-510" y="1240310"/>
                  <a:pt x="10602" y="872539"/>
                  <a:pt x="15894" y="686802"/>
                </a:cubicBezTo>
                <a:cubicBezTo>
                  <a:pt x="21186" y="501065"/>
                  <a:pt x="28065" y="368243"/>
                  <a:pt x="31769" y="264527"/>
                </a:cubicBezTo>
                <a:cubicBezTo>
                  <a:pt x="35473" y="160811"/>
                  <a:pt x="7957" y="70852"/>
                  <a:pt x="57169" y="29577"/>
                </a:cubicBezTo>
                <a:cubicBezTo>
                  <a:pt x="106381" y="-11698"/>
                  <a:pt x="240261" y="19523"/>
                  <a:pt x="327044" y="16877"/>
                </a:cubicBezTo>
                <a:cubicBezTo>
                  <a:pt x="413827" y="14231"/>
                  <a:pt x="577869" y="13702"/>
                  <a:pt x="577869" y="13702"/>
                </a:cubicBezTo>
                <a:lnTo>
                  <a:pt x="869969" y="7352"/>
                </a:lnTo>
                <a:lnTo>
                  <a:pt x="1082694" y="1002"/>
                </a:lnTo>
                <a:cubicBezTo>
                  <a:pt x="1118148" y="473"/>
                  <a:pt x="1148178" y="76"/>
                  <a:pt x="1180921" y="10"/>
                </a:cubicBez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7732878" y="2141216"/>
            <a:ext cx="2251124" cy="1528002"/>
          </a:xfrm>
          <a:custGeom>
            <a:avLst/>
            <a:gdLst>
              <a:gd name="connsiteX0" fmla="*/ 1180921 w 2251124"/>
              <a:gd name="connsiteY0" fmla="*/ 10 h 1528002"/>
              <a:gd name="connsiteX1" fmla="*/ 1295419 w 2251124"/>
              <a:gd name="connsiteY1" fmla="*/ 1002 h 1528002"/>
              <a:gd name="connsiteX2" fmla="*/ 1638319 w 2251124"/>
              <a:gd name="connsiteY2" fmla="*/ 10527 h 1528002"/>
              <a:gd name="connsiteX3" fmla="*/ 1946294 w 2251124"/>
              <a:gd name="connsiteY3" fmla="*/ 16877 h 1528002"/>
              <a:gd name="connsiteX4" fmla="*/ 2146319 w 2251124"/>
              <a:gd name="connsiteY4" fmla="*/ 26402 h 1528002"/>
              <a:gd name="connsiteX5" fmla="*/ 2178069 w 2251124"/>
              <a:gd name="connsiteY5" fmla="*/ 32752 h 1528002"/>
              <a:gd name="connsiteX6" fmla="*/ 2181244 w 2251124"/>
              <a:gd name="connsiteY6" fmla="*/ 61327 h 1528002"/>
              <a:gd name="connsiteX7" fmla="*/ 2193944 w 2251124"/>
              <a:gd name="connsiteY7" fmla="*/ 93077 h 1528002"/>
              <a:gd name="connsiteX8" fmla="*/ 2209819 w 2251124"/>
              <a:gd name="connsiteY8" fmla="*/ 147052 h 1528002"/>
              <a:gd name="connsiteX9" fmla="*/ 2235219 w 2251124"/>
              <a:gd name="connsiteY9" fmla="*/ 347077 h 1528002"/>
              <a:gd name="connsiteX10" fmla="*/ 2251094 w 2251124"/>
              <a:gd name="connsiteY10" fmla="*/ 623302 h 1528002"/>
              <a:gd name="connsiteX11" fmla="*/ 2238394 w 2251124"/>
              <a:gd name="connsiteY11" fmla="*/ 1007477 h 1528002"/>
              <a:gd name="connsiteX12" fmla="*/ 2209819 w 2251124"/>
              <a:gd name="connsiteY12" fmla="*/ 1426577 h 1528002"/>
              <a:gd name="connsiteX13" fmla="*/ 2197119 w 2251124"/>
              <a:gd name="connsiteY13" fmla="*/ 1512302 h 1528002"/>
              <a:gd name="connsiteX14" fmla="*/ 2165369 w 2251124"/>
              <a:gd name="connsiteY14" fmla="*/ 1521827 h 1528002"/>
              <a:gd name="connsiteX15" fmla="*/ 2057419 w 2251124"/>
              <a:gd name="connsiteY15" fmla="*/ 1521827 h 1528002"/>
              <a:gd name="connsiteX16" fmla="*/ 1978044 w 2251124"/>
              <a:gd name="connsiteY16" fmla="*/ 1518652 h 1528002"/>
              <a:gd name="connsiteX17" fmla="*/ 279419 w 2251124"/>
              <a:gd name="connsiteY17" fmla="*/ 1518652 h 1528002"/>
              <a:gd name="connsiteX18" fmla="*/ 111144 w 2251124"/>
              <a:gd name="connsiteY18" fmla="*/ 1515477 h 1528002"/>
              <a:gd name="connsiteX19" fmla="*/ 19069 w 2251124"/>
              <a:gd name="connsiteY19" fmla="*/ 1518652 h 1528002"/>
              <a:gd name="connsiteX20" fmla="*/ 19 w 2251124"/>
              <a:gd name="connsiteY20" fmla="*/ 1378952 h 1528002"/>
              <a:gd name="connsiteX21" fmla="*/ 15894 w 2251124"/>
              <a:gd name="connsiteY21" fmla="*/ 686802 h 1528002"/>
              <a:gd name="connsiteX22" fmla="*/ 31769 w 2251124"/>
              <a:gd name="connsiteY22" fmla="*/ 264527 h 1528002"/>
              <a:gd name="connsiteX23" fmla="*/ 57169 w 2251124"/>
              <a:gd name="connsiteY23" fmla="*/ 29577 h 1528002"/>
              <a:gd name="connsiteX24" fmla="*/ 327044 w 2251124"/>
              <a:gd name="connsiteY24" fmla="*/ 16877 h 1528002"/>
              <a:gd name="connsiteX25" fmla="*/ 577869 w 2251124"/>
              <a:gd name="connsiteY25" fmla="*/ 13702 h 1528002"/>
              <a:gd name="connsiteX26" fmla="*/ 869969 w 2251124"/>
              <a:gd name="connsiteY26" fmla="*/ 7352 h 1528002"/>
              <a:gd name="connsiteX27" fmla="*/ 1082694 w 2251124"/>
              <a:gd name="connsiteY27" fmla="*/ 1002 h 1528002"/>
              <a:gd name="connsiteX28" fmla="*/ 1180921 w 2251124"/>
              <a:gd name="connsiteY28" fmla="*/ 10 h 152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251124" h="1528002">
                <a:moveTo>
                  <a:pt x="1180921" y="10"/>
                </a:moveTo>
                <a:cubicBezTo>
                  <a:pt x="1213663" y="-56"/>
                  <a:pt x="1249117" y="209"/>
                  <a:pt x="1295419" y="1002"/>
                </a:cubicBezTo>
                <a:cubicBezTo>
                  <a:pt x="1388023" y="2589"/>
                  <a:pt x="1638319" y="10527"/>
                  <a:pt x="1638319" y="10527"/>
                </a:cubicBezTo>
                <a:lnTo>
                  <a:pt x="1946294" y="16877"/>
                </a:lnTo>
                <a:cubicBezTo>
                  <a:pt x="2030961" y="19523"/>
                  <a:pt x="2107690" y="23756"/>
                  <a:pt x="2146319" y="26402"/>
                </a:cubicBezTo>
                <a:cubicBezTo>
                  <a:pt x="2184948" y="29048"/>
                  <a:pt x="2172248" y="26931"/>
                  <a:pt x="2178069" y="32752"/>
                </a:cubicBezTo>
                <a:cubicBezTo>
                  <a:pt x="2183890" y="38573"/>
                  <a:pt x="2178598" y="51273"/>
                  <a:pt x="2181244" y="61327"/>
                </a:cubicBezTo>
                <a:cubicBezTo>
                  <a:pt x="2183890" y="71381"/>
                  <a:pt x="2189181" y="78789"/>
                  <a:pt x="2193944" y="93077"/>
                </a:cubicBezTo>
                <a:cubicBezTo>
                  <a:pt x="2198707" y="107365"/>
                  <a:pt x="2202940" y="104719"/>
                  <a:pt x="2209819" y="147052"/>
                </a:cubicBezTo>
                <a:cubicBezTo>
                  <a:pt x="2216698" y="189385"/>
                  <a:pt x="2228340" y="267702"/>
                  <a:pt x="2235219" y="347077"/>
                </a:cubicBezTo>
                <a:cubicBezTo>
                  <a:pt x="2242098" y="426452"/>
                  <a:pt x="2250565" y="513235"/>
                  <a:pt x="2251094" y="623302"/>
                </a:cubicBezTo>
                <a:cubicBezTo>
                  <a:pt x="2251623" y="733369"/>
                  <a:pt x="2245273" y="873598"/>
                  <a:pt x="2238394" y="1007477"/>
                </a:cubicBezTo>
                <a:cubicBezTo>
                  <a:pt x="2231515" y="1141356"/>
                  <a:pt x="2216698" y="1342440"/>
                  <a:pt x="2209819" y="1426577"/>
                </a:cubicBezTo>
                <a:cubicBezTo>
                  <a:pt x="2202940" y="1510714"/>
                  <a:pt x="2204527" y="1496427"/>
                  <a:pt x="2197119" y="1512302"/>
                </a:cubicBezTo>
                <a:cubicBezTo>
                  <a:pt x="2189711" y="1528177"/>
                  <a:pt x="2188652" y="1520240"/>
                  <a:pt x="2165369" y="1521827"/>
                </a:cubicBezTo>
                <a:cubicBezTo>
                  <a:pt x="2142086" y="1523415"/>
                  <a:pt x="2088640" y="1522356"/>
                  <a:pt x="2057419" y="1521827"/>
                </a:cubicBezTo>
                <a:cubicBezTo>
                  <a:pt x="2026198" y="1521298"/>
                  <a:pt x="2274377" y="1519181"/>
                  <a:pt x="1978044" y="1518652"/>
                </a:cubicBezTo>
                <a:lnTo>
                  <a:pt x="279419" y="1518652"/>
                </a:lnTo>
                <a:cubicBezTo>
                  <a:pt x="223327" y="1517594"/>
                  <a:pt x="189990" y="1515477"/>
                  <a:pt x="111144" y="1515477"/>
                </a:cubicBezTo>
                <a:cubicBezTo>
                  <a:pt x="32298" y="1515477"/>
                  <a:pt x="37590" y="1541406"/>
                  <a:pt x="19069" y="1518652"/>
                </a:cubicBezTo>
                <a:cubicBezTo>
                  <a:pt x="548" y="1495898"/>
                  <a:pt x="548" y="1517594"/>
                  <a:pt x="19" y="1378952"/>
                </a:cubicBezTo>
                <a:cubicBezTo>
                  <a:pt x="-510" y="1240310"/>
                  <a:pt x="10602" y="872539"/>
                  <a:pt x="15894" y="686802"/>
                </a:cubicBezTo>
                <a:cubicBezTo>
                  <a:pt x="21186" y="501065"/>
                  <a:pt x="28065" y="368243"/>
                  <a:pt x="31769" y="264527"/>
                </a:cubicBezTo>
                <a:cubicBezTo>
                  <a:pt x="35473" y="160811"/>
                  <a:pt x="7957" y="70852"/>
                  <a:pt x="57169" y="29577"/>
                </a:cubicBezTo>
                <a:cubicBezTo>
                  <a:pt x="106381" y="-11698"/>
                  <a:pt x="240261" y="19523"/>
                  <a:pt x="327044" y="16877"/>
                </a:cubicBezTo>
                <a:cubicBezTo>
                  <a:pt x="413827" y="14231"/>
                  <a:pt x="577869" y="13702"/>
                  <a:pt x="577869" y="13702"/>
                </a:cubicBezTo>
                <a:lnTo>
                  <a:pt x="869969" y="7352"/>
                </a:lnTo>
                <a:lnTo>
                  <a:pt x="1082694" y="1002"/>
                </a:lnTo>
                <a:cubicBezTo>
                  <a:pt x="1118148" y="473"/>
                  <a:pt x="1148178" y="76"/>
                  <a:pt x="1180921" y="1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830878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4794250" y="2971800"/>
            <a:ext cx="2603500" cy="1435100"/>
          </a:xfrm>
          <a:custGeom>
            <a:avLst/>
            <a:gdLst>
              <a:gd name="connsiteX0" fmla="*/ 0 w 2603500"/>
              <a:gd name="connsiteY0" fmla="*/ 0 h 1435100"/>
              <a:gd name="connsiteX1" fmla="*/ 2603500 w 2603500"/>
              <a:gd name="connsiteY1" fmla="*/ 0 h 1435100"/>
              <a:gd name="connsiteX2" fmla="*/ 2603500 w 2603500"/>
              <a:gd name="connsiteY2" fmla="*/ 1435100 h 1435100"/>
              <a:gd name="connsiteX3" fmla="*/ 0 w 2603500"/>
              <a:gd name="connsiteY3" fmla="*/ 1435100 h 1435100"/>
            </a:gdLst>
            <a:ahLst/>
            <a:cxnLst>
              <a:cxn ang="0">
                <a:pos x="connsiteX0" y="connsiteY0"/>
              </a:cxn>
              <a:cxn ang="0">
                <a:pos x="connsiteX1" y="connsiteY1"/>
              </a:cxn>
              <a:cxn ang="0">
                <a:pos x="connsiteX2" y="connsiteY2"/>
              </a:cxn>
              <a:cxn ang="0">
                <a:pos x="connsiteX3" y="connsiteY3"/>
              </a:cxn>
            </a:cxnLst>
            <a:rect l="l" t="t" r="r" b="b"/>
            <a:pathLst>
              <a:path w="2603500" h="1435100">
                <a:moveTo>
                  <a:pt x="0" y="0"/>
                </a:moveTo>
                <a:lnTo>
                  <a:pt x="2603500" y="0"/>
                </a:lnTo>
                <a:lnTo>
                  <a:pt x="2603500" y="1435100"/>
                </a:lnTo>
                <a:lnTo>
                  <a:pt x="0" y="14351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52681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890650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285891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248277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549456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TextBox 3"/>
          <p:cNvSpPr txBox="1"/>
          <p:nvPr userDrawn="1"/>
        </p:nvSpPr>
        <p:spPr>
          <a:xfrm>
            <a:off x="634077" y="6352498"/>
            <a:ext cx="1800200" cy="118430"/>
          </a:xfrm>
          <a:prstGeom prst="rect">
            <a:avLst/>
          </a:prstGeom>
          <a:noFill/>
        </p:spPr>
        <p:txBody>
          <a:bodyPr wrap="square" rtlCol="0">
            <a:spAutoFit/>
          </a:bodyPr>
          <a:lstStyle/>
          <a:p>
            <a:pPr>
              <a:lnSpc>
                <a:spcPct val="200000"/>
              </a:lnSpc>
            </a:pPr>
            <a:r>
              <a:rPr lang="en-US" altLang="zh-CN" sz="100" dirty="0" smtClean="0">
                <a:solidFill>
                  <a:prstClr val="black"/>
                </a:solidFill>
                <a:latin typeface="微软雅黑" panose="020B0503020204020204" pitchFamily="34" charset="-122"/>
                <a:hlinkClick r:id="rId2"/>
              </a:rPr>
              <a:t>PPT</a:t>
            </a:r>
            <a:r>
              <a:rPr lang="zh-CN" altLang="en-US" sz="100" dirty="0" smtClean="0">
                <a:solidFill>
                  <a:prstClr val="black"/>
                </a:solidFill>
                <a:latin typeface="微软雅黑" panose="020B0503020204020204" pitchFamily="34" charset="-122"/>
                <a:hlinkClick r:id="rId2"/>
              </a:rPr>
              <a:t>模板</a:t>
            </a:r>
            <a:r>
              <a:rPr lang="zh-CN" altLang="en-US" sz="100" dirty="0" smtClean="0">
                <a:solidFill>
                  <a:prstClr val="black"/>
                </a:solidFill>
                <a:latin typeface="微软雅黑" panose="020B0503020204020204" pitchFamily="34" charset="-122"/>
              </a:rPr>
              <a:t> </a:t>
            </a:r>
            <a:r>
              <a:rPr lang="en-US" altLang="zh-CN" sz="100" dirty="0">
                <a:solidFill>
                  <a:prstClr val="black"/>
                </a:solidFill>
                <a:latin typeface="微软雅黑" panose="020B0503020204020204" pitchFamily="34" charset="-122"/>
              </a:rPr>
              <a:t>http://www.1ppt.com/moban/</a:t>
            </a:r>
            <a:r>
              <a:rPr lang="zh-CN" altLang="en-US" sz="100" dirty="0" smtClean="0">
                <a:solidFill>
                  <a:prstClr val="black"/>
                </a:solidFill>
                <a:latin typeface="微软雅黑" panose="020B0503020204020204" pitchFamily="34" charset="-122"/>
              </a:rPr>
              <a:t> </a:t>
            </a:r>
            <a:endParaRPr lang="en-US" altLang="zh-CN" sz="100" dirty="0" smtClean="0">
              <a:solidFill>
                <a:prstClr val="black"/>
              </a:solidFill>
              <a:latin typeface="微软雅黑" panose="020B0503020204020204" pitchFamily="34" charset="-122"/>
            </a:endParaRPr>
          </a:p>
        </p:txBody>
      </p:sp>
    </p:spTree>
    <p:extLst>
      <p:ext uri="{BB962C8B-B14F-4D97-AF65-F5344CB8AC3E}">
        <p14:creationId xmlns:p14="http://schemas.microsoft.com/office/powerpoint/2010/main" val="1460765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14625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3"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5506616"/>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emf"/><Relationship Id="rId10" Type="http://schemas.openxmlformats.org/officeDocument/2006/relationships/image" Target="../media/image8.emf"/><Relationship Id="rId4" Type="http://schemas.openxmlformats.org/officeDocument/2006/relationships/image" Target="../media/image2.emf"/><Relationship Id="rId9" Type="http://schemas.openxmlformats.org/officeDocument/2006/relationships/image" Target="../media/image7.emf"/></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9.emf"/><Relationship Id="rId5" Type="http://schemas.openxmlformats.org/officeDocument/2006/relationships/image" Target="../media/image26.emf"/><Relationship Id="rId4" Type="http://schemas.openxmlformats.org/officeDocument/2006/relationships/image" Target="../media/image25.jpeg"/></Relationships>
</file>

<file path=ppt/slides/_rels/slide2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28.jpg"/><Relationship Id="rId4" Type="http://schemas.openxmlformats.org/officeDocument/2006/relationships/image" Target="../media/image9.emf"/></Relationships>
</file>

<file path=ppt/slides/_rels/slide25.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emf"/><Relationship Id="rId10" Type="http://schemas.openxmlformats.org/officeDocument/2006/relationships/image" Target="../media/image8.emf"/><Relationship Id="rId4" Type="http://schemas.openxmlformats.org/officeDocument/2006/relationships/image" Target="../media/image2.emf"/><Relationship Id="rId9" Type="http://schemas.openxmlformats.org/officeDocument/2006/relationships/image" Target="../media/image7.emf"/></Relationships>
</file>

<file path=ppt/slides/_rels/slide26.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29.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3.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913574" y="735986"/>
            <a:ext cx="8364852" cy="2934704"/>
            <a:chOff x="1540518" y="627938"/>
            <a:chExt cx="9563480" cy="3355229"/>
          </a:xfrm>
        </p:grpSpPr>
        <p:pic>
          <p:nvPicPr>
            <p:cNvPr id="2" name="图片 1"/>
            <p:cNvPicPr>
              <a:picLocks noChangeAspect="1"/>
            </p:cNvPicPr>
            <p:nvPr/>
          </p:nvPicPr>
          <p:blipFill>
            <a:blip r:embed="rId3"/>
            <a:stretch>
              <a:fillRect/>
            </a:stretch>
          </p:blipFill>
          <p:spPr>
            <a:xfrm>
              <a:off x="3695700" y="1141413"/>
              <a:ext cx="4800600" cy="2841754"/>
            </a:xfrm>
            <a:prstGeom prst="rect">
              <a:avLst/>
            </a:prstGeom>
          </p:spPr>
        </p:pic>
        <p:pic>
          <p:nvPicPr>
            <p:cNvPr id="3" name="图片 2"/>
            <p:cNvPicPr>
              <a:picLocks noChangeAspect="1"/>
            </p:cNvPicPr>
            <p:nvPr/>
          </p:nvPicPr>
          <p:blipFill>
            <a:blip r:embed="rId4"/>
            <a:stretch>
              <a:fillRect/>
            </a:stretch>
          </p:blipFill>
          <p:spPr>
            <a:xfrm>
              <a:off x="7410628" y="713915"/>
              <a:ext cx="1492072" cy="1283289"/>
            </a:xfrm>
            <a:prstGeom prst="rect">
              <a:avLst/>
            </a:prstGeom>
          </p:spPr>
        </p:pic>
        <p:pic>
          <p:nvPicPr>
            <p:cNvPr id="4" name="图片 3"/>
            <p:cNvPicPr>
              <a:picLocks noChangeAspect="1"/>
            </p:cNvPicPr>
            <p:nvPr/>
          </p:nvPicPr>
          <p:blipFill>
            <a:blip r:embed="rId5"/>
            <a:stretch>
              <a:fillRect/>
            </a:stretch>
          </p:blipFill>
          <p:spPr>
            <a:xfrm>
              <a:off x="3418747" y="627938"/>
              <a:ext cx="1155700" cy="1369266"/>
            </a:xfrm>
            <a:prstGeom prst="rect">
              <a:avLst/>
            </a:prstGeom>
          </p:spPr>
        </p:pic>
        <p:pic>
          <p:nvPicPr>
            <p:cNvPr id="5" name="图片 4"/>
            <p:cNvPicPr>
              <a:picLocks noChangeAspect="1"/>
            </p:cNvPicPr>
            <p:nvPr/>
          </p:nvPicPr>
          <p:blipFill>
            <a:blip r:embed="rId6"/>
            <a:stretch>
              <a:fillRect/>
            </a:stretch>
          </p:blipFill>
          <p:spPr>
            <a:xfrm>
              <a:off x="9009683" y="2562290"/>
              <a:ext cx="1238589" cy="908114"/>
            </a:xfrm>
            <a:prstGeom prst="rect">
              <a:avLst/>
            </a:prstGeom>
          </p:spPr>
        </p:pic>
        <p:pic>
          <p:nvPicPr>
            <p:cNvPr id="6" name="图片 5"/>
            <p:cNvPicPr>
              <a:picLocks noChangeAspect="1"/>
            </p:cNvPicPr>
            <p:nvPr/>
          </p:nvPicPr>
          <p:blipFill>
            <a:blip r:embed="rId7"/>
            <a:stretch>
              <a:fillRect/>
            </a:stretch>
          </p:blipFill>
          <p:spPr>
            <a:xfrm rot="20163965">
              <a:off x="1722529" y="2701982"/>
              <a:ext cx="1803782" cy="534717"/>
            </a:xfrm>
            <a:prstGeom prst="rect">
              <a:avLst/>
            </a:prstGeom>
          </p:spPr>
        </p:pic>
        <p:pic>
          <p:nvPicPr>
            <p:cNvPr id="7" name="图片 6"/>
            <p:cNvPicPr>
              <a:picLocks noChangeAspect="1"/>
            </p:cNvPicPr>
            <p:nvPr/>
          </p:nvPicPr>
          <p:blipFill>
            <a:blip r:embed="rId8"/>
            <a:stretch>
              <a:fillRect/>
            </a:stretch>
          </p:blipFill>
          <p:spPr>
            <a:xfrm>
              <a:off x="1540518" y="999162"/>
              <a:ext cx="1205994" cy="998042"/>
            </a:xfrm>
            <a:prstGeom prst="rect">
              <a:avLst/>
            </a:prstGeom>
          </p:spPr>
        </p:pic>
        <p:pic>
          <p:nvPicPr>
            <p:cNvPr id="8" name="图片 7"/>
            <p:cNvPicPr>
              <a:picLocks noChangeAspect="1"/>
            </p:cNvPicPr>
            <p:nvPr/>
          </p:nvPicPr>
          <p:blipFill>
            <a:blip r:embed="rId9"/>
            <a:stretch>
              <a:fillRect/>
            </a:stretch>
          </p:blipFill>
          <p:spPr>
            <a:xfrm>
              <a:off x="9392547" y="927197"/>
              <a:ext cx="1711451" cy="1250950"/>
            </a:xfrm>
            <a:prstGeom prst="rect">
              <a:avLst/>
            </a:prstGeom>
          </p:spPr>
        </p:pic>
      </p:grpSp>
      <p:sp>
        <p:nvSpPr>
          <p:cNvPr id="10" name="文本框 9"/>
          <p:cNvSpPr txBox="1"/>
          <p:nvPr/>
        </p:nvSpPr>
        <p:spPr>
          <a:xfrm>
            <a:off x="2218397" y="3980980"/>
            <a:ext cx="7758855" cy="830997"/>
          </a:xfrm>
          <a:prstGeom prst="rect">
            <a:avLst/>
          </a:prstGeom>
          <a:noFill/>
        </p:spPr>
        <p:txBody>
          <a:bodyPr wrap="none" rtlCol="0">
            <a:spAutoFit/>
            <a:scene3d>
              <a:camera prst="orthographicFront"/>
              <a:lightRig rig="threePt" dir="t"/>
            </a:scene3d>
            <a:sp3d contourW="12700"/>
          </a:bodyPr>
          <a:lstStyle/>
          <a:p>
            <a:pPr lvl="0" algn="ctr">
              <a:defRPr/>
            </a:pPr>
            <a:r>
              <a:rPr lang="zh-CN" altLang="en-US" sz="4800" dirty="0">
                <a:solidFill>
                  <a:prstClr val="black"/>
                </a:solidFill>
                <a:latin typeface="方正正黑简体" panose="02000000000000000000" pitchFamily="2" charset="-122"/>
                <a:ea typeface="方正正黑简体" panose="02000000000000000000" pitchFamily="2" charset="-122"/>
              </a:rPr>
              <a:t>黑白</a:t>
            </a:r>
            <a:r>
              <a:rPr lang="zh-CN" altLang="en-US" sz="4800" dirty="0" smtClean="0">
                <a:solidFill>
                  <a:prstClr val="black"/>
                </a:solidFill>
                <a:latin typeface="方正正黑简体" panose="02000000000000000000" pitchFamily="2" charset="-122"/>
                <a:ea typeface="方正正黑简体" panose="02000000000000000000" pitchFamily="2" charset="-122"/>
              </a:rPr>
              <a:t>铅笔手</a:t>
            </a:r>
            <a:r>
              <a:rPr lang="zh-CN" altLang="en-US" sz="4800" dirty="0">
                <a:solidFill>
                  <a:prstClr val="black"/>
                </a:solidFill>
                <a:latin typeface="方正正黑简体" panose="02000000000000000000" pitchFamily="2" charset="-122"/>
                <a:ea typeface="方正正黑简体" panose="02000000000000000000" pitchFamily="2" charset="-122"/>
              </a:rPr>
              <a:t>绘商</a:t>
            </a:r>
            <a:r>
              <a:rPr lang="zh-CN" altLang="en-US" sz="4800" dirty="0" smtClean="0">
                <a:solidFill>
                  <a:prstClr val="black"/>
                </a:solidFill>
                <a:latin typeface="方正正黑简体" panose="02000000000000000000" pitchFamily="2" charset="-122"/>
                <a:ea typeface="方正正黑简体" panose="02000000000000000000" pitchFamily="2" charset="-122"/>
              </a:rPr>
              <a:t>务</a:t>
            </a:r>
            <a:r>
              <a:rPr lang="en-US" altLang="zh-CN" sz="4800" dirty="0" smtClean="0">
                <a:solidFill>
                  <a:prstClr val="black"/>
                </a:solidFill>
                <a:latin typeface="方正正黑简体" panose="02000000000000000000" pitchFamily="2" charset="-122"/>
                <a:ea typeface="方正正黑简体" panose="02000000000000000000" pitchFamily="2" charset="-122"/>
              </a:rPr>
              <a:t>PPT</a:t>
            </a:r>
            <a:r>
              <a:rPr lang="zh-CN" altLang="en-US" sz="4800" dirty="0">
                <a:solidFill>
                  <a:prstClr val="black"/>
                </a:solidFill>
                <a:latin typeface="方正正黑简体" panose="02000000000000000000" pitchFamily="2" charset="-122"/>
                <a:ea typeface="方正正黑简体" panose="02000000000000000000" pitchFamily="2" charset="-122"/>
              </a:rPr>
              <a:t>模板</a:t>
            </a:r>
          </a:p>
        </p:txBody>
      </p:sp>
      <p:sp>
        <p:nvSpPr>
          <p:cNvPr id="12" name="文本框 11"/>
          <p:cNvSpPr txBox="1"/>
          <p:nvPr/>
        </p:nvSpPr>
        <p:spPr>
          <a:xfrm>
            <a:off x="2492842" y="4923965"/>
            <a:ext cx="7209958" cy="723853"/>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lumMod val="50000"/>
                  </a:prstClr>
                </a:solidFill>
                <a:effectLst/>
                <a:uLnTx/>
                <a:uFillTx/>
                <a:latin typeface="微软雅黑"/>
                <a:ea typeface="微软雅黑"/>
                <a:cs typeface="+mn-cs"/>
              </a:rPr>
              <a:t>The user can demonstrate on a projector or computer print the presentation and make it into e used in a wider field The user can demonstrate on a projector </a:t>
            </a:r>
            <a:r>
              <a:rPr kumimoji="0" lang="en-US" altLang="zh-CN" sz="1200" b="0" i="0" u="none" strike="noStrike" kern="1200" cap="none" spc="0" normalizeH="0" baseline="0" noProof="0" dirty="0" err="1">
                <a:ln>
                  <a:noFill/>
                </a:ln>
                <a:solidFill>
                  <a:prstClr val="white">
                    <a:lumMod val="50000"/>
                  </a:prstClr>
                </a:solidFill>
                <a:effectLst/>
                <a:uLnTx/>
                <a:uFillTx/>
                <a:latin typeface="微软雅黑"/>
                <a:ea typeface="微软雅黑"/>
                <a:cs typeface="+mn-cs"/>
              </a:rPr>
              <a:t>orcomputer</a:t>
            </a:r>
            <a:r>
              <a:rPr kumimoji="0" lang="en-US" altLang="zh-CN" sz="1200" b="0" i="0" u="none" strike="noStrike" kern="1200" cap="none" spc="0" normalizeH="0" baseline="0" noProof="0" dirty="0">
                <a:ln>
                  <a:noFill/>
                </a:ln>
                <a:solidFill>
                  <a:prstClr val="white">
                    <a:lumMod val="50000"/>
                  </a:prstClr>
                </a:solidFill>
                <a:effectLst/>
                <a:uLnTx/>
                <a:uFillTx/>
                <a:latin typeface="微软雅黑"/>
                <a:ea typeface="微软雅黑"/>
                <a:cs typeface="+mn-cs"/>
              </a:rPr>
              <a:t> print the</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lumMod val="50000"/>
                  </a:prstClr>
                </a:solidFill>
                <a:effectLst/>
                <a:uLnTx/>
                <a:uFillTx/>
                <a:latin typeface="微软雅黑"/>
                <a:ea typeface="微软雅黑"/>
                <a:cs typeface="+mn-cs"/>
              </a:rPr>
              <a:t> presentation and make it into e used in a wider field</a:t>
            </a:r>
          </a:p>
        </p:txBody>
      </p:sp>
      <p:grpSp>
        <p:nvGrpSpPr>
          <p:cNvPr id="15" name="组合 14"/>
          <p:cNvGrpSpPr/>
          <p:nvPr/>
        </p:nvGrpSpPr>
        <p:grpSpPr>
          <a:xfrm>
            <a:off x="5092906" y="5890833"/>
            <a:ext cx="2070002" cy="405192"/>
            <a:chOff x="5207206" y="5903533"/>
            <a:chExt cx="2070002" cy="405192"/>
          </a:xfrm>
        </p:grpSpPr>
        <p:pic>
          <p:nvPicPr>
            <p:cNvPr id="9" name="图片 8"/>
            <p:cNvPicPr>
              <a:picLocks noChangeAspect="1"/>
            </p:cNvPicPr>
            <p:nvPr/>
          </p:nvPicPr>
          <p:blipFill>
            <a:blip r:embed="rId10"/>
            <a:stretch>
              <a:fillRect/>
            </a:stretch>
          </p:blipFill>
          <p:spPr>
            <a:xfrm>
              <a:off x="5207206" y="5903533"/>
              <a:ext cx="329994" cy="405192"/>
            </a:xfrm>
            <a:prstGeom prst="rect">
              <a:avLst/>
            </a:prstGeom>
          </p:spPr>
        </p:pic>
        <p:sp>
          <p:nvSpPr>
            <p:cNvPr id="14" name="文本框 13"/>
            <p:cNvSpPr txBox="1"/>
            <p:nvPr/>
          </p:nvSpPr>
          <p:spPr>
            <a:xfrm>
              <a:off x="5494348" y="5964789"/>
              <a:ext cx="1782860" cy="338554"/>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a:ea typeface="微软雅黑"/>
                  <a:cs typeface="+mn-cs"/>
                </a:rPr>
                <a:t>汇报人</a:t>
              </a:r>
              <a:r>
                <a:rPr kumimoji="0" lang="zh-CN" altLang="en-US" sz="1600" b="0" i="0" u="none" strike="noStrike" kern="1200" cap="none" spc="0" normalizeH="0" baseline="0" noProof="0" dirty="0" smtClean="0">
                  <a:ln>
                    <a:noFill/>
                  </a:ln>
                  <a:solidFill>
                    <a:prstClr val="black"/>
                  </a:solidFill>
                  <a:effectLst/>
                  <a:uLnTx/>
                  <a:uFillTx/>
                  <a:latin typeface="微软雅黑"/>
                  <a:ea typeface="微软雅黑"/>
                  <a:cs typeface="+mn-cs"/>
                </a:rPr>
                <a:t>：第一</a:t>
              </a:r>
              <a:r>
                <a:rPr kumimoji="0" lang="en-US" altLang="zh-CN" sz="1600" b="0" i="0" u="none" strike="noStrike" kern="1200" cap="none" spc="0" normalizeH="0" baseline="0" noProof="0" dirty="0" smtClean="0">
                  <a:ln>
                    <a:noFill/>
                  </a:ln>
                  <a:solidFill>
                    <a:prstClr val="black"/>
                  </a:solidFill>
                  <a:effectLst/>
                  <a:uLnTx/>
                  <a:uFillTx/>
                  <a:latin typeface="微软雅黑"/>
                  <a:ea typeface="微软雅黑"/>
                  <a:cs typeface="+mn-cs"/>
                </a:rPr>
                <a:t>PPT</a:t>
              </a:r>
              <a:endParaRPr kumimoji="0" lang="zh-CN" altLang="en-US" sz="1600" b="0" i="0" u="none" strike="noStrike" kern="1200" cap="none" spc="0" normalizeH="0" baseline="0" noProof="0" dirty="0">
                <a:ln>
                  <a:noFill/>
                </a:ln>
                <a:solidFill>
                  <a:prstClr val="black"/>
                </a:solidFill>
                <a:effectLst/>
                <a:uLnTx/>
                <a:uFillTx/>
                <a:latin typeface="微软雅黑"/>
                <a:ea typeface="微软雅黑"/>
                <a:cs typeface="+mn-cs"/>
              </a:endParaRPr>
            </a:p>
          </p:txBody>
        </p:sp>
      </p:grpSp>
    </p:spTree>
    <p:extLst>
      <p:ext uri="{BB962C8B-B14F-4D97-AF65-F5344CB8AC3E}">
        <p14:creationId xmlns:p14="http://schemas.microsoft.com/office/powerpoint/2010/main" val="207170299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2" presetClass="entr" presetSubtype="4"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randombar(horizontal)">
                                      <p:cBhvr>
                                        <p:cTn id="18" dur="500"/>
                                        <p:tgtEl>
                                          <p:spTgt spid="12"/>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165600" y="1984295"/>
            <a:ext cx="3860800" cy="2826364"/>
          </a:xfrm>
          <a:prstGeom prst="rect">
            <a:avLst/>
          </a:prstGeom>
        </p:spPr>
      </p:pic>
      <p:pic>
        <p:nvPicPr>
          <p:cNvPr id="3" name="图片 2"/>
          <p:cNvPicPr>
            <a:picLocks noChangeAspect="1"/>
          </p:cNvPicPr>
          <p:nvPr/>
        </p:nvPicPr>
        <p:blipFill>
          <a:blip r:embed="rId4"/>
          <a:stretch>
            <a:fillRect/>
          </a:stretch>
        </p:blipFill>
        <p:spPr>
          <a:xfrm>
            <a:off x="293043" y="342900"/>
            <a:ext cx="1916757" cy="704850"/>
          </a:xfrm>
          <a:prstGeom prst="rect">
            <a:avLst/>
          </a:prstGeom>
        </p:spPr>
      </p:pic>
      <p:grpSp>
        <p:nvGrpSpPr>
          <p:cNvPr id="4" name="组合 3"/>
          <p:cNvGrpSpPr/>
          <p:nvPr/>
        </p:nvGrpSpPr>
        <p:grpSpPr>
          <a:xfrm>
            <a:off x="2348065" y="357414"/>
            <a:ext cx="4880049" cy="727678"/>
            <a:chOff x="3708780" y="2244236"/>
            <a:chExt cx="4880049" cy="727678"/>
          </a:xfrm>
        </p:grpSpPr>
        <p:sp>
          <p:nvSpPr>
            <p:cNvPr id="5" name="矩形 4"/>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6" name="文本框 5"/>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7" name="组合 6"/>
          <p:cNvGrpSpPr/>
          <p:nvPr/>
        </p:nvGrpSpPr>
        <p:grpSpPr>
          <a:xfrm>
            <a:off x="6908887" y="1984295"/>
            <a:ext cx="3309170" cy="962022"/>
            <a:chOff x="7325360" y="2384859"/>
            <a:chExt cx="3309170" cy="962022"/>
          </a:xfrm>
        </p:grpSpPr>
        <p:sp>
          <p:nvSpPr>
            <p:cNvPr id="8" name="矩形 7"/>
            <p:cNvSpPr/>
            <p:nvPr/>
          </p:nvSpPr>
          <p:spPr>
            <a:xfrm>
              <a:off x="7325360" y="2737483"/>
              <a:ext cx="3309170"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a:t>
              </a:r>
            </a:p>
          </p:txBody>
        </p:sp>
        <p:sp>
          <p:nvSpPr>
            <p:cNvPr id="9" name="矩形 8"/>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0" name="组合 9"/>
          <p:cNvGrpSpPr/>
          <p:nvPr/>
        </p:nvGrpSpPr>
        <p:grpSpPr>
          <a:xfrm>
            <a:off x="8229687" y="4329648"/>
            <a:ext cx="2445261" cy="962022"/>
            <a:chOff x="7325360" y="2384859"/>
            <a:chExt cx="2445261" cy="962022"/>
          </a:xfrm>
        </p:grpSpPr>
        <p:sp>
          <p:nvSpPr>
            <p:cNvPr id="11" name="矩形 10"/>
            <p:cNvSpPr/>
            <p:nvPr/>
          </p:nvSpPr>
          <p:spPr>
            <a:xfrm>
              <a:off x="7325360" y="2737483"/>
              <a:ext cx="2445261"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用户可以在投影仪或者计算机上进行演示也可以演示</a:t>
              </a:r>
            </a:p>
          </p:txBody>
        </p:sp>
        <p:sp>
          <p:nvSpPr>
            <p:cNvPr id="12" name="矩形 11"/>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3" name="组合 12"/>
          <p:cNvGrpSpPr/>
          <p:nvPr/>
        </p:nvGrpSpPr>
        <p:grpSpPr>
          <a:xfrm>
            <a:off x="1251421" y="4329648"/>
            <a:ext cx="2445261" cy="962022"/>
            <a:chOff x="7325360" y="2384859"/>
            <a:chExt cx="2445261" cy="962022"/>
          </a:xfrm>
        </p:grpSpPr>
        <p:sp>
          <p:nvSpPr>
            <p:cNvPr id="14" name="矩形 13"/>
            <p:cNvSpPr/>
            <p:nvPr/>
          </p:nvSpPr>
          <p:spPr>
            <a:xfrm>
              <a:off x="7325360" y="2737483"/>
              <a:ext cx="2445261" cy="609398"/>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latin typeface="+mj-ea"/>
                  <a:ea typeface="+mj-ea"/>
                </a:rPr>
                <a:t>用户可以在投影仪或者计算机上进行演示也可以演示</a:t>
              </a:r>
            </a:p>
          </p:txBody>
        </p:sp>
        <p:sp>
          <p:nvSpPr>
            <p:cNvPr id="15" name="矩形 14"/>
            <p:cNvSpPr/>
            <p:nvPr/>
          </p:nvSpPr>
          <p:spPr>
            <a:xfrm>
              <a:off x="7528647" y="2384859"/>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latin typeface="+mj-ea"/>
                  <a:ea typeface="+mj-ea"/>
                </a:rPr>
                <a:t>标题文字添加</a:t>
              </a:r>
            </a:p>
          </p:txBody>
        </p:sp>
      </p:grpSp>
      <p:grpSp>
        <p:nvGrpSpPr>
          <p:cNvPr id="16" name="组合 15"/>
          <p:cNvGrpSpPr/>
          <p:nvPr/>
        </p:nvGrpSpPr>
        <p:grpSpPr>
          <a:xfrm>
            <a:off x="4310743" y="5039340"/>
            <a:ext cx="3570514" cy="703489"/>
            <a:chOff x="7194688" y="2384859"/>
            <a:chExt cx="3570514" cy="703489"/>
          </a:xfrm>
        </p:grpSpPr>
        <p:sp>
          <p:nvSpPr>
            <p:cNvPr id="17" name="矩形 16"/>
            <p:cNvSpPr/>
            <p:nvPr/>
          </p:nvSpPr>
          <p:spPr>
            <a:xfrm>
              <a:off x="7194688" y="2737483"/>
              <a:ext cx="3570514" cy="35086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latin typeface="+mj-ea"/>
                  <a:ea typeface="+mj-ea"/>
                </a:rPr>
                <a:t>用户可以在投影仪或者计算机上进行演示</a:t>
              </a:r>
            </a:p>
          </p:txBody>
        </p:sp>
        <p:sp>
          <p:nvSpPr>
            <p:cNvPr id="18" name="矩形 17"/>
            <p:cNvSpPr/>
            <p:nvPr/>
          </p:nvSpPr>
          <p:spPr>
            <a:xfrm>
              <a:off x="7858958" y="2384859"/>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latin typeface="+mj-ea"/>
                  <a:ea typeface="+mj-ea"/>
                </a:rPr>
                <a:t>标题文字添加</a:t>
              </a:r>
            </a:p>
          </p:txBody>
        </p:sp>
      </p:grpSp>
    </p:spTree>
    <p:extLst>
      <p:ext uri="{BB962C8B-B14F-4D97-AF65-F5344CB8AC3E}">
        <p14:creationId xmlns:p14="http://schemas.microsoft.com/office/powerpoint/2010/main" val="371619791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ppt_x</p:attrName>
                                        </p:attrNameLst>
                                      </p:cBhvr>
                                      <p:tavLst>
                                        <p:tav tm="0">
                                          <p:val>
                                            <p:strVal val="#ppt_x-#ppt_w*1.125000"/>
                                          </p:val>
                                        </p:tav>
                                        <p:tav tm="100000">
                                          <p:val>
                                            <p:strVal val="#ppt_x"/>
                                          </p:val>
                                        </p:tav>
                                      </p:tavLst>
                                    </p:anim>
                                    <p:animEffect transition="in" filter="wipe(right)">
                                      <p:cBhvr>
                                        <p:cTn id="13" dur="500"/>
                                        <p:tgtEl>
                                          <p:spTgt spid="4"/>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par>
                          <p:cTn id="20" fill="hold">
                            <p:stCondLst>
                              <p:cond delay="1500"/>
                            </p:stCondLst>
                            <p:childTnLst>
                              <p:par>
                                <p:cTn id="21" presetID="2" presetClass="entr" presetSubtype="2"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42" presetClass="entr" presetSubtype="0" fill="hold"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1000"/>
                                        <p:tgtEl>
                                          <p:spTgt spid="16"/>
                                        </p:tgtEl>
                                      </p:cBhvr>
                                    </p:animEffect>
                                    <p:anim calcmode="lin" valueType="num">
                                      <p:cBhvr>
                                        <p:cTn id="34" dur="1000" fill="hold"/>
                                        <p:tgtEl>
                                          <p:spTgt spid="16"/>
                                        </p:tgtEl>
                                        <p:attrNameLst>
                                          <p:attrName>ppt_x</p:attrName>
                                        </p:attrNameLst>
                                      </p:cBhvr>
                                      <p:tavLst>
                                        <p:tav tm="0">
                                          <p:val>
                                            <p:strVal val="#ppt_x"/>
                                          </p:val>
                                        </p:tav>
                                        <p:tav tm="100000">
                                          <p:val>
                                            <p:strVal val="#ppt_x"/>
                                          </p:val>
                                        </p:tav>
                                      </p:tavLst>
                                    </p:anim>
                                    <p:anim calcmode="lin" valueType="num">
                                      <p:cBhvr>
                                        <p:cTn id="35" dur="1000" fill="hold"/>
                                        <p:tgtEl>
                                          <p:spTgt spid="16"/>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anim calcmode="lin" valueType="num">
                                      <p:cBhvr>
                                        <p:cTn id="39" dur="1000" fill="hold"/>
                                        <p:tgtEl>
                                          <p:spTgt spid="10"/>
                                        </p:tgtEl>
                                        <p:attrNameLst>
                                          <p:attrName>ppt_x</p:attrName>
                                        </p:attrNameLst>
                                      </p:cBhvr>
                                      <p:tavLst>
                                        <p:tav tm="0">
                                          <p:val>
                                            <p:strVal val="#ppt_x"/>
                                          </p:val>
                                        </p:tav>
                                        <p:tav tm="100000">
                                          <p:val>
                                            <p:strVal val="#ppt_x"/>
                                          </p:val>
                                        </p:tav>
                                      </p:tavLst>
                                    </p:anim>
                                    <p:anim calcmode="lin" valueType="num">
                                      <p:cBhvr>
                                        <p:cTn id="4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749800" y="2393155"/>
            <a:ext cx="2692400" cy="2879500"/>
          </a:xfrm>
          <a:prstGeom prst="rect">
            <a:avLst/>
          </a:prstGeom>
        </p:spPr>
      </p:pic>
      <p:pic>
        <p:nvPicPr>
          <p:cNvPr id="3" name="图片 2"/>
          <p:cNvPicPr>
            <a:picLocks noChangeAspect="1"/>
          </p:cNvPicPr>
          <p:nvPr/>
        </p:nvPicPr>
        <p:blipFill>
          <a:blip r:embed="rId4"/>
          <a:stretch>
            <a:fillRect/>
          </a:stretch>
        </p:blipFill>
        <p:spPr>
          <a:xfrm>
            <a:off x="293043" y="342900"/>
            <a:ext cx="1916757" cy="704850"/>
          </a:xfrm>
          <a:prstGeom prst="rect">
            <a:avLst/>
          </a:prstGeom>
        </p:spPr>
      </p:pic>
      <p:grpSp>
        <p:nvGrpSpPr>
          <p:cNvPr id="4" name="组合 3"/>
          <p:cNvGrpSpPr/>
          <p:nvPr/>
        </p:nvGrpSpPr>
        <p:grpSpPr>
          <a:xfrm>
            <a:off x="2348065" y="357414"/>
            <a:ext cx="4880049" cy="727678"/>
            <a:chOff x="3708780" y="2244236"/>
            <a:chExt cx="4880049" cy="727678"/>
          </a:xfrm>
        </p:grpSpPr>
        <p:sp>
          <p:nvSpPr>
            <p:cNvPr id="5" name="矩形 4"/>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6" name="文本框 5"/>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7" name="组合 6"/>
          <p:cNvGrpSpPr/>
          <p:nvPr/>
        </p:nvGrpSpPr>
        <p:grpSpPr>
          <a:xfrm>
            <a:off x="1297856" y="2188697"/>
            <a:ext cx="2969343" cy="1220554"/>
            <a:chOff x="7325360" y="2384859"/>
            <a:chExt cx="2969343" cy="1220554"/>
          </a:xfrm>
        </p:grpSpPr>
        <p:sp>
          <p:nvSpPr>
            <p:cNvPr id="8" name="矩形 7"/>
            <p:cNvSpPr/>
            <p:nvPr/>
          </p:nvSpPr>
          <p:spPr>
            <a:xfrm>
              <a:off x="7325360" y="2737483"/>
              <a:ext cx="2969343"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用户可以在投影仪或者计算机上进行演示也可以将演稿打印演示文稿打印演示文稿打印出来制作</a:t>
              </a:r>
            </a:p>
          </p:txBody>
        </p:sp>
        <p:sp>
          <p:nvSpPr>
            <p:cNvPr id="9" name="矩形 8"/>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0" name="组合 9"/>
          <p:cNvGrpSpPr/>
          <p:nvPr/>
        </p:nvGrpSpPr>
        <p:grpSpPr>
          <a:xfrm>
            <a:off x="1297856" y="4177154"/>
            <a:ext cx="2969343" cy="1220554"/>
            <a:chOff x="7325360" y="2384859"/>
            <a:chExt cx="2969343" cy="1220554"/>
          </a:xfrm>
        </p:grpSpPr>
        <p:sp>
          <p:nvSpPr>
            <p:cNvPr id="11" name="矩形 10"/>
            <p:cNvSpPr/>
            <p:nvPr/>
          </p:nvSpPr>
          <p:spPr>
            <a:xfrm>
              <a:off x="7325360" y="2737483"/>
              <a:ext cx="2969343"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用户可以在投影仪或者计算机上进行演示也可以将演稿打印演示文稿打印演示文稿打印出来制作</a:t>
              </a:r>
            </a:p>
          </p:txBody>
        </p:sp>
        <p:sp>
          <p:nvSpPr>
            <p:cNvPr id="12" name="矩形 11"/>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3" name="组合 12"/>
          <p:cNvGrpSpPr/>
          <p:nvPr/>
        </p:nvGrpSpPr>
        <p:grpSpPr>
          <a:xfrm>
            <a:off x="7800255" y="2188697"/>
            <a:ext cx="2969343" cy="1220554"/>
            <a:chOff x="7325360" y="2384859"/>
            <a:chExt cx="2969343" cy="1220554"/>
          </a:xfrm>
        </p:grpSpPr>
        <p:sp>
          <p:nvSpPr>
            <p:cNvPr id="14" name="矩形 13"/>
            <p:cNvSpPr/>
            <p:nvPr/>
          </p:nvSpPr>
          <p:spPr>
            <a:xfrm>
              <a:off x="7325360" y="2737483"/>
              <a:ext cx="2969343"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latin typeface="+mj-ea"/>
                  <a:ea typeface="+mj-ea"/>
                </a:rPr>
                <a:t>用户可以在投影仪或者计算机上进行演示也可以将演稿打印演示文稿打印演示文稿打印出来制作</a:t>
              </a:r>
            </a:p>
          </p:txBody>
        </p:sp>
        <p:sp>
          <p:nvSpPr>
            <p:cNvPr id="15" name="矩形 14"/>
            <p:cNvSpPr/>
            <p:nvPr/>
          </p:nvSpPr>
          <p:spPr>
            <a:xfrm>
              <a:off x="8052729" y="2384859"/>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latin typeface="+mj-ea"/>
                  <a:ea typeface="+mj-ea"/>
                </a:rPr>
                <a:t>标题文字添加</a:t>
              </a:r>
            </a:p>
          </p:txBody>
        </p:sp>
      </p:grpSp>
      <p:grpSp>
        <p:nvGrpSpPr>
          <p:cNvPr id="16" name="组合 15"/>
          <p:cNvGrpSpPr/>
          <p:nvPr/>
        </p:nvGrpSpPr>
        <p:grpSpPr>
          <a:xfrm>
            <a:off x="7800255" y="4177154"/>
            <a:ext cx="2969343" cy="1220554"/>
            <a:chOff x="7325360" y="2384859"/>
            <a:chExt cx="2969343" cy="1220554"/>
          </a:xfrm>
        </p:grpSpPr>
        <p:sp>
          <p:nvSpPr>
            <p:cNvPr id="17" name="矩形 16"/>
            <p:cNvSpPr/>
            <p:nvPr/>
          </p:nvSpPr>
          <p:spPr>
            <a:xfrm>
              <a:off x="7325360" y="2737483"/>
              <a:ext cx="2969343"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latin typeface="+mj-ea"/>
                  <a:ea typeface="+mj-ea"/>
                </a:rPr>
                <a:t>用户可以在投影仪或者计算机上进行演示也可以将演稿打印演示文稿打印演示文稿打印出来制作</a:t>
              </a:r>
            </a:p>
          </p:txBody>
        </p:sp>
        <p:sp>
          <p:nvSpPr>
            <p:cNvPr id="18" name="矩形 17"/>
            <p:cNvSpPr/>
            <p:nvPr/>
          </p:nvSpPr>
          <p:spPr>
            <a:xfrm>
              <a:off x="8052729" y="2384859"/>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latin typeface="+mj-ea"/>
                  <a:ea typeface="+mj-ea"/>
                </a:rPr>
                <a:t>标题文字添加</a:t>
              </a:r>
            </a:p>
          </p:txBody>
        </p:sp>
      </p:grpSp>
    </p:spTree>
    <p:extLst>
      <p:ext uri="{BB962C8B-B14F-4D97-AF65-F5344CB8AC3E}">
        <p14:creationId xmlns:p14="http://schemas.microsoft.com/office/powerpoint/2010/main" val="190931560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ppt_x</p:attrName>
                                        </p:attrNameLst>
                                      </p:cBhvr>
                                      <p:tavLst>
                                        <p:tav tm="0">
                                          <p:val>
                                            <p:strVal val="#ppt_x-#ppt_w*1.125000"/>
                                          </p:val>
                                        </p:tav>
                                        <p:tav tm="100000">
                                          <p:val>
                                            <p:strVal val="#ppt_x"/>
                                          </p:val>
                                        </p:tav>
                                      </p:tavLst>
                                    </p:anim>
                                    <p:animEffect transition="in" filter="wipe(right)">
                                      <p:cBhvr>
                                        <p:cTn id="13" dur="500"/>
                                        <p:tgtEl>
                                          <p:spTgt spid="4"/>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par>
                          <p:cTn id="20" fill="hold">
                            <p:stCondLst>
                              <p:cond delay="1500"/>
                            </p:stCondLst>
                            <p:childTnLst>
                              <p:par>
                                <p:cTn id="21" presetID="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1+#ppt_w/2"/>
                                          </p:val>
                                        </p:tav>
                                        <p:tav tm="100000">
                                          <p:val>
                                            <p:strVal val="#ppt_x"/>
                                          </p:val>
                                        </p:tav>
                                      </p:tavLst>
                                    </p:anim>
                                    <p:anim calcmode="lin" valueType="num">
                                      <p:cBhvr additive="base">
                                        <p:cTn id="36"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222393" y="1725099"/>
            <a:ext cx="3671367" cy="4128527"/>
          </a:xfrm>
          <a:prstGeom prst="rect">
            <a:avLst/>
          </a:prstGeom>
        </p:spPr>
      </p:pic>
      <p:pic>
        <p:nvPicPr>
          <p:cNvPr id="3" name="图片 2"/>
          <p:cNvPicPr>
            <a:picLocks noChangeAspect="1"/>
          </p:cNvPicPr>
          <p:nvPr/>
        </p:nvPicPr>
        <p:blipFill>
          <a:blip r:embed="rId4"/>
          <a:stretch>
            <a:fillRect/>
          </a:stretch>
        </p:blipFill>
        <p:spPr>
          <a:xfrm>
            <a:off x="293043" y="342900"/>
            <a:ext cx="1916757" cy="704850"/>
          </a:xfrm>
          <a:prstGeom prst="rect">
            <a:avLst/>
          </a:prstGeom>
        </p:spPr>
      </p:pic>
      <p:grpSp>
        <p:nvGrpSpPr>
          <p:cNvPr id="4" name="组合 3"/>
          <p:cNvGrpSpPr/>
          <p:nvPr/>
        </p:nvGrpSpPr>
        <p:grpSpPr>
          <a:xfrm>
            <a:off x="2348065" y="357414"/>
            <a:ext cx="4880049" cy="727678"/>
            <a:chOff x="3708780" y="2244236"/>
            <a:chExt cx="4880049" cy="727678"/>
          </a:xfrm>
        </p:grpSpPr>
        <p:sp>
          <p:nvSpPr>
            <p:cNvPr id="5" name="矩形 4"/>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6" name="文本框 5"/>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17" name="组合 16"/>
          <p:cNvGrpSpPr/>
          <p:nvPr/>
        </p:nvGrpSpPr>
        <p:grpSpPr>
          <a:xfrm>
            <a:off x="5359571" y="1876959"/>
            <a:ext cx="5845455" cy="851727"/>
            <a:chOff x="5345057" y="2022102"/>
            <a:chExt cx="5845455" cy="851727"/>
          </a:xfrm>
        </p:grpSpPr>
        <p:grpSp>
          <p:nvGrpSpPr>
            <p:cNvPr id="7" name="组合 6"/>
            <p:cNvGrpSpPr/>
            <p:nvPr/>
          </p:nvGrpSpPr>
          <p:grpSpPr>
            <a:xfrm>
              <a:off x="6139541" y="2096221"/>
              <a:ext cx="5050971" cy="703489"/>
              <a:chOff x="7325359" y="2384859"/>
              <a:chExt cx="5050971" cy="703489"/>
            </a:xfrm>
          </p:grpSpPr>
          <p:sp>
            <p:nvSpPr>
              <p:cNvPr id="8" name="矩形 7"/>
              <p:cNvSpPr/>
              <p:nvPr/>
            </p:nvSpPr>
            <p:spPr>
              <a:xfrm>
                <a:off x="7325359" y="2737483"/>
                <a:ext cx="5050971" cy="3508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a:t>
                </a:r>
              </a:p>
            </p:txBody>
          </p:sp>
          <p:sp>
            <p:nvSpPr>
              <p:cNvPr id="9" name="矩形 8"/>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pic>
          <p:nvPicPr>
            <p:cNvPr id="16" name="图片 15"/>
            <p:cNvPicPr>
              <a:picLocks noChangeAspect="1"/>
            </p:cNvPicPr>
            <p:nvPr/>
          </p:nvPicPr>
          <p:blipFill>
            <a:blip r:embed="rId3"/>
            <a:stretch>
              <a:fillRect/>
            </a:stretch>
          </p:blipFill>
          <p:spPr>
            <a:xfrm>
              <a:off x="5345057" y="2022102"/>
              <a:ext cx="757414" cy="851727"/>
            </a:xfrm>
            <a:prstGeom prst="rect">
              <a:avLst/>
            </a:prstGeom>
          </p:spPr>
        </p:pic>
      </p:grpSp>
      <p:grpSp>
        <p:nvGrpSpPr>
          <p:cNvPr id="18" name="组合 17"/>
          <p:cNvGrpSpPr/>
          <p:nvPr/>
        </p:nvGrpSpPr>
        <p:grpSpPr>
          <a:xfrm>
            <a:off x="5359571" y="2870225"/>
            <a:ext cx="5845455" cy="851727"/>
            <a:chOff x="5345057" y="2022102"/>
            <a:chExt cx="5845455" cy="851727"/>
          </a:xfrm>
        </p:grpSpPr>
        <p:grpSp>
          <p:nvGrpSpPr>
            <p:cNvPr id="19" name="组合 18"/>
            <p:cNvGrpSpPr/>
            <p:nvPr/>
          </p:nvGrpSpPr>
          <p:grpSpPr>
            <a:xfrm>
              <a:off x="6139541" y="2096221"/>
              <a:ext cx="5050971" cy="703489"/>
              <a:chOff x="7325359" y="2384859"/>
              <a:chExt cx="5050971" cy="703489"/>
            </a:xfrm>
          </p:grpSpPr>
          <p:sp>
            <p:nvSpPr>
              <p:cNvPr id="21" name="矩形 20"/>
              <p:cNvSpPr/>
              <p:nvPr/>
            </p:nvSpPr>
            <p:spPr>
              <a:xfrm>
                <a:off x="7325359" y="2737483"/>
                <a:ext cx="5050971" cy="3508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a:t>
                </a:r>
              </a:p>
            </p:txBody>
          </p:sp>
          <p:sp>
            <p:nvSpPr>
              <p:cNvPr id="22" name="矩形 21"/>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pic>
          <p:nvPicPr>
            <p:cNvPr id="20" name="图片 19"/>
            <p:cNvPicPr>
              <a:picLocks noChangeAspect="1"/>
            </p:cNvPicPr>
            <p:nvPr/>
          </p:nvPicPr>
          <p:blipFill>
            <a:blip r:embed="rId3"/>
            <a:stretch>
              <a:fillRect/>
            </a:stretch>
          </p:blipFill>
          <p:spPr>
            <a:xfrm>
              <a:off x="5345057" y="2022102"/>
              <a:ext cx="757414" cy="851727"/>
            </a:xfrm>
            <a:prstGeom prst="rect">
              <a:avLst/>
            </a:prstGeom>
          </p:spPr>
        </p:pic>
      </p:grpSp>
      <p:grpSp>
        <p:nvGrpSpPr>
          <p:cNvPr id="23" name="组合 22"/>
          <p:cNvGrpSpPr/>
          <p:nvPr/>
        </p:nvGrpSpPr>
        <p:grpSpPr>
          <a:xfrm>
            <a:off x="5359571" y="3863491"/>
            <a:ext cx="5845455" cy="851727"/>
            <a:chOff x="5345057" y="2022102"/>
            <a:chExt cx="5845455" cy="851727"/>
          </a:xfrm>
        </p:grpSpPr>
        <p:grpSp>
          <p:nvGrpSpPr>
            <p:cNvPr id="24" name="组合 23"/>
            <p:cNvGrpSpPr/>
            <p:nvPr/>
          </p:nvGrpSpPr>
          <p:grpSpPr>
            <a:xfrm>
              <a:off x="6139541" y="2096221"/>
              <a:ext cx="5050971" cy="703489"/>
              <a:chOff x="7325359" y="2384859"/>
              <a:chExt cx="5050971" cy="703489"/>
            </a:xfrm>
          </p:grpSpPr>
          <p:sp>
            <p:nvSpPr>
              <p:cNvPr id="26" name="矩形 25"/>
              <p:cNvSpPr/>
              <p:nvPr/>
            </p:nvSpPr>
            <p:spPr>
              <a:xfrm>
                <a:off x="7325359" y="2737483"/>
                <a:ext cx="5050971" cy="3508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a:t>
                </a:r>
              </a:p>
            </p:txBody>
          </p:sp>
          <p:sp>
            <p:nvSpPr>
              <p:cNvPr id="27" name="矩形 26"/>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pic>
          <p:nvPicPr>
            <p:cNvPr id="25" name="图片 24"/>
            <p:cNvPicPr>
              <a:picLocks noChangeAspect="1"/>
            </p:cNvPicPr>
            <p:nvPr/>
          </p:nvPicPr>
          <p:blipFill>
            <a:blip r:embed="rId3"/>
            <a:stretch>
              <a:fillRect/>
            </a:stretch>
          </p:blipFill>
          <p:spPr>
            <a:xfrm>
              <a:off x="5345057" y="2022102"/>
              <a:ext cx="757414" cy="851727"/>
            </a:xfrm>
            <a:prstGeom prst="rect">
              <a:avLst/>
            </a:prstGeom>
          </p:spPr>
        </p:pic>
      </p:grpSp>
      <p:grpSp>
        <p:nvGrpSpPr>
          <p:cNvPr id="28" name="组合 27"/>
          <p:cNvGrpSpPr/>
          <p:nvPr/>
        </p:nvGrpSpPr>
        <p:grpSpPr>
          <a:xfrm>
            <a:off x="5359571" y="4856756"/>
            <a:ext cx="5845455" cy="851727"/>
            <a:chOff x="5345057" y="2022102"/>
            <a:chExt cx="5845455" cy="851727"/>
          </a:xfrm>
        </p:grpSpPr>
        <p:grpSp>
          <p:nvGrpSpPr>
            <p:cNvPr id="29" name="组合 28"/>
            <p:cNvGrpSpPr/>
            <p:nvPr/>
          </p:nvGrpSpPr>
          <p:grpSpPr>
            <a:xfrm>
              <a:off x="6139541" y="2096221"/>
              <a:ext cx="5050971" cy="703489"/>
              <a:chOff x="7325359" y="2384859"/>
              <a:chExt cx="5050971" cy="703489"/>
            </a:xfrm>
          </p:grpSpPr>
          <p:sp>
            <p:nvSpPr>
              <p:cNvPr id="31" name="矩形 30"/>
              <p:cNvSpPr/>
              <p:nvPr/>
            </p:nvSpPr>
            <p:spPr>
              <a:xfrm>
                <a:off x="7325359" y="2737483"/>
                <a:ext cx="5050971" cy="3508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a:t>
                </a:r>
              </a:p>
            </p:txBody>
          </p:sp>
          <p:sp>
            <p:nvSpPr>
              <p:cNvPr id="32" name="矩形 31"/>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pic>
          <p:nvPicPr>
            <p:cNvPr id="30" name="图片 29"/>
            <p:cNvPicPr>
              <a:picLocks noChangeAspect="1"/>
            </p:cNvPicPr>
            <p:nvPr/>
          </p:nvPicPr>
          <p:blipFill>
            <a:blip r:embed="rId3"/>
            <a:stretch>
              <a:fillRect/>
            </a:stretch>
          </p:blipFill>
          <p:spPr>
            <a:xfrm>
              <a:off x="5345057" y="2022102"/>
              <a:ext cx="757414" cy="851727"/>
            </a:xfrm>
            <a:prstGeom prst="rect">
              <a:avLst/>
            </a:prstGeom>
          </p:spPr>
        </p:pic>
      </p:grpSp>
    </p:spTree>
    <p:extLst>
      <p:ext uri="{BB962C8B-B14F-4D97-AF65-F5344CB8AC3E}">
        <p14:creationId xmlns:p14="http://schemas.microsoft.com/office/powerpoint/2010/main" val="324625681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ppt_x</p:attrName>
                                        </p:attrNameLst>
                                      </p:cBhvr>
                                      <p:tavLst>
                                        <p:tav tm="0">
                                          <p:val>
                                            <p:strVal val="#ppt_x-#ppt_w*1.125000"/>
                                          </p:val>
                                        </p:tav>
                                        <p:tav tm="100000">
                                          <p:val>
                                            <p:strVal val="#ppt_x"/>
                                          </p:val>
                                        </p:tav>
                                      </p:tavLst>
                                    </p:anim>
                                    <p:animEffect transition="in" filter="wipe(right)">
                                      <p:cBhvr>
                                        <p:cTn id="13" dur="500"/>
                                        <p:tgtEl>
                                          <p:spTgt spid="4"/>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par>
                          <p:cTn id="20" fill="hold">
                            <p:stCondLst>
                              <p:cond delay="1500"/>
                            </p:stCondLst>
                            <p:childTnLst>
                              <p:par>
                                <p:cTn id="21" presetID="2" presetClass="entr" presetSubtype="2"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1+#ppt_w/2"/>
                                          </p:val>
                                        </p:tav>
                                        <p:tav tm="100000">
                                          <p:val>
                                            <p:strVal val="#ppt_x"/>
                                          </p:val>
                                        </p:tav>
                                      </p:tavLst>
                                    </p:anim>
                                    <p:anim calcmode="lin" valueType="num">
                                      <p:cBhvr additive="base">
                                        <p:cTn id="24" dur="500" fill="hold"/>
                                        <p:tgtEl>
                                          <p:spTgt spid="17"/>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nodeType="after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500" fill="hold"/>
                                        <p:tgtEl>
                                          <p:spTgt spid="18"/>
                                        </p:tgtEl>
                                        <p:attrNameLst>
                                          <p:attrName>ppt_x</p:attrName>
                                        </p:attrNameLst>
                                      </p:cBhvr>
                                      <p:tavLst>
                                        <p:tav tm="0">
                                          <p:val>
                                            <p:strVal val="1+#ppt_w/2"/>
                                          </p:val>
                                        </p:tav>
                                        <p:tav tm="100000">
                                          <p:val>
                                            <p:strVal val="#ppt_x"/>
                                          </p:val>
                                        </p:tav>
                                      </p:tavLst>
                                    </p:anim>
                                    <p:anim calcmode="lin" valueType="num">
                                      <p:cBhvr additive="base">
                                        <p:cTn id="29" dur="500" fill="hold"/>
                                        <p:tgtEl>
                                          <p:spTgt spid="18"/>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2" fill="hold" nodeType="after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additive="base">
                                        <p:cTn id="33" dur="500" fill="hold"/>
                                        <p:tgtEl>
                                          <p:spTgt spid="23"/>
                                        </p:tgtEl>
                                        <p:attrNameLst>
                                          <p:attrName>ppt_x</p:attrName>
                                        </p:attrNameLst>
                                      </p:cBhvr>
                                      <p:tavLst>
                                        <p:tav tm="0">
                                          <p:val>
                                            <p:strVal val="1+#ppt_w/2"/>
                                          </p:val>
                                        </p:tav>
                                        <p:tav tm="100000">
                                          <p:val>
                                            <p:strVal val="#ppt_x"/>
                                          </p:val>
                                        </p:tav>
                                      </p:tavLst>
                                    </p:anim>
                                    <p:anim calcmode="lin" valueType="num">
                                      <p:cBhvr additive="base">
                                        <p:cTn id="34" dur="500" fill="hold"/>
                                        <p:tgtEl>
                                          <p:spTgt spid="23"/>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2" fill="hold" nodeType="afterEffect">
                                  <p:stCondLst>
                                    <p:cond delay="0"/>
                                  </p:stCondLst>
                                  <p:childTnLst>
                                    <p:set>
                                      <p:cBhvr>
                                        <p:cTn id="37" dur="1" fill="hold">
                                          <p:stCondLst>
                                            <p:cond delay="0"/>
                                          </p:stCondLst>
                                        </p:cTn>
                                        <p:tgtEl>
                                          <p:spTgt spid="28"/>
                                        </p:tgtEl>
                                        <p:attrNameLst>
                                          <p:attrName>style.visibility</p:attrName>
                                        </p:attrNameLst>
                                      </p:cBhvr>
                                      <p:to>
                                        <p:strVal val="visible"/>
                                      </p:to>
                                    </p:set>
                                    <p:anim calcmode="lin" valueType="num">
                                      <p:cBhvr additive="base">
                                        <p:cTn id="38" dur="500" fill="hold"/>
                                        <p:tgtEl>
                                          <p:spTgt spid="28"/>
                                        </p:tgtEl>
                                        <p:attrNameLst>
                                          <p:attrName>ppt_x</p:attrName>
                                        </p:attrNameLst>
                                      </p:cBhvr>
                                      <p:tavLst>
                                        <p:tav tm="0">
                                          <p:val>
                                            <p:strVal val="1+#ppt_w/2"/>
                                          </p:val>
                                        </p:tav>
                                        <p:tav tm="100000">
                                          <p:val>
                                            <p:strVal val="#ppt_x"/>
                                          </p:val>
                                        </p:tav>
                                      </p:tavLst>
                                    </p:anim>
                                    <p:anim calcmode="lin" valueType="num">
                                      <p:cBhvr additive="base">
                                        <p:cTn id="39"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5400" y="1732990"/>
            <a:ext cx="11584578" cy="3624305"/>
            <a:chOff x="-25400" y="1732990"/>
            <a:chExt cx="11584578" cy="3624305"/>
          </a:xfrm>
        </p:grpSpPr>
        <p:pic>
          <p:nvPicPr>
            <p:cNvPr id="2" name="图片 1"/>
            <p:cNvPicPr>
              <a:picLocks noChangeAspect="1"/>
            </p:cNvPicPr>
            <p:nvPr/>
          </p:nvPicPr>
          <p:blipFill>
            <a:blip r:embed="rId3"/>
            <a:stretch>
              <a:fillRect/>
            </a:stretch>
          </p:blipFill>
          <p:spPr>
            <a:xfrm rot="19975011">
              <a:off x="9259574" y="1732990"/>
              <a:ext cx="2299604" cy="1074455"/>
            </a:xfrm>
            <a:prstGeom prst="rect">
              <a:avLst/>
            </a:prstGeom>
          </p:spPr>
        </p:pic>
        <p:sp>
          <p:nvSpPr>
            <p:cNvPr id="3" name="任意多边形 2"/>
            <p:cNvSpPr/>
            <p:nvPr/>
          </p:nvSpPr>
          <p:spPr>
            <a:xfrm>
              <a:off x="-25400" y="3213100"/>
              <a:ext cx="9474200" cy="2144195"/>
            </a:xfrm>
            <a:custGeom>
              <a:avLst/>
              <a:gdLst>
                <a:gd name="connsiteX0" fmla="*/ 0 w 9474200"/>
                <a:gd name="connsiteY0" fmla="*/ 1663700 h 2144195"/>
                <a:gd name="connsiteX1" fmla="*/ 1079500 w 9474200"/>
                <a:gd name="connsiteY1" fmla="*/ 2133600 h 2144195"/>
                <a:gd name="connsiteX2" fmla="*/ 2933700 w 9474200"/>
                <a:gd name="connsiteY2" fmla="*/ 1257300 h 2144195"/>
                <a:gd name="connsiteX3" fmla="*/ 4533900 w 9474200"/>
                <a:gd name="connsiteY3" fmla="*/ 1714500 h 2144195"/>
                <a:gd name="connsiteX4" fmla="*/ 6286500 w 9474200"/>
                <a:gd name="connsiteY4" fmla="*/ 774700 h 2144195"/>
                <a:gd name="connsiteX5" fmla="*/ 8229600 w 9474200"/>
                <a:gd name="connsiteY5" fmla="*/ 927100 h 2144195"/>
                <a:gd name="connsiteX6" fmla="*/ 9474200 w 9474200"/>
                <a:gd name="connsiteY6" fmla="*/ 0 h 2144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74200" h="2144195">
                  <a:moveTo>
                    <a:pt x="0" y="1663700"/>
                  </a:moveTo>
                  <a:cubicBezTo>
                    <a:pt x="295275" y="1932516"/>
                    <a:pt x="590550" y="2201333"/>
                    <a:pt x="1079500" y="2133600"/>
                  </a:cubicBezTo>
                  <a:cubicBezTo>
                    <a:pt x="1568450" y="2065867"/>
                    <a:pt x="2357967" y="1327150"/>
                    <a:pt x="2933700" y="1257300"/>
                  </a:cubicBezTo>
                  <a:cubicBezTo>
                    <a:pt x="3509433" y="1187450"/>
                    <a:pt x="3975100" y="1794933"/>
                    <a:pt x="4533900" y="1714500"/>
                  </a:cubicBezTo>
                  <a:cubicBezTo>
                    <a:pt x="5092700" y="1634067"/>
                    <a:pt x="5670550" y="905933"/>
                    <a:pt x="6286500" y="774700"/>
                  </a:cubicBezTo>
                  <a:cubicBezTo>
                    <a:pt x="6902450" y="643467"/>
                    <a:pt x="7698317" y="1056217"/>
                    <a:pt x="8229600" y="927100"/>
                  </a:cubicBezTo>
                  <a:cubicBezTo>
                    <a:pt x="8760883" y="797983"/>
                    <a:pt x="9117541" y="398991"/>
                    <a:pt x="9474200" y="0"/>
                  </a:cubicBezTo>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p:cNvPicPr>
            <a:picLocks noChangeAspect="1"/>
          </p:cNvPicPr>
          <p:nvPr/>
        </p:nvPicPr>
        <p:blipFill>
          <a:blip r:embed="rId4"/>
          <a:stretch>
            <a:fillRect/>
          </a:stretch>
        </p:blipFill>
        <p:spPr>
          <a:xfrm>
            <a:off x="293043" y="342900"/>
            <a:ext cx="1916757" cy="704850"/>
          </a:xfrm>
          <a:prstGeom prst="rect">
            <a:avLst/>
          </a:prstGeom>
        </p:spPr>
      </p:pic>
      <p:grpSp>
        <p:nvGrpSpPr>
          <p:cNvPr id="5" name="组合 4"/>
          <p:cNvGrpSpPr/>
          <p:nvPr/>
        </p:nvGrpSpPr>
        <p:grpSpPr>
          <a:xfrm>
            <a:off x="2348065" y="357414"/>
            <a:ext cx="4880049" cy="727678"/>
            <a:chOff x="3708780" y="2244236"/>
            <a:chExt cx="4880049" cy="727678"/>
          </a:xfrm>
        </p:grpSpPr>
        <p:sp>
          <p:nvSpPr>
            <p:cNvPr id="6" name="矩形 5"/>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7" name="文本框 6"/>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8" name="组合 7"/>
          <p:cNvGrpSpPr/>
          <p:nvPr/>
        </p:nvGrpSpPr>
        <p:grpSpPr>
          <a:xfrm>
            <a:off x="7576500" y="4798871"/>
            <a:ext cx="3410813" cy="962022"/>
            <a:chOff x="7325360" y="2384859"/>
            <a:chExt cx="3410813" cy="962022"/>
          </a:xfrm>
        </p:grpSpPr>
        <p:sp>
          <p:nvSpPr>
            <p:cNvPr id="9" name="矩形 8"/>
            <p:cNvSpPr/>
            <p:nvPr/>
          </p:nvSpPr>
          <p:spPr>
            <a:xfrm>
              <a:off x="7325360" y="2737483"/>
              <a:ext cx="3410813"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a:t>
              </a:r>
            </a:p>
          </p:txBody>
        </p:sp>
        <p:sp>
          <p:nvSpPr>
            <p:cNvPr id="10" name="矩形 9"/>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sp>
        <p:nvSpPr>
          <p:cNvPr id="12" name="任意多边形 11"/>
          <p:cNvSpPr/>
          <p:nvPr/>
        </p:nvSpPr>
        <p:spPr>
          <a:xfrm>
            <a:off x="2729437" y="4135578"/>
            <a:ext cx="671326" cy="716848"/>
          </a:xfrm>
          <a:custGeom>
            <a:avLst/>
            <a:gdLst>
              <a:gd name="connsiteX0" fmla="*/ 15980 w 713910"/>
              <a:gd name="connsiteY0" fmla="*/ 116173 h 716662"/>
              <a:gd name="connsiteX1" fmla="*/ 378837 w 713910"/>
              <a:gd name="connsiteY1" fmla="*/ 58 h 716662"/>
              <a:gd name="connsiteX2" fmla="*/ 654609 w 713910"/>
              <a:gd name="connsiteY2" fmla="*/ 130687 h 716662"/>
              <a:gd name="connsiteX3" fmla="*/ 712666 w 713910"/>
              <a:gd name="connsiteY3" fmla="*/ 420973 h 716662"/>
              <a:gd name="connsiteX4" fmla="*/ 625580 w 713910"/>
              <a:gd name="connsiteY4" fmla="*/ 624173 h 716662"/>
              <a:gd name="connsiteX5" fmla="*/ 451409 w 713910"/>
              <a:gd name="connsiteY5" fmla="*/ 711258 h 716662"/>
              <a:gd name="connsiteX6" fmla="*/ 248209 w 713910"/>
              <a:gd name="connsiteY6" fmla="*/ 696744 h 716662"/>
              <a:gd name="connsiteX7" fmla="*/ 74037 w 713910"/>
              <a:gd name="connsiteY7" fmla="*/ 609658 h 716662"/>
              <a:gd name="connsiteX8" fmla="*/ 45009 w 713910"/>
              <a:gd name="connsiteY8" fmla="*/ 420973 h 716662"/>
              <a:gd name="connsiteX9" fmla="*/ 59523 w 713910"/>
              <a:gd name="connsiteY9" fmla="*/ 275830 h 716662"/>
              <a:gd name="connsiteX10" fmla="*/ 15980 w 713910"/>
              <a:gd name="connsiteY10" fmla="*/ 116173 h 716662"/>
              <a:gd name="connsiteX0" fmla="*/ 29862 w 684249"/>
              <a:gd name="connsiteY0" fmla="*/ 279991 h 720823"/>
              <a:gd name="connsiteX1" fmla="*/ 349176 w 684249"/>
              <a:gd name="connsiteY1" fmla="*/ 4219 h 720823"/>
              <a:gd name="connsiteX2" fmla="*/ 624948 w 684249"/>
              <a:gd name="connsiteY2" fmla="*/ 134848 h 720823"/>
              <a:gd name="connsiteX3" fmla="*/ 683005 w 684249"/>
              <a:gd name="connsiteY3" fmla="*/ 425134 h 720823"/>
              <a:gd name="connsiteX4" fmla="*/ 595919 w 684249"/>
              <a:gd name="connsiteY4" fmla="*/ 628334 h 720823"/>
              <a:gd name="connsiteX5" fmla="*/ 421748 w 684249"/>
              <a:gd name="connsiteY5" fmla="*/ 715419 h 720823"/>
              <a:gd name="connsiteX6" fmla="*/ 218548 w 684249"/>
              <a:gd name="connsiteY6" fmla="*/ 700905 h 720823"/>
              <a:gd name="connsiteX7" fmla="*/ 44376 w 684249"/>
              <a:gd name="connsiteY7" fmla="*/ 613819 h 720823"/>
              <a:gd name="connsiteX8" fmla="*/ 15348 w 684249"/>
              <a:gd name="connsiteY8" fmla="*/ 425134 h 720823"/>
              <a:gd name="connsiteX9" fmla="*/ 29862 w 684249"/>
              <a:gd name="connsiteY9" fmla="*/ 279991 h 720823"/>
              <a:gd name="connsiteX0" fmla="*/ 29862 w 684249"/>
              <a:gd name="connsiteY0" fmla="*/ 275792 h 716624"/>
              <a:gd name="connsiteX1" fmla="*/ 169562 w 684249"/>
              <a:gd name="connsiteY1" fmla="*/ 122032 h 716624"/>
              <a:gd name="connsiteX2" fmla="*/ 349176 w 684249"/>
              <a:gd name="connsiteY2" fmla="*/ 20 h 716624"/>
              <a:gd name="connsiteX3" fmla="*/ 624948 w 684249"/>
              <a:gd name="connsiteY3" fmla="*/ 130649 h 716624"/>
              <a:gd name="connsiteX4" fmla="*/ 683005 w 684249"/>
              <a:gd name="connsiteY4" fmla="*/ 420935 h 716624"/>
              <a:gd name="connsiteX5" fmla="*/ 595919 w 684249"/>
              <a:gd name="connsiteY5" fmla="*/ 624135 h 716624"/>
              <a:gd name="connsiteX6" fmla="*/ 421748 w 684249"/>
              <a:gd name="connsiteY6" fmla="*/ 711220 h 716624"/>
              <a:gd name="connsiteX7" fmla="*/ 218548 w 684249"/>
              <a:gd name="connsiteY7" fmla="*/ 696706 h 716624"/>
              <a:gd name="connsiteX8" fmla="*/ 44376 w 684249"/>
              <a:gd name="connsiteY8" fmla="*/ 609620 h 716624"/>
              <a:gd name="connsiteX9" fmla="*/ 15348 w 684249"/>
              <a:gd name="connsiteY9" fmla="*/ 420935 h 716624"/>
              <a:gd name="connsiteX10" fmla="*/ 29862 w 684249"/>
              <a:gd name="connsiteY10" fmla="*/ 275792 h 716624"/>
              <a:gd name="connsiteX0" fmla="*/ 16939 w 671326"/>
              <a:gd name="connsiteY0" fmla="*/ 276016 h 716848"/>
              <a:gd name="connsiteX1" fmla="*/ 137589 w 671326"/>
              <a:gd name="connsiteY1" fmla="*/ 103206 h 716848"/>
              <a:gd name="connsiteX2" fmla="*/ 336253 w 671326"/>
              <a:gd name="connsiteY2" fmla="*/ 244 h 716848"/>
              <a:gd name="connsiteX3" fmla="*/ 612025 w 671326"/>
              <a:gd name="connsiteY3" fmla="*/ 130873 h 716848"/>
              <a:gd name="connsiteX4" fmla="*/ 670082 w 671326"/>
              <a:gd name="connsiteY4" fmla="*/ 421159 h 716848"/>
              <a:gd name="connsiteX5" fmla="*/ 582996 w 671326"/>
              <a:gd name="connsiteY5" fmla="*/ 624359 h 716848"/>
              <a:gd name="connsiteX6" fmla="*/ 408825 w 671326"/>
              <a:gd name="connsiteY6" fmla="*/ 711444 h 716848"/>
              <a:gd name="connsiteX7" fmla="*/ 205625 w 671326"/>
              <a:gd name="connsiteY7" fmla="*/ 696930 h 716848"/>
              <a:gd name="connsiteX8" fmla="*/ 31453 w 671326"/>
              <a:gd name="connsiteY8" fmla="*/ 609844 h 716848"/>
              <a:gd name="connsiteX9" fmla="*/ 2425 w 671326"/>
              <a:gd name="connsiteY9" fmla="*/ 421159 h 716848"/>
              <a:gd name="connsiteX10" fmla="*/ 16939 w 671326"/>
              <a:gd name="connsiteY10" fmla="*/ 276016 h 716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1326" h="716848">
                <a:moveTo>
                  <a:pt x="16939" y="276016"/>
                </a:moveTo>
                <a:cubicBezTo>
                  <a:pt x="39466" y="223024"/>
                  <a:pt x="84370" y="149168"/>
                  <a:pt x="137589" y="103206"/>
                </a:cubicBezTo>
                <a:cubicBezTo>
                  <a:pt x="190808" y="57244"/>
                  <a:pt x="257180" y="-4367"/>
                  <a:pt x="336253" y="244"/>
                </a:cubicBezTo>
                <a:cubicBezTo>
                  <a:pt x="415326" y="4855"/>
                  <a:pt x="556387" y="60720"/>
                  <a:pt x="612025" y="130873"/>
                </a:cubicBezTo>
                <a:cubicBezTo>
                  <a:pt x="667663" y="201026"/>
                  <a:pt x="674920" y="338911"/>
                  <a:pt x="670082" y="421159"/>
                </a:cubicBezTo>
                <a:cubicBezTo>
                  <a:pt x="665244" y="503407"/>
                  <a:pt x="626539" y="575978"/>
                  <a:pt x="582996" y="624359"/>
                </a:cubicBezTo>
                <a:cubicBezTo>
                  <a:pt x="539453" y="672740"/>
                  <a:pt x="471720" y="699349"/>
                  <a:pt x="408825" y="711444"/>
                </a:cubicBezTo>
                <a:cubicBezTo>
                  <a:pt x="345930" y="723539"/>
                  <a:pt x="268520" y="713863"/>
                  <a:pt x="205625" y="696930"/>
                </a:cubicBezTo>
                <a:cubicBezTo>
                  <a:pt x="142730" y="679997"/>
                  <a:pt x="65320" y="655806"/>
                  <a:pt x="31453" y="609844"/>
                </a:cubicBezTo>
                <a:cubicBezTo>
                  <a:pt x="-2414" y="563882"/>
                  <a:pt x="4844" y="476797"/>
                  <a:pt x="2425" y="421159"/>
                </a:cubicBezTo>
                <a:cubicBezTo>
                  <a:pt x="6" y="365521"/>
                  <a:pt x="-5588" y="329008"/>
                  <a:pt x="16939" y="276016"/>
                </a:cubicBezTo>
                <a:close/>
              </a:path>
            </a:pathLst>
          </a:custGeom>
          <a:solidFill>
            <a:schemeClr val="bg1"/>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01</a:t>
            </a:r>
            <a:endParaRPr lang="zh-CN" altLang="en-US" sz="2400" dirty="0">
              <a:solidFill>
                <a:schemeClr val="tx1"/>
              </a:solidFill>
            </a:endParaRPr>
          </a:p>
        </p:txBody>
      </p:sp>
      <p:sp>
        <p:nvSpPr>
          <p:cNvPr id="13" name="任意多边形 12"/>
          <p:cNvSpPr/>
          <p:nvPr/>
        </p:nvSpPr>
        <p:spPr>
          <a:xfrm>
            <a:off x="5424674" y="3926773"/>
            <a:ext cx="671326" cy="716848"/>
          </a:xfrm>
          <a:custGeom>
            <a:avLst/>
            <a:gdLst>
              <a:gd name="connsiteX0" fmla="*/ 15980 w 713910"/>
              <a:gd name="connsiteY0" fmla="*/ 116173 h 716662"/>
              <a:gd name="connsiteX1" fmla="*/ 378837 w 713910"/>
              <a:gd name="connsiteY1" fmla="*/ 58 h 716662"/>
              <a:gd name="connsiteX2" fmla="*/ 654609 w 713910"/>
              <a:gd name="connsiteY2" fmla="*/ 130687 h 716662"/>
              <a:gd name="connsiteX3" fmla="*/ 712666 w 713910"/>
              <a:gd name="connsiteY3" fmla="*/ 420973 h 716662"/>
              <a:gd name="connsiteX4" fmla="*/ 625580 w 713910"/>
              <a:gd name="connsiteY4" fmla="*/ 624173 h 716662"/>
              <a:gd name="connsiteX5" fmla="*/ 451409 w 713910"/>
              <a:gd name="connsiteY5" fmla="*/ 711258 h 716662"/>
              <a:gd name="connsiteX6" fmla="*/ 248209 w 713910"/>
              <a:gd name="connsiteY6" fmla="*/ 696744 h 716662"/>
              <a:gd name="connsiteX7" fmla="*/ 74037 w 713910"/>
              <a:gd name="connsiteY7" fmla="*/ 609658 h 716662"/>
              <a:gd name="connsiteX8" fmla="*/ 45009 w 713910"/>
              <a:gd name="connsiteY8" fmla="*/ 420973 h 716662"/>
              <a:gd name="connsiteX9" fmla="*/ 59523 w 713910"/>
              <a:gd name="connsiteY9" fmla="*/ 275830 h 716662"/>
              <a:gd name="connsiteX10" fmla="*/ 15980 w 713910"/>
              <a:gd name="connsiteY10" fmla="*/ 116173 h 716662"/>
              <a:gd name="connsiteX0" fmla="*/ 29862 w 684249"/>
              <a:gd name="connsiteY0" fmla="*/ 279991 h 720823"/>
              <a:gd name="connsiteX1" fmla="*/ 349176 w 684249"/>
              <a:gd name="connsiteY1" fmla="*/ 4219 h 720823"/>
              <a:gd name="connsiteX2" fmla="*/ 624948 w 684249"/>
              <a:gd name="connsiteY2" fmla="*/ 134848 h 720823"/>
              <a:gd name="connsiteX3" fmla="*/ 683005 w 684249"/>
              <a:gd name="connsiteY3" fmla="*/ 425134 h 720823"/>
              <a:gd name="connsiteX4" fmla="*/ 595919 w 684249"/>
              <a:gd name="connsiteY4" fmla="*/ 628334 h 720823"/>
              <a:gd name="connsiteX5" fmla="*/ 421748 w 684249"/>
              <a:gd name="connsiteY5" fmla="*/ 715419 h 720823"/>
              <a:gd name="connsiteX6" fmla="*/ 218548 w 684249"/>
              <a:gd name="connsiteY6" fmla="*/ 700905 h 720823"/>
              <a:gd name="connsiteX7" fmla="*/ 44376 w 684249"/>
              <a:gd name="connsiteY7" fmla="*/ 613819 h 720823"/>
              <a:gd name="connsiteX8" fmla="*/ 15348 w 684249"/>
              <a:gd name="connsiteY8" fmla="*/ 425134 h 720823"/>
              <a:gd name="connsiteX9" fmla="*/ 29862 w 684249"/>
              <a:gd name="connsiteY9" fmla="*/ 279991 h 720823"/>
              <a:gd name="connsiteX0" fmla="*/ 29862 w 684249"/>
              <a:gd name="connsiteY0" fmla="*/ 275792 h 716624"/>
              <a:gd name="connsiteX1" fmla="*/ 169562 w 684249"/>
              <a:gd name="connsiteY1" fmla="*/ 122032 h 716624"/>
              <a:gd name="connsiteX2" fmla="*/ 349176 w 684249"/>
              <a:gd name="connsiteY2" fmla="*/ 20 h 716624"/>
              <a:gd name="connsiteX3" fmla="*/ 624948 w 684249"/>
              <a:gd name="connsiteY3" fmla="*/ 130649 h 716624"/>
              <a:gd name="connsiteX4" fmla="*/ 683005 w 684249"/>
              <a:gd name="connsiteY4" fmla="*/ 420935 h 716624"/>
              <a:gd name="connsiteX5" fmla="*/ 595919 w 684249"/>
              <a:gd name="connsiteY5" fmla="*/ 624135 h 716624"/>
              <a:gd name="connsiteX6" fmla="*/ 421748 w 684249"/>
              <a:gd name="connsiteY6" fmla="*/ 711220 h 716624"/>
              <a:gd name="connsiteX7" fmla="*/ 218548 w 684249"/>
              <a:gd name="connsiteY7" fmla="*/ 696706 h 716624"/>
              <a:gd name="connsiteX8" fmla="*/ 44376 w 684249"/>
              <a:gd name="connsiteY8" fmla="*/ 609620 h 716624"/>
              <a:gd name="connsiteX9" fmla="*/ 15348 w 684249"/>
              <a:gd name="connsiteY9" fmla="*/ 420935 h 716624"/>
              <a:gd name="connsiteX10" fmla="*/ 29862 w 684249"/>
              <a:gd name="connsiteY10" fmla="*/ 275792 h 716624"/>
              <a:gd name="connsiteX0" fmla="*/ 16939 w 671326"/>
              <a:gd name="connsiteY0" fmla="*/ 276016 h 716848"/>
              <a:gd name="connsiteX1" fmla="*/ 137589 w 671326"/>
              <a:gd name="connsiteY1" fmla="*/ 103206 h 716848"/>
              <a:gd name="connsiteX2" fmla="*/ 336253 w 671326"/>
              <a:gd name="connsiteY2" fmla="*/ 244 h 716848"/>
              <a:gd name="connsiteX3" fmla="*/ 612025 w 671326"/>
              <a:gd name="connsiteY3" fmla="*/ 130873 h 716848"/>
              <a:gd name="connsiteX4" fmla="*/ 670082 w 671326"/>
              <a:gd name="connsiteY4" fmla="*/ 421159 h 716848"/>
              <a:gd name="connsiteX5" fmla="*/ 582996 w 671326"/>
              <a:gd name="connsiteY5" fmla="*/ 624359 h 716848"/>
              <a:gd name="connsiteX6" fmla="*/ 408825 w 671326"/>
              <a:gd name="connsiteY6" fmla="*/ 711444 h 716848"/>
              <a:gd name="connsiteX7" fmla="*/ 205625 w 671326"/>
              <a:gd name="connsiteY7" fmla="*/ 696930 h 716848"/>
              <a:gd name="connsiteX8" fmla="*/ 31453 w 671326"/>
              <a:gd name="connsiteY8" fmla="*/ 609844 h 716848"/>
              <a:gd name="connsiteX9" fmla="*/ 2425 w 671326"/>
              <a:gd name="connsiteY9" fmla="*/ 421159 h 716848"/>
              <a:gd name="connsiteX10" fmla="*/ 16939 w 671326"/>
              <a:gd name="connsiteY10" fmla="*/ 276016 h 716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1326" h="716848">
                <a:moveTo>
                  <a:pt x="16939" y="276016"/>
                </a:moveTo>
                <a:cubicBezTo>
                  <a:pt x="39466" y="223024"/>
                  <a:pt x="84370" y="149168"/>
                  <a:pt x="137589" y="103206"/>
                </a:cubicBezTo>
                <a:cubicBezTo>
                  <a:pt x="190808" y="57244"/>
                  <a:pt x="257180" y="-4367"/>
                  <a:pt x="336253" y="244"/>
                </a:cubicBezTo>
                <a:cubicBezTo>
                  <a:pt x="415326" y="4855"/>
                  <a:pt x="556387" y="60720"/>
                  <a:pt x="612025" y="130873"/>
                </a:cubicBezTo>
                <a:cubicBezTo>
                  <a:pt x="667663" y="201026"/>
                  <a:pt x="674920" y="338911"/>
                  <a:pt x="670082" y="421159"/>
                </a:cubicBezTo>
                <a:cubicBezTo>
                  <a:pt x="665244" y="503407"/>
                  <a:pt x="626539" y="575978"/>
                  <a:pt x="582996" y="624359"/>
                </a:cubicBezTo>
                <a:cubicBezTo>
                  <a:pt x="539453" y="672740"/>
                  <a:pt x="471720" y="699349"/>
                  <a:pt x="408825" y="711444"/>
                </a:cubicBezTo>
                <a:cubicBezTo>
                  <a:pt x="345930" y="723539"/>
                  <a:pt x="268520" y="713863"/>
                  <a:pt x="205625" y="696930"/>
                </a:cubicBezTo>
                <a:cubicBezTo>
                  <a:pt x="142730" y="679997"/>
                  <a:pt x="65320" y="655806"/>
                  <a:pt x="31453" y="609844"/>
                </a:cubicBezTo>
                <a:cubicBezTo>
                  <a:pt x="-2414" y="563882"/>
                  <a:pt x="4844" y="476797"/>
                  <a:pt x="2425" y="421159"/>
                </a:cubicBezTo>
                <a:cubicBezTo>
                  <a:pt x="6" y="365521"/>
                  <a:pt x="-5588" y="329008"/>
                  <a:pt x="16939" y="276016"/>
                </a:cubicBezTo>
                <a:close/>
              </a:path>
            </a:pathLst>
          </a:custGeom>
          <a:solidFill>
            <a:schemeClr val="bg1"/>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02</a:t>
            </a:r>
            <a:endParaRPr lang="zh-CN" altLang="en-US" sz="2400" dirty="0">
              <a:solidFill>
                <a:schemeClr val="tx1"/>
              </a:solidFill>
            </a:endParaRPr>
          </a:p>
        </p:txBody>
      </p:sp>
      <p:sp>
        <p:nvSpPr>
          <p:cNvPr id="14" name="任意多边形 13"/>
          <p:cNvSpPr/>
          <p:nvPr/>
        </p:nvSpPr>
        <p:spPr>
          <a:xfrm>
            <a:off x="7784248" y="3833251"/>
            <a:ext cx="671326" cy="716848"/>
          </a:xfrm>
          <a:custGeom>
            <a:avLst/>
            <a:gdLst>
              <a:gd name="connsiteX0" fmla="*/ 15980 w 713910"/>
              <a:gd name="connsiteY0" fmla="*/ 116173 h 716662"/>
              <a:gd name="connsiteX1" fmla="*/ 378837 w 713910"/>
              <a:gd name="connsiteY1" fmla="*/ 58 h 716662"/>
              <a:gd name="connsiteX2" fmla="*/ 654609 w 713910"/>
              <a:gd name="connsiteY2" fmla="*/ 130687 h 716662"/>
              <a:gd name="connsiteX3" fmla="*/ 712666 w 713910"/>
              <a:gd name="connsiteY3" fmla="*/ 420973 h 716662"/>
              <a:gd name="connsiteX4" fmla="*/ 625580 w 713910"/>
              <a:gd name="connsiteY4" fmla="*/ 624173 h 716662"/>
              <a:gd name="connsiteX5" fmla="*/ 451409 w 713910"/>
              <a:gd name="connsiteY5" fmla="*/ 711258 h 716662"/>
              <a:gd name="connsiteX6" fmla="*/ 248209 w 713910"/>
              <a:gd name="connsiteY6" fmla="*/ 696744 h 716662"/>
              <a:gd name="connsiteX7" fmla="*/ 74037 w 713910"/>
              <a:gd name="connsiteY7" fmla="*/ 609658 h 716662"/>
              <a:gd name="connsiteX8" fmla="*/ 45009 w 713910"/>
              <a:gd name="connsiteY8" fmla="*/ 420973 h 716662"/>
              <a:gd name="connsiteX9" fmla="*/ 59523 w 713910"/>
              <a:gd name="connsiteY9" fmla="*/ 275830 h 716662"/>
              <a:gd name="connsiteX10" fmla="*/ 15980 w 713910"/>
              <a:gd name="connsiteY10" fmla="*/ 116173 h 716662"/>
              <a:gd name="connsiteX0" fmla="*/ 29862 w 684249"/>
              <a:gd name="connsiteY0" fmla="*/ 279991 h 720823"/>
              <a:gd name="connsiteX1" fmla="*/ 349176 w 684249"/>
              <a:gd name="connsiteY1" fmla="*/ 4219 h 720823"/>
              <a:gd name="connsiteX2" fmla="*/ 624948 w 684249"/>
              <a:gd name="connsiteY2" fmla="*/ 134848 h 720823"/>
              <a:gd name="connsiteX3" fmla="*/ 683005 w 684249"/>
              <a:gd name="connsiteY3" fmla="*/ 425134 h 720823"/>
              <a:gd name="connsiteX4" fmla="*/ 595919 w 684249"/>
              <a:gd name="connsiteY4" fmla="*/ 628334 h 720823"/>
              <a:gd name="connsiteX5" fmla="*/ 421748 w 684249"/>
              <a:gd name="connsiteY5" fmla="*/ 715419 h 720823"/>
              <a:gd name="connsiteX6" fmla="*/ 218548 w 684249"/>
              <a:gd name="connsiteY6" fmla="*/ 700905 h 720823"/>
              <a:gd name="connsiteX7" fmla="*/ 44376 w 684249"/>
              <a:gd name="connsiteY7" fmla="*/ 613819 h 720823"/>
              <a:gd name="connsiteX8" fmla="*/ 15348 w 684249"/>
              <a:gd name="connsiteY8" fmla="*/ 425134 h 720823"/>
              <a:gd name="connsiteX9" fmla="*/ 29862 w 684249"/>
              <a:gd name="connsiteY9" fmla="*/ 279991 h 720823"/>
              <a:gd name="connsiteX0" fmla="*/ 29862 w 684249"/>
              <a:gd name="connsiteY0" fmla="*/ 275792 h 716624"/>
              <a:gd name="connsiteX1" fmla="*/ 169562 w 684249"/>
              <a:gd name="connsiteY1" fmla="*/ 122032 h 716624"/>
              <a:gd name="connsiteX2" fmla="*/ 349176 w 684249"/>
              <a:gd name="connsiteY2" fmla="*/ 20 h 716624"/>
              <a:gd name="connsiteX3" fmla="*/ 624948 w 684249"/>
              <a:gd name="connsiteY3" fmla="*/ 130649 h 716624"/>
              <a:gd name="connsiteX4" fmla="*/ 683005 w 684249"/>
              <a:gd name="connsiteY4" fmla="*/ 420935 h 716624"/>
              <a:gd name="connsiteX5" fmla="*/ 595919 w 684249"/>
              <a:gd name="connsiteY5" fmla="*/ 624135 h 716624"/>
              <a:gd name="connsiteX6" fmla="*/ 421748 w 684249"/>
              <a:gd name="connsiteY6" fmla="*/ 711220 h 716624"/>
              <a:gd name="connsiteX7" fmla="*/ 218548 w 684249"/>
              <a:gd name="connsiteY7" fmla="*/ 696706 h 716624"/>
              <a:gd name="connsiteX8" fmla="*/ 44376 w 684249"/>
              <a:gd name="connsiteY8" fmla="*/ 609620 h 716624"/>
              <a:gd name="connsiteX9" fmla="*/ 15348 w 684249"/>
              <a:gd name="connsiteY9" fmla="*/ 420935 h 716624"/>
              <a:gd name="connsiteX10" fmla="*/ 29862 w 684249"/>
              <a:gd name="connsiteY10" fmla="*/ 275792 h 716624"/>
              <a:gd name="connsiteX0" fmla="*/ 16939 w 671326"/>
              <a:gd name="connsiteY0" fmla="*/ 276016 h 716848"/>
              <a:gd name="connsiteX1" fmla="*/ 137589 w 671326"/>
              <a:gd name="connsiteY1" fmla="*/ 103206 h 716848"/>
              <a:gd name="connsiteX2" fmla="*/ 336253 w 671326"/>
              <a:gd name="connsiteY2" fmla="*/ 244 h 716848"/>
              <a:gd name="connsiteX3" fmla="*/ 612025 w 671326"/>
              <a:gd name="connsiteY3" fmla="*/ 130873 h 716848"/>
              <a:gd name="connsiteX4" fmla="*/ 670082 w 671326"/>
              <a:gd name="connsiteY4" fmla="*/ 421159 h 716848"/>
              <a:gd name="connsiteX5" fmla="*/ 582996 w 671326"/>
              <a:gd name="connsiteY5" fmla="*/ 624359 h 716848"/>
              <a:gd name="connsiteX6" fmla="*/ 408825 w 671326"/>
              <a:gd name="connsiteY6" fmla="*/ 711444 h 716848"/>
              <a:gd name="connsiteX7" fmla="*/ 205625 w 671326"/>
              <a:gd name="connsiteY7" fmla="*/ 696930 h 716848"/>
              <a:gd name="connsiteX8" fmla="*/ 31453 w 671326"/>
              <a:gd name="connsiteY8" fmla="*/ 609844 h 716848"/>
              <a:gd name="connsiteX9" fmla="*/ 2425 w 671326"/>
              <a:gd name="connsiteY9" fmla="*/ 421159 h 716848"/>
              <a:gd name="connsiteX10" fmla="*/ 16939 w 671326"/>
              <a:gd name="connsiteY10" fmla="*/ 276016 h 716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1326" h="716848">
                <a:moveTo>
                  <a:pt x="16939" y="276016"/>
                </a:moveTo>
                <a:cubicBezTo>
                  <a:pt x="39466" y="223024"/>
                  <a:pt x="84370" y="149168"/>
                  <a:pt x="137589" y="103206"/>
                </a:cubicBezTo>
                <a:cubicBezTo>
                  <a:pt x="190808" y="57244"/>
                  <a:pt x="257180" y="-4367"/>
                  <a:pt x="336253" y="244"/>
                </a:cubicBezTo>
                <a:cubicBezTo>
                  <a:pt x="415326" y="4855"/>
                  <a:pt x="556387" y="60720"/>
                  <a:pt x="612025" y="130873"/>
                </a:cubicBezTo>
                <a:cubicBezTo>
                  <a:pt x="667663" y="201026"/>
                  <a:pt x="674920" y="338911"/>
                  <a:pt x="670082" y="421159"/>
                </a:cubicBezTo>
                <a:cubicBezTo>
                  <a:pt x="665244" y="503407"/>
                  <a:pt x="626539" y="575978"/>
                  <a:pt x="582996" y="624359"/>
                </a:cubicBezTo>
                <a:cubicBezTo>
                  <a:pt x="539453" y="672740"/>
                  <a:pt x="471720" y="699349"/>
                  <a:pt x="408825" y="711444"/>
                </a:cubicBezTo>
                <a:cubicBezTo>
                  <a:pt x="345930" y="723539"/>
                  <a:pt x="268520" y="713863"/>
                  <a:pt x="205625" y="696930"/>
                </a:cubicBezTo>
                <a:cubicBezTo>
                  <a:pt x="142730" y="679997"/>
                  <a:pt x="65320" y="655806"/>
                  <a:pt x="31453" y="609844"/>
                </a:cubicBezTo>
                <a:cubicBezTo>
                  <a:pt x="-2414" y="563882"/>
                  <a:pt x="4844" y="476797"/>
                  <a:pt x="2425" y="421159"/>
                </a:cubicBezTo>
                <a:cubicBezTo>
                  <a:pt x="6" y="365521"/>
                  <a:pt x="-5588" y="329008"/>
                  <a:pt x="16939" y="276016"/>
                </a:cubicBezTo>
                <a:close/>
              </a:path>
            </a:pathLst>
          </a:custGeom>
          <a:solidFill>
            <a:schemeClr val="bg1"/>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03</a:t>
            </a:r>
            <a:endParaRPr lang="zh-CN" altLang="en-US" sz="2400" dirty="0">
              <a:solidFill>
                <a:schemeClr val="tx1"/>
              </a:solidFill>
            </a:endParaRPr>
          </a:p>
        </p:txBody>
      </p:sp>
      <p:grpSp>
        <p:nvGrpSpPr>
          <p:cNvPr id="15" name="组合 14"/>
          <p:cNvGrpSpPr/>
          <p:nvPr/>
        </p:nvGrpSpPr>
        <p:grpSpPr>
          <a:xfrm>
            <a:off x="4915358" y="2351212"/>
            <a:ext cx="3410813" cy="962022"/>
            <a:chOff x="7325360" y="2384859"/>
            <a:chExt cx="3410813" cy="962022"/>
          </a:xfrm>
        </p:grpSpPr>
        <p:sp>
          <p:nvSpPr>
            <p:cNvPr id="16" name="矩形 15"/>
            <p:cNvSpPr/>
            <p:nvPr/>
          </p:nvSpPr>
          <p:spPr>
            <a:xfrm>
              <a:off x="7325360" y="2737483"/>
              <a:ext cx="3410813"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a:t>
              </a:r>
            </a:p>
          </p:txBody>
        </p:sp>
        <p:sp>
          <p:nvSpPr>
            <p:cNvPr id="17" name="矩形 16"/>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8" name="组合 17"/>
          <p:cNvGrpSpPr/>
          <p:nvPr/>
        </p:nvGrpSpPr>
        <p:grpSpPr>
          <a:xfrm>
            <a:off x="1304495" y="3020385"/>
            <a:ext cx="3410813" cy="962022"/>
            <a:chOff x="7325360" y="2384859"/>
            <a:chExt cx="3410813" cy="962022"/>
          </a:xfrm>
        </p:grpSpPr>
        <p:sp>
          <p:nvSpPr>
            <p:cNvPr id="19" name="矩形 18"/>
            <p:cNvSpPr/>
            <p:nvPr/>
          </p:nvSpPr>
          <p:spPr>
            <a:xfrm>
              <a:off x="7325360" y="2737483"/>
              <a:ext cx="3410813"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a:t>
              </a:r>
            </a:p>
          </p:txBody>
        </p:sp>
        <p:sp>
          <p:nvSpPr>
            <p:cNvPr id="20" name="矩形 19"/>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spTree>
    <p:extLst>
      <p:ext uri="{BB962C8B-B14F-4D97-AF65-F5344CB8AC3E}">
        <p14:creationId xmlns:p14="http://schemas.microsoft.com/office/powerpoint/2010/main" val="423237389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ppt_x</p:attrName>
                                        </p:attrNameLst>
                                      </p:cBhvr>
                                      <p:tavLst>
                                        <p:tav tm="0">
                                          <p:val>
                                            <p:strVal val="#ppt_x-#ppt_w*1.125000"/>
                                          </p:val>
                                        </p:tav>
                                        <p:tav tm="100000">
                                          <p:val>
                                            <p:strVal val="#ppt_x"/>
                                          </p:val>
                                        </p:tav>
                                      </p:tavLst>
                                    </p:anim>
                                    <p:animEffect transition="in" filter="wipe(right)">
                                      <p:cBhvr>
                                        <p:cTn id="13" dur="500"/>
                                        <p:tgtEl>
                                          <p:spTgt spid="5"/>
                                        </p:tgtEl>
                                      </p:cBhvr>
                                    </p:animEffect>
                                  </p:childTnLst>
                                </p:cTn>
                              </p:par>
                            </p:childTnLst>
                          </p:cTn>
                        </p:par>
                        <p:par>
                          <p:cTn id="14" fill="hold">
                            <p:stCondLst>
                              <p:cond delay="1000"/>
                            </p:stCondLst>
                            <p:childTnLst>
                              <p:par>
                                <p:cTn id="15" presetID="2" presetClass="entr" presetSubtype="12"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0-#ppt_w/2"/>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500" fill="hold"/>
                                        <p:tgtEl>
                                          <p:spTgt spid="14"/>
                                        </p:tgtEl>
                                        <p:attrNameLst>
                                          <p:attrName>ppt_w</p:attrName>
                                        </p:attrNameLst>
                                      </p:cBhvr>
                                      <p:tavLst>
                                        <p:tav tm="0">
                                          <p:val>
                                            <p:fltVal val="0"/>
                                          </p:val>
                                        </p:tav>
                                        <p:tav tm="100000">
                                          <p:val>
                                            <p:strVal val="#ppt_w"/>
                                          </p:val>
                                        </p:tav>
                                      </p:tavLst>
                                    </p:anim>
                                    <p:anim calcmode="lin" valueType="num">
                                      <p:cBhvr>
                                        <p:cTn id="33" dur="500" fill="hold"/>
                                        <p:tgtEl>
                                          <p:spTgt spid="14"/>
                                        </p:tgtEl>
                                        <p:attrNameLst>
                                          <p:attrName>ppt_h</p:attrName>
                                        </p:attrNameLst>
                                      </p:cBhvr>
                                      <p:tavLst>
                                        <p:tav tm="0">
                                          <p:val>
                                            <p:fltVal val="0"/>
                                          </p:val>
                                        </p:tav>
                                        <p:tav tm="100000">
                                          <p:val>
                                            <p:strVal val="#ppt_h"/>
                                          </p:val>
                                        </p:tav>
                                      </p:tavLst>
                                    </p:anim>
                                    <p:animEffect transition="in" filter="fade">
                                      <p:cBhvr>
                                        <p:cTn id="34" dur="500"/>
                                        <p:tgtEl>
                                          <p:spTgt spid="14"/>
                                        </p:tgtEl>
                                      </p:cBhvr>
                                    </p:animEffect>
                                  </p:childTnLst>
                                </p:cTn>
                              </p:par>
                            </p:childTnLst>
                          </p:cTn>
                        </p:par>
                        <p:par>
                          <p:cTn id="35" fill="hold">
                            <p:stCondLst>
                              <p:cond delay="2000"/>
                            </p:stCondLst>
                            <p:childTnLst>
                              <p:par>
                                <p:cTn id="36" presetID="12" presetClass="entr" presetSubtype="8"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500"/>
                                        <p:tgtEl>
                                          <p:spTgt spid="18"/>
                                        </p:tgtEl>
                                        <p:attrNameLst>
                                          <p:attrName>ppt_x</p:attrName>
                                        </p:attrNameLst>
                                      </p:cBhvr>
                                      <p:tavLst>
                                        <p:tav tm="0">
                                          <p:val>
                                            <p:strVal val="#ppt_x-#ppt_w*1.125000"/>
                                          </p:val>
                                        </p:tav>
                                        <p:tav tm="100000">
                                          <p:val>
                                            <p:strVal val="#ppt_x"/>
                                          </p:val>
                                        </p:tav>
                                      </p:tavLst>
                                    </p:anim>
                                    <p:animEffect transition="in" filter="wipe(right)">
                                      <p:cBhvr>
                                        <p:cTn id="39" dur="500"/>
                                        <p:tgtEl>
                                          <p:spTgt spid="18"/>
                                        </p:tgtEl>
                                      </p:cBhvr>
                                    </p:animEffect>
                                  </p:childTnLst>
                                </p:cTn>
                              </p:par>
                            </p:childTnLst>
                          </p:cTn>
                        </p:par>
                        <p:par>
                          <p:cTn id="40" fill="hold">
                            <p:stCondLst>
                              <p:cond delay="2500"/>
                            </p:stCondLst>
                            <p:childTnLst>
                              <p:par>
                                <p:cTn id="41" presetID="12" presetClass="entr" presetSubtype="8" fill="hold" nodeType="after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p:tgtEl>
                                          <p:spTgt spid="15"/>
                                        </p:tgtEl>
                                        <p:attrNameLst>
                                          <p:attrName>ppt_x</p:attrName>
                                        </p:attrNameLst>
                                      </p:cBhvr>
                                      <p:tavLst>
                                        <p:tav tm="0">
                                          <p:val>
                                            <p:strVal val="#ppt_x-#ppt_w*1.125000"/>
                                          </p:val>
                                        </p:tav>
                                        <p:tav tm="100000">
                                          <p:val>
                                            <p:strVal val="#ppt_x"/>
                                          </p:val>
                                        </p:tav>
                                      </p:tavLst>
                                    </p:anim>
                                    <p:animEffect transition="in" filter="wipe(right)">
                                      <p:cBhvr>
                                        <p:cTn id="44" dur="500"/>
                                        <p:tgtEl>
                                          <p:spTgt spid="15"/>
                                        </p:tgtEl>
                                      </p:cBhvr>
                                    </p:animEffect>
                                  </p:childTnLst>
                                </p:cTn>
                              </p:par>
                            </p:childTnLst>
                          </p:cTn>
                        </p:par>
                        <p:par>
                          <p:cTn id="45" fill="hold">
                            <p:stCondLst>
                              <p:cond delay="3000"/>
                            </p:stCondLst>
                            <p:childTnLst>
                              <p:par>
                                <p:cTn id="46" presetID="12" presetClass="entr" presetSubtype="8" fill="hold" nodeType="after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additive="base">
                                        <p:cTn id="48" dur="500"/>
                                        <p:tgtEl>
                                          <p:spTgt spid="8"/>
                                        </p:tgtEl>
                                        <p:attrNameLst>
                                          <p:attrName>ppt_x</p:attrName>
                                        </p:attrNameLst>
                                      </p:cBhvr>
                                      <p:tavLst>
                                        <p:tav tm="0">
                                          <p:val>
                                            <p:strVal val="#ppt_x-#ppt_w*1.125000"/>
                                          </p:val>
                                        </p:tav>
                                        <p:tav tm="100000">
                                          <p:val>
                                            <p:strVal val="#ppt_x"/>
                                          </p:val>
                                        </p:tav>
                                      </p:tavLst>
                                    </p:anim>
                                    <p:animEffect transition="in" filter="wipe(right)">
                                      <p:cBhvr>
                                        <p:cTn id="4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851420" y="1240971"/>
            <a:ext cx="2489160" cy="2140858"/>
          </a:xfrm>
          <a:prstGeom prst="rect">
            <a:avLst/>
          </a:prstGeom>
        </p:spPr>
      </p:pic>
      <p:sp>
        <p:nvSpPr>
          <p:cNvPr id="3" name="矩形 2"/>
          <p:cNvSpPr/>
          <p:nvPr/>
        </p:nvSpPr>
        <p:spPr>
          <a:xfrm>
            <a:off x="3933190" y="4325978"/>
            <a:ext cx="4325619" cy="70076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600" b="1" dirty="0">
                <a:latin typeface="+mj-ea"/>
                <a:ea typeface="+mj-ea"/>
              </a:rPr>
              <a:t>标题文字添加此处</a:t>
            </a:r>
          </a:p>
        </p:txBody>
      </p:sp>
      <p:sp>
        <p:nvSpPr>
          <p:cNvPr id="4" name="文本框 3"/>
          <p:cNvSpPr txBox="1"/>
          <p:nvPr/>
        </p:nvSpPr>
        <p:spPr>
          <a:xfrm>
            <a:off x="2888342" y="5124344"/>
            <a:ext cx="6415316" cy="513346"/>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200" dirty="0">
                <a:solidFill>
                  <a:schemeClr val="bg1">
                    <a:lumMod val="50000"/>
                  </a:schemeClr>
                </a:solidFill>
                <a:ea typeface="+mj-ea"/>
              </a:rPr>
              <a:t>The user can demonstrate on a projector or computer, or print the presentation and make it into a film to be used in a wider field</a:t>
            </a:r>
          </a:p>
        </p:txBody>
      </p:sp>
      <p:sp>
        <p:nvSpPr>
          <p:cNvPr id="5" name="矩形 4"/>
          <p:cNvSpPr/>
          <p:nvPr/>
        </p:nvSpPr>
        <p:spPr>
          <a:xfrm>
            <a:off x="3933190" y="3581400"/>
            <a:ext cx="4325619" cy="76309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4000" b="1" dirty="0">
                <a:ea typeface="+mj-ea"/>
              </a:rPr>
              <a:t>PART 03</a:t>
            </a:r>
            <a:endParaRPr lang="zh-CN" altLang="en-US" sz="4000" b="1" dirty="0">
              <a:ea typeface="+mj-ea"/>
            </a:endParaRPr>
          </a:p>
        </p:txBody>
      </p:sp>
    </p:spTree>
    <p:extLst>
      <p:ext uri="{BB962C8B-B14F-4D97-AF65-F5344CB8AC3E}">
        <p14:creationId xmlns:p14="http://schemas.microsoft.com/office/powerpoint/2010/main" val="340820537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2"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par>
                          <p:cTn id="19" fill="hold">
                            <p:stCondLst>
                              <p:cond delay="1500"/>
                            </p:stCondLst>
                            <p:childTnLst>
                              <p:par>
                                <p:cTn id="20" presetID="14" presetClass="entr" presetSubtype="1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038599" y="2010895"/>
            <a:ext cx="4114802" cy="3556936"/>
          </a:xfrm>
          <a:prstGeom prst="rect">
            <a:avLst/>
          </a:prstGeom>
        </p:spPr>
      </p:pic>
      <p:pic>
        <p:nvPicPr>
          <p:cNvPr id="3" name="图片 2"/>
          <p:cNvPicPr>
            <a:picLocks noChangeAspect="1"/>
          </p:cNvPicPr>
          <p:nvPr/>
        </p:nvPicPr>
        <p:blipFill>
          <a:blip r:embed="rId4"/>
          <a:stretch>
            <a:fillRect/>
          </a:stretch>
        </p:blipFill>
        <p:spPr>
          <a:xfrm>
            <a:off x="293043" y="342900"/>
            <a:ext cx="1916757" cy="704850"/>
          </a:xfrm>
          <a:prstGeom prst="rect">
            <a:avLst/>
          </a:prstGeom>
        </p:spPr>
      </p:pic>
      <p:grpSp>
        <p:nvGrpSpPr>
          <p:cNvPr id="4" name="组合 3"/>
          <p:cNvGrpSpPr/>
          <p:nvPr/>
        </p:nvGrpSpPr>
        <p:grpSpPr>
          <a:xfrm>
            <a:off x="2348065" y="357414"/>
            <a:ext cx="4880049" cy="727678"/>
            <a:chOff x="3708780" y="2244236"/>
            <a:chExt cx="4880049" cy="727678"/>
          </a:xfrm>
        </p:grpSpPr>
        <p:sp>
          <p:nvSpPr>
            <p:cNvPr id="5" name="矩形 4"/>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6" name="文本框 5"/>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7" name="组合 6"/>
          <p:cNvGrpSpPr/>
          <p:nvPr/>
        </p:nvGrpSpPr>
        <p:grpSpPr>
          <a:xfrm>
            <a:off x="8650602" y="4126674"/>
            <a:ext cx="2241974" cy="1220554"/>
            <a:chOff x="7325360" y="2384859"/>
            <a:chExt cx="2241974" cy="1220554"/>
          </a:xfrm>
        </p:grpSpPr>
        <p:sp>
          <p:nvSpPr>
            <p:cNvPr id="8" name="矩形 7"/>
            <p:cNvSpPr/>
            <p:nvPr/>
          </p:nvSpPr>
          <p:spPr>
            <a:xfrm>
              <a:off x="7325360" y="2737483"/>
              <a:ext cx="2241974"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a:t>
              </a:r>
            </a:p>
          </p:txBody>
        </p:sp>
        <p:sp>
          <p:nvSpPr>
            <p:cNvPr id="9" name="矩形 8"/>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0" name="组合 9"/>
          <p:cNvGrpSpPr/>
          <p:nvPr/>
        </p:nvGrpSpPr>
        <p:grpSpPr>
          <a:xfrm>
            <a:off x="1280449" y="4126674"/>
            <a:ext cx="2241974" cy="1220554"/>
            <a:chOff x="7354388" y="2384859"/>
            <a:chExt cx="2241974" cy="1220554"/>
          </a:xfrm>
        </p:grpSpPr>
        <p:sp>
          <p:nvSpPr>
            <p:cNvPr id="11" name="矩形 10"/>
            <p:cNvSpPr/>
            <p:nvPr/>
          </p:nvSpPr>
          <p:spPr>
            <a:xfrm>
              <a:off x="7354388" y="2737483"/>
              <a:ext cx="2241974"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latin typeface="+mj-ea"/>
                  <a:ea typeface="+mj-ea"/>
                </a:rPr>
                <a:t>用户可以在投影仪或者计算机上进行演示也可以将演示文稿打印出来制作</a:t>
              </a:r>
            </a:p>
          </p:txBody>
        </p:sp>
        <p:sp>
          <p:nvSpPr>
            <p:cNvPr id="12" name="矩形 11"/>
            <p:cNvSpPr/>
            <p:nvPr/>
          </p:nvSpPr>
          <p:spPr>
            <a:xfrm>
              <a:off x="7354388" y="2384859"/>
              <a:ext cx="2241974" cy="396583"/>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latin typeface="+mj-ea"/>
                  <a:ea typeface="+mj-ea"/>
                </a:rPr>
                <a:t>标题文字添加</a:t>
              </a:r>
            </a:p>
          </p:txBody>
        </p:sp>
      </p:grpSp>
      <p:grpSp>
        <p:nvGrpSpPr>
          <p:cNvPr id="13" name="组合 12"/>
          <p:cNvGrpSpPr/>
          <p:nvPr/>
        </p:nvGrpSpPr>
        <p:grpSpPr>
          <a:xfrm>
            <a:off x="2061269" y="2124872"/>
            <a:ext cx="3178388" cy="962022"/>
            <a:chOff x="7325360" y="2384859"/>
            <a:chExt cx="3178388" cy="962022"/>
          </a:xfrm>
        </p:grpSpPr>
        <p:sp>
          <p:nvSpPr>
            <p:cNvPr id="14" name="矩形 13"/>
            <p:cNvSpPr/>
            <p:nvPr/>
          </p:nvSpPr>
          <p:spPr>
            <a:xfrm>
              <a:off x="7325360" y="2737483"/>
              <a:ext cx="3178388" cy="609398"/>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latin typeface="+mj-ea"/>
                  <a:ea typeface="+mj-ea"/>
                </a:rPr>
                <a:t>用户可以在投影仪或者计算机上进行演示也可以将演示文稿打印出来制作</a:t>
              </a:r>
            </a:p>
          </p:txBody>
        </p:sp>
        <p:sp>
          <p:nvSpPr>
            <p:cNvPr id="15" name="矩形 14"/>
            <p:cNvSpPr/>
            <p:nvPr/>
          </p:nvSpPr>
          <p:spPr>
            <a:xfrm>
              <a:off x="8261774" y="2384859"/>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latin typeface="+mj-ea"/>
                  <a:ea typeface="+mj-ea"/>
                </a:rPr>
                <a:t>标题文字添加</a:t>
              </a:r>
            </a:p>
          </p:txBody>
        </p:sp>
      </p:grpSp>
      <p:sp>
        <p:nvSpPr>
          <p:cNvPr id="16" name="矩形 15"/>
          <p:cNvSpPr/>
          <p:nvPr/>
        </p:nvSpPr>
        <p:spPr>
          <a:xfrm>
            <a:off x="5755833" y="2433954"/>
            <a:ext cx="721998" cy="609398"/>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800" dirty="0">
                <a:ea typeface="+mj-ea"/>
              </a:rPr>
              <a:t>01</a:t>
            </a:r>
            <a:endParaRPr lang="zh-CN" altLang="en-US" sz="2800" dirty="0">
              <a:ea typeface="+mj-ea"/>
            </a:endParaRPr>
          </a:p>
        </p:txBody>
      </p:sp>
      <p:sp>
        <p:nvSpPr>
          <p:cNvPr id="17" name="矩形 16"/>
          <p:cNvSpPr/>
          <p:nvPr/>
        </p:nvSpPr>
        <p:spPr>
          <a:xfrm>
            <a:off x="4318919" y="4584765"/>
            <a:ext cx="721998" cy="561885"/>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800" dirty="0">
                <a:ea typeface="+mj-ea"/>
              </a:rPr>
              <a:t>02</a:t>
            </a:r>
            <a:endParaRPr lang="zh-CN" altLang="en-US" sz="2800" dirty="0">
              <a:ea typeface="+mj-ea"/>
            </a:endParaRPr>
          </a:p>
        </p:txBody>
      </p:sp>
      <p:sp>
        <p:nvSpPr>
          <p:cNvPr id="18" name="矩形 17"/>
          <p:cNvSpPr/>
          <p:nvPr/>
        </p:nvSpPr>
        <p:spPr>
          <a:xfrm>
            <a:off x="7199609" y="4694288"/>
            <a:ext cx="721998" cy="561885"/>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800" dirty="0">
                <a:ea typeface="+mj-ea"/>
              </a:rPr>
              <a:t>03</a:t>
            </a:r>
            <a:endParaRPr lang="zh-CN" altLang="en-US" sz="2800" dirty="0">
              <a:ea typeface="+mj-ea"/>
            </a:endParaRPr>
          </a:p>
        </p:txBody>
      </p:sp>
    </p:spTree>
    <p:extLst>
      <p:ext uri="{BB962C8B-B14F-4D97-AF65-F5344CB8AC3E}">
        <p14:creationId xmlns:p14="http://schemas.microsoft.com/office/powerpoint/2010/main" val="48244482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ppt_x</p:attrName>
                                        </p:attrNameLst>
                                      </p:cBhvr>
                                      <p:tavLst>
                                        <p:tav tm="0">
                                          <p:val>
                                            <p:strVal val="#ppt_x-#ppt_w*1.125000"/>
                                          </p:val>
                                        </p:tav>
                                        <p:tav tm="100000">
                                          <p:val>
                                            <p:strVal val="#ppt_x"/>
                                          </p:val>
                                        </p:tav>
                                      </p:tavLst>
                                    </p:anim>
                                    <p:animEffect transition="in" filter="wipe(right)">
                                      <p:cBhvr>
                                        <p:cTn id="13" dur="500"/>
                                        <p:tgtEl>
                                          <p:spTgt spid="4"/>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p:cTn id="28" dur="500" fill="hold"/>
                                        <p:tgtEl>
                                          <p:spTgt spid="17"/>
                                        </p:tgtEl>
                                        <p:attrNameLst>
                                          <p:attrName>ppt_w</p:attrName>
                                        </p:attrNameLst>
                                      </p:cBhvr>
                                      <p:tavLst>
                                        <p:tav tm="0">
                                          <p:val>
                                            <p:fltVal val="0"/>
                                          </p:val>
                                        </p:tav>
                                        <p:tav tm="100000">
                                          <p:val>
                                            <p:strVal val="#ppt_w"/>
                                          </p:val>
                                        </p:tav>
                                      </p:tavLst>
                                    </p:anim>
                                    <p:anim calcmode="lin" valueType="num">
                                      <p:cBhvr>
                                        <p:cTn id="29" dur="500" fill="hold"/>
                                        <p:tgtEl>
                                          <p:spTgt spid="17"/>
                                        </p:tgtEl>
                                        <p:attrNameLst>
                                          <p:attrName>ppt_h</p:attrName>
                                        </p:attrNameLst>
                                      </p:cBhvr>
                                      <p:tavLst>
                                        <p:tav tm="0">
                                          <p:val>
                                            <p:fltVal val="0"/>
                                          </p:val>
                                        </p:tav>
                                        <p:tav tm="100000">
                                          <p:val>
                                            <p:strVal val="#ppt_h"/>
                                          </p:val>
                                        </p:tav>
                                      </p:tavLst>
                                    </p:anim>
                                    <p:animEffect transition="in" filter="fade">
                                      <p:cBhvr>
                                        <p:cTn id="30" dur="500"/>
                                        <p:tgtEl>
                                          <p:spTgt spid="17"/>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p:cTn id="33" dur="500" fill="hold"/>
                                        <p:tgtEl>
                                          <p:spTgt spid="18"/>
                                        </p:tgtEl>
                                        <p:attrNameLst>
                                          <p:attrName>ppt_w</p:attrName>
                                        </p:attrNameLst>
                                      </p:cBhvr>
                                      <p:tavLst>
                                        <p:tav tm="0">
                                          <p:val>
                                            <p:fltVal val="0"/>
                                          </p:val>
                                        </p:tav>
                                        <p:tav tm="100000">
                                          <p:val>
                                            <p:strVal val="#ppt_w"/>
                                          </p:val>
                                        </p:tav>
                                      </p:tavLst>
                                    </p:anim>
                                    <p:anim calcmode="lin" valueType="num">
                                      <p:cBhvr>
                                        <p:cTn id="34" dur="500" fill="hold"/>
                                        <p:tgtEl>
                                          <p:spTgt spid="18"/>
                                        </p:tgtEl>
                                        <p:attrNameLst>
                                          <p:attrName>ppt_h</p:attrName>
                                        </p:attrNameLst>
                                      </p:cBhvr>
                                      <p:tavLst>
                                        <p:tav tm="0">
                                          <p:val>
                                            <p:fltVal val="0"/>
                                          </p:val>
                                        </p:tav>
                                        <p:tav tm="100000">
                                          <p:val>
                                            <p:strVal val="#ppt_h"/>
                                          </p:val>
                                        </p:tav>
                                      </p:tavLst>
                                    </p:anim>
                                    <p:animEffect transition="in" filter="fade">
                                      <p:cBhvr>
                                        <p:cTn id="35" dur="500"/>
                                        <p:tgtEl>
                                          <p:spTgt spid="18"/>
                                        </p:tgtEl>
                                      </p:cBhvr>
                                    </p:animEffect>
                                  </p:childTnLst>
                                </p:cTn>
                              </p:par>
                            </p:childTnLst>
                          </p:cTn>
                        </p:par>
                        <p:par>
                          <p:cTn id="36" fill="hold">
                            <p:stCondLst>
                              <p:cond delay="2500"/>
                            </p:stCondLst>
                            <p:childTnLst>
                              <p:par>
                                <p:cTn id="37" presetID="2" presetClass="entr" presetSubtype="8" fill="hold" nodeType="after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0-#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childTnLst>
                          </p:cTn>
                        </p:par>
                        <p:par>
                          <p:cTn id="41" fill="hold">
                            <p:stCondLst>
                              <p:cond delay="3000"/>
                            </p:stCondLst>
                            <p:childTnLst>
                              <p:par>
                                <p:cTn id="42" presetID="53" presetClass="entr" presetSubtype="16" fill="hold" nodeType="after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p:cTn id="44" dur="500" fill="hold"/>
                                        <p:tgtEl>
                                          <p:spTgt spid="10"/>
                                        </p:tgtEl>
                                        <p:attrNameLst>
                                          <p:attrName>ppt_w</p:attrName>
                                        </p:attrNameLst>
                                      </p:cBhvr>
                                      <p:tavLst>
                                        <p:tav tm="0">
                                          <p:val>
                                            <p:fltVal val="0"/>
                                          </p:val>
                                        </p:tav>
                                        <p:tav tm="100000">
                                          <p:val>
                                            <p:strVal val="#ppt_w"/>
                                          </p:val>
                                        </p:tav>
                                      </p:tavLst>
                                    </p:anim>
                                    <p:anim calcmode="lin" valueType="num">
                                      <p:cBhvr>
                                        <p:cTn id="45" dur="500" fill="hold"/>
                                        <p:tgtEl>
                                          <p:spTgt spid="10"/>
                                        </p:tgtEl>
                                        <p:attrNameLst>
                                          <p:attrName>ppt_h</p:attrName>
                                        </p:attrNameLst>
                                      </p:cBhvr>
                                      <p:tavLst>
                                        <p:tav tm="0">
                                          <p:val>
                                            <p:fltVal val="0"/>
                                          </p:val>
                                        </p:tav>
                                        <p:tav tm="100000">
                                          <p:val>
                                            <p:strVal val="#ppt_h"/>
                                          </p:val>
                                        </p:tav>
                                      </p:tavLst>
                                    </p:anim>
                                    <p:animEffect transition="in" filter="fade">
                                      <p:cBhvr>
                                        <p:cTn id="46" dur="500"/>
                                        <p:tgtEl>
                                          <p:spTgt spid="10"/>
                                        </p:tgtEl>
                                      </p:cBhvr>
                                    </p:animEffect>
                                  </p:childTnLst>
                                </p:cTn>
                              </p:par>
                              <p:par>
                                <p:cTn id="47" presetID="53" presetClass="entr" presetSubtype="16" fill="hold" nodeType="with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fltVal val="0"/>
                                          </p:val>
                                        </p:tav>
                                        <p:tav tm="100000">
                                          <p:val>
                                            <p:strVal val="#ppt_w"/>
                                          </p:val>
                                        </p:tav>
                                      </p:tavLst>
                                    </p:anim>
                                    <p:anim calcmode="lin" valueType="num">
                                      <p:cBhvr>
                                        <p:cTn id="50" dur="500" fill="hold"/>
                                        <p:tgtEl>
                                          <p:spTgt spid="7"/>
                                        </p:tgtEl>
                                        <p:attrNameLst>
                                          <p:attrName>ppt_h</p:attrName>
                                        </p:attrNameLst>
                                      </p:cBhvr>
                                      <p:tavLst>
                                        <p:tav tm="0">
                                          <p:val>
                                            <p:fltVal val="0"/>
                                          </p:val>
                                        </p:tav>
                                        <p:tav tm="100000">
                                          <p:val>
                                            <p:strVal val="#ppt_h"/>
                                          </p:val>
                                        </p:tav>
                                      </p:tavLst>
                                    </p:anim>
                                    <p:animEffect transition="in" filter="fade">
                                      <p:cBhvr>
                                        <p:cTn id="5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371601" y="1930399"/>
            <a:ext cx="4291862" cy="3311455"/>
          </a:xfrm>
          <a:prstGeom prst="rect">
            <a:avLst/>
          </a:prstGeom>
        </p:spPr>
      </p:pic>
      <p:pic>
        <p:nvPicPr>
          <p:cNvPr id="3" name="图片 2"/>
          <p:cNvPicPr>
            <a:picLocks noChangeAspect="1"/>
          </p:cNvPicPr>
          <p:nvPr/>
        </p:nvPicPr>
        <p:blipFill>
          <a:blip r:embed="rId4"/>
          <a:stretch>
            <a:fillRect/>
          </a:stretch>
        </p:blipFill>
        <p:spPr>
          <a:xfrm>
            <a:off x="293043" y="342900"/>
            <a:ext cx="1916757" cy="704850"/>
          </a:xfrm>
          <a:prstGeom prst="rect">
            <a:avLst/>
          </a:prstGeom>
        </p:spPr>
      </p:pic>
      <p:grpSp>
        <p:nvGrpSpPr>
          <p:cNvPr id="4" name="组合 3"/>
          <p:cNvGrpSpPr/>
          <p:nvPr/>
        </p:nvGrpSpPr>
        <p:grpSpPr>
          <a:xfrm>
            <a:off x="2348065" y="357414"/>
            <a:ext cx="4880049" cy="727678"/>
            <a:chOff x="3708780" y="2244236"/>
            <a:chExt cx="4880049" cy="727678"/>
          </a:xfrm>
        </p:grpSpPr>
        <p:sp>
          <p:nvSpPr>
            <p:cNvPr id="5" name="矩形 4"/>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6" name="文本框 5"/>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7" name="组合 6"/>
          <p:cNvGrpSpPr/>
          <p:nvPr/>
        </p:nvGrpSpPr>
        <p:grpSpPr>
          <a:xfrm>
            <a:off x="6255744" y="1930399"/>
            <a:ext cx="4833170" cy="703489"/>
            <a:chOff x="7325360" y="2384859"/>
            <a:chExt cx="4833170" cy="703489"/>
          </a:xfrm>
        </p:grpSpPr>
        <p:sp>
          <p:nvSpPr>
            <p:cNvPr id="8" name="矩形 7"/>
            <p:cNvSpPr/>
            <p:nvPr/>
          </p:nvSpPr>
          <p:spPr>
            <a:xfrm>
              <a:off x="7325360" y="2737483"/>
              <a:ext cx="4833170" cy="3508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a:t>
              </a:r>
            </a:p>
          </p:txBody>
        </p:sp>
        <p:sp>
          <p:nvSpPr>
            <p:cNvPr id="9" name="矩形 8"/>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0" name="组合 9"/>
          <p:cNvGrpSpPr/>
          <p:nvPr/>
        </p:nvGrpSpPr>
        <p:grpSpPr>
          <a:xfrm>
            <a:off x="6255744" y="2888966"/>
            <a:ext cx="4833170" cy="703489"/>
            <a:chOff x="7325360" y="2384859"/>
            <a:chExt cx="4833170" cy="703489"/>
          </a:xfrm>
        </p:grpSpPr>
        <p:sp>
          <p:nvSpPr>
            <p:cNvPr id="11" name="矩形 10"/>
            <p:cNvSpPr/>
            <p:nvPr/>
          </p:nvSpPr>
          <p:spPr>
            <a:xfrm>
              <a:off x="7325360" y="2737483"/>
              <a:ext cx="4833170" cy="3508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a:t>
              </a:r>
            </a:p>
          </p:txBody>
        </p:sp>
        <p:sp>
          <p:nvSpPr>
            <p:cNvPr id="12" name="矩形 11"/>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3" name="组合 12"/>
          <p:cNvGrpSpPr/>
          <p:nvPr/>
        </p:nvGrpSpPr>
        <p:grpSpPr>
          <a:xfrm>
            <a:off x="6255744" y="3847533"/>
            <a:ext cx="4833170" cy="703489"/>
            <a:chOff x="7325360" y="2384859"/>
            <a:chExt cx="4833170" cy="703489"/>
          </a:xfrm>
        </p:grpSpPr>
        <p:sp>
          <p:nvSpPr>
            <p:cNvPr id="14" name="矩形 13"/>
            <p:cNvSpPr/>
            <p:nvPr/>
          </p:nvSpPr>
          <p:spPr>
            <a:xfrm>
              <a:off x="7325360" y="2737483"/>
              <a:ext cx="4833170" cy="3508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a:t>
              </a:r>
            </a:p>
          </p:txBody>
        </p:sp>
        <p:sp>
          <p:nvSpPr>
            <p:cNvPr id="15" name="矩形 14"/>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6" name="组合 15"/>
          <p:cNvGrpSpPr/>
          <p:nvPr/>
        </p:nvGrpSpPr>
        <p:grpSpPr>
          <a:xfrm>
            <a:off x="6255744" y="4806100"/>
            <a:ext cx="4833170" cy="703489"/>
            <a:chOff x="7325360" y="2384859"/>
            <a:chExt cx="4833170" cy="703489"/>
          </a:xfrm>
        </p:grpSpPr>
        <p:sp>
          <p:nvSpPr>
            <p:cNvPr id="17" name="矩形 16"/>
            <p:cNvSpPr/>
            <p:nvPr/>
          </p:nvSpPr>
          <p:spPr>
            <a:xfrm>
              <a:off x="7325360" y="2737483"/>
              <a:ext cx="4833170" cy="3508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a:t>
              </a:r>
            </a:p>
          </p:txBody>
        </p:sp>
        <p:sp>
          <p:nvSpPr>
            <p:cNvPr id="18" name="矩形 17"/>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sp>
        <p:nvSpPr>
          <p:cNvPr id="19" name="矩形 18"/>
          <p:cNvSpPr/>
          <p:nvPr/>
        </p:nvSpPr>
        <p:spPr>
          <a:xfrm>
            <a:off x="1626067" y="5176343"/>
            <a:ext cx="721998" cy="424732"/>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dirty="0">
                <a:ea typeface="+mj-ea"/>
              </a:rPr>
              <a:t>01</a:t>
            </a:r>
            <a:endParaRPr lang="zh-CN" altLang="en-US" dirty="0">
              <a:ea typeface="+mj-ea"/>
            </a:endParaRPr>
          </a:p>
        </p:txBody>
      </p:sp>
      <p:sp>
        <p:nvSpPr>
          <p:cNvPr id="20" name="矩形 19"/>
          <p:cNvSpPr/>
          <p:nvPr/>
        </p:nvSpPr>
        <p:spPr>
          <a:xfrm>
            <a:off x="2348065" y="5176343"/>
            <a:ext cx="721998" cy="394210"/>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dirty="0">
                <a:ea typeface="+mj-ea"/>
              </a:rPr>
              <a:t>02</a:t>
            </a:r>
            <a:endParaRPr lang="zh-CN" altLang="en-US" dirty="0">
              <a:ea typeface="+mj-ea"/>
            </a:endParaRPr>
          </a:p>
        </p:txBody>
      </p:sp>
      <p:sp>
        <p:nvSpPr>
          <p:cNvPr id="21" name="矩形 20"/>
          <p:cNvSpPr/>
          <p:nvPr/>
        </p:nvSpPr>
        <p:spPr>
          <a:xfrm>
            <a:off x="3088333" y="5176343"/>
            <a:ext cx="721998" cy="394210"/>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dirty="0">
                <a:ea typeface="+mj-ea"/>
              </a:rPr>
              <a:t>03</a:t>
            </a:r>
            <a:endParaRPr lang="zh-CN" altLang="en-US" dirty="0">
              <a:ea typeface="+mj-ea"/>
            </a:endParaRPr>
          </a:p>
        </p:txBody>
      </p:sp>
      <p:sp>
        <p:nvSpPr>
          <p:cNvPr id="22" name="矩形 21"/>
          <p:cNvSpPr/>
          <p:nvPr/>
        </p:nvSpPr>
        <p:spPr>
          <a:xfrm>
            <a:off x="3900147" y="5176343"/>
            <a:ext cx="721998" cy="394210"/>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dirty="0">
                <a:ea typeface="+mj-ea"/>
              </a:rPr>
              <a:t>04</a:t>
            </a:r>
            <a:endParaRPr lang="zh-CN" altLang="en-US" dirty="0">
              <a:ea typeface="+mj-ea"/>
            </a:endParaRPr>
          </a:p>
        </p:txBody>
      </p:sp>
      <p:sp>
        <p:nvSpPr>
          <p:cNvPr id="23" name="矩形 22"/>
          <p:cNvSpPr/>
          <p:nvPr/>
        </p:nvSpPr>
        <p:spPr>
          <a:xfrm>
            <a:off x="4635765" y="5176343"/>
            <a:ext cx="721998" cy="394210"/>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dirty="0">
                <a:ea typeface="+mj-ea"/>
              </a:rPr>
              <a:t>05</a:t>
            </a:r>
            <a:endParaRPr lang="zh-CN" altLang="en-US" dirty="0">
              <a:ea typeface="+mj-ea"/>
            </a:endParaRPr>
          </a:p>
        </p:txBody>
      </p:sp>
    </p:spTree>
    <p:extLst>
      <p:ext uri="{BB962C8B-B14F-4D97-AF65-F5344CB8AC3E}">
        <p14:creationId xmlns:p14="http://schemas.microsoft.com/office/powerpoint/2010/main" val="73581554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ppt_x</p:attrName>
                                        </p:attrNameLst>
                                      </p:cBhvr>
                                      <p:tavLst>
                                        <p:tav tm="0">
                                          <p:val>
                                            <p:strVal val="#ppt_x-#ppt_w*1.125000"/>
                                          </p:val>
                                        </p:tav>
                                        <p:tav tm="100000">
                                          <p:val>
                                            <p:strVal val="#ppt_x"/>
                                          </p:val>
                                        </p:tav>
                                      </p:tavLst>
                                    </p:anim>
                                    <p:animEffect transition="in" filter="wipe(right)">
                                      <p:cBhvr>
                                        <p:cTn id="13" dur="500"/>
                                        <p:tgtEl>
                                          <p:spTgt spid="4"/>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p:cTn id="23" dur="500" fill="hold"/>
                                        <p:tgtEl>
                                          <p:spTgt spid="19"/>
                                        </p:tgtEl>
                                        <p:attrNameLst>
                                          <p:attrName>ppt_w</p:attrName>
                                        </p:attrNameLst>
                                      </p:cBhvr>
                                      <p:tavLst>
                                        <p:tav tm="0">
                                          <p:val>
                                            <p:fltVal val="0"/>
                                          </p:val>
                                        </p:tav>
                                        <p:tav tm="100000">
                                          <p:val>
                                            <p:strVal val="#ppt_w"/>
                                          </p:val>
                                        </p:tav>
                                      </p:tavLst>
                                    </p:anim>
                                    <p:anim calcmode="lin" valueType="num">
                                      <p:cBhvr>
                                        <p:cTn id="24" dur="500" fill="hold"/>
                                        <p:tgtEl>
                                          <p:spTgt spid="19"/>
                                        </p:tgtEl>
                                        <p:attrNameLst>
                                          <p:attrName>ppt_h</p:attrName>
                                        </p:attrNameLst>
                                      </p:cBhvr>
                                      <p:tavLst>
                                        <p:tav tm="0">
                                          <p:val>
                                            <p:fltVal val="0"/>
                                          </p:val>
                                        </p:tav>
                                        <p:tav tm="100000">
                                          <p:val>
                                            <p:strVal val="#ppt_h"/>
                                          </p:val>
                                        </p:tav>
                                      </p:tavLst>
                                    </p:anim>
                                    <p:animEffect transition="in" filter="fade">
                                      <p:cBhvr>
                                        <p:cTn id="25" dur="500"/>
                                        <p:tgtEl>
                                          <p:spTgt spid="19"/>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p:cTn id="28" dur="500" fill="hold"/>
                                        <p:tgtEl>
                                          <p:spTgt spid="20"/>
                                        </p:tgtEl>
                                        <p:attrNameLst>
                                          <p:attrName>ppt_w</p:attrName>
                                        </p:attrNameLst>
                                      </p:cBhvr>
                                      <p:tavLst>
                                        <p:tav tm="0">
                                          <p:val>
                                            <p:fltVal val="0"/>
                                          </p:val>
                                        </p:tav>
                                        <p:tav tm="100000">
                                          <p:val>
                                            <p:strVal val="#ppt_w"/>
                                          </p:val>
                                        </p:tav>
                                      </p:tavLst>
                                    </p:anim>
                                    <p:anim calcmode="lin" valueType="num">
                                      <p:cBhvr>
                                        <p:cTn id="29" dur="500" fill="hold"/>
                                        <p:tgtEl>
                                          <p:spTgt spid="20"/>
                                        </p:tgtEl>
                                        <p:attrNameLst>
                                          <p:attrName>ppt_h</p:attrName>
                                        </p:attrNameLst>
                                      </p:cBhvr>
                                      <p:tavLst>
                                        <p:tav tm="0">
                                          <p:val>
                                            <p:fltVal val="0"/>
                                          </p:val>
                                        </p:tav>
                                        <p:tav tm="100000">
                                          <p:val>
                                            <p:strVal val="#ppt_h"/>
                                          </p:val>
                                        </p:tav>
                                      </p:tavLst>
                                    </p:anim>
                                    <p:animEffect transition="in" filter="fade">
                                      <p:cBhvr>
                                        <p:cTn id="30" dur="500"/>
                                        <p:tgtEl>
                                          <p:spTgt spid="20"/>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p:cTn id="33" dur="500" fill="hold"/>
                                        <p:tgtEl>
                                          <p:spTgt spid="21"/>
                                        </p:tgtEl>
                                        <p:attrNameLst>
                                          <p:attrName>ppt_w</p:attrName>
                                        </p:attrNameLst>
                                      </p:cBhvr>
                                      <p:tavLst>
                                        <p:tav tm="0">
                                          <p:val>
                                            <p:fltVal val="0"/>
                                          </p:val>
                                        </p:tav>
                                        <p:tav tm="100000">
                                          <p:val>
                                            <p:strVal val="#ppt_w"/>
                                          </p:val>
                                        </p:tav>
                                      </p:tavLst>
                                    </p:anim>
                                    <p:anim calcmode="lin" valueType="num">
                                      <p:cBhvr>
                                        <p:cTn id="34" dur="500" fill="hold"/>
                                        <p:tgtEl>
                                          <p:spTgt spid="21"/>
                                        </p:tgtEl>
                                        <p:attrNameLst>
                                          <p:attrName>ppt_h</p:attrName>
                                        </p:attrNameLst>
                                      </p:cBhvr>
                                      <p:tavLst>
                                        <p:tav tm="0">
                                          <p:val>
                                            <p:fltVal val="0"/>
                                          </p:val>
                                        </p:tav>
                                        <p:tav tm="100000">
                                          <p:val>
                                            <p:strVal val="#ppt_h"/>
                                          </p:val>
                                        </p:tav>
                                      </p:tavLst>
                                    </p:anim>
                                    <p:animEffect transition="in" filter="fade">
                                      <p:cBhvr>
                                        <p:cTn id="35" dur="500"/>
                                        <p:tgtEl>
                                          <p:spTgt spid="21"/>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 calcmode="lin" valueType="num">
                                      <p:cBhvr>
                                        <p:cTn id="38" dur="500" fill="hold"/>
                                        <p:tgtEl>
                                          <p:spTgt spid="22"/>
                                        </p:tgtEl>
                                        <p:attrNameLst>
                                          <p:attrName>ppt_w</p:attrName>
                                        </p:attrNameLst>
                                      </p:cBhvr>
                                      <p:tavLst>
                                        <p:tav tm="0">
                                          <p:val>
                                            <p:fltVal val="0"/>
                                          </p:val>
                                        </p:tav>
                                        <p:tav tm="100000">
                                          <p:val>
                                            <p:strVal val="#ppt_w"/>
                                          </p:val>
                                        </p:tav>
                                      </p:tavLst>
                                    </p:anim>
                                    <p:anim calcmode="lin" valueType="num">
                                      <p:cBhvr>
                                        <p:cTn id="39" dur="500" fill="hold"/>
                                        <p:tgtEl>
                                          <p:spTgt spid="22"/>
                                        </p:tgtEl>
                                        <p:attrNameLst>
                                          <p:attrName>ppt_h</p:attrName>
                                        </p:attrNameLst>
                                      </p:cBhvr>
                                      <p:tavLst>
                                        <p:tav tm="0">
                                          <p:val>
                                            <p:fltVal val="0"/>
                                          </p:val>
                                        </p:tav>
                                        <p:tav tm="100000">
                                          <p:val>
                                            <p:strVal val="#ppt_h"/>
                                          </p:val>
                                        </p:tav>
                                      </p:tavLst>
                                    </p:anim>
                                    <p:animEffect transition="in" filter="fade">
                                      <p:cBhvr>
                                        <p:cTn id="40" dur="500"/>
                                        <p:tgtEl>
                                          <p:spTgt spid="22"/>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p:cTn id="43" dur="500" fill="hold"/>
                                        <p:tgtEl>
                                          <p:spTgt spid="23"/>
                                        </p:tgtEl>
                                        <p:attrNameLst>
                                          <p:attrName>ppt_w</p:attrName>
                                        </p:attrNameLst>
                                      </p:cBhvr>
                                      <p:tavLst>
                                        <p:tav tm="0">
                                          <p:val>
                                            <p:fltVal val="0"/>
                                          </p:val>
                                        </p:tav>
                                        <p:tav tm="100000">
                                          <p:val>
                                            <p:strVal val="#ppt_w"/>
                                          </p:val>
                                        </p:tav>
                                      </p:tavLst>
                                    </p:anim>
                                    <p:anim calcmode="lin" valueType="num">
                                      <p:cBhvr>
                                        <p:cTn id="44" dur="500" fill="hold"/>
                                        <p:tgtEl>
                                          <p:spTgt spid="23"/>
                                        </p:tgtEl>
                                        <p:attrNameLst>
                                          <p:attrName>ppt_h</p:attrName>
                                        </p:attrNameLst>
                                      </p:cBhvr>
                                      <p:tavLst>
                                        <p:tav tm="0">
                                          <p:val>
                                            <p:fltVal val="0"/>
                                          </p:val>
                                        </p:tav>
                                        <p:tav tm="100000">
                                          <p:val>
                                            <p:strVal val="#ppt_h"/>
                                          </p:val>
                                        </p:tav>
                                      </p:tavLst>
                                    </p:anim>
                                    <p:animEffect transition="in" filter="fade">
                                      <p:cBhvr>
                                        <p:cTn id="45" dur="500"/>
                                        <p:tgtEl>
                                          <p:spTgt spid="23"/>
                                        </p:tgtEl>
                                      </p:cBhvr>
                                    </p:animEffect>
                                  </p:childTnLst>
                                </p:cTn>
                              </p:par>
                            </p:childTnLst>
                          </p:cTn>
                        </p:par>
                        <p:par>
                          <p:cTn id="46" fill="hold">
                            <p:stCondLst>
                              <p:cond delay="2500"/>
                            </p:stCondLst>
                            <p:childTnLst>
                              <p:par>
                                <p:cTn id="47" presetID="2" presetClass="entr" presetSubtype="2" fill="hold" nodeType="after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1+#ppt_w/2"/>
                                          </p:val>
                                        </p:tav>
                                        <p:tav tm="100000">
                                          <p:val>
                                            <p:strVal val="#ppt_x"/>
                                          </p:val>
                                        </p:tav>
                                      </p:tavLst>
                                    </p:anim>
                                    <p:anim calcmode="lin" valueType="num">
                                      <p:cBhvr additive="base">
                                        <p:cTn id="50" dur="500" fill="hold"/>
                                        <p:tgtEl>
                                          <p:spTgt spid="7"/>
                                        </p:tgtEl>
                                        <p:attrNameLst>
                                          <p:attrName>ppt_y</p:attrName>
                                        </p:attrNameLst>
                                      </p:cBhvr>
                                      <p:tavLst>
                                        <p:tav tm="0">
                                          <p:val>
                                            <p:strVal val="#ppt_y"/>
                                          </p:val>
                                        </p:tav>
                                        <p:tav tm="100000">
                                          <p:val>
                                            <p:strVal val="#ppt_y"/>
                                          </p:val>
                                        </p:tav>
                                      </p:tavLst>
                                    </p:anim>
                                  </p:childTnLst>
                                </p:cTn>
                              </p:par>
                            </p:childTnLst>
                          </p:cTn>
                        </p:par>
                        <p:par>
                          <p:cTn id="51" fill="hold">
                            <p:stCondLst>
                              <p:cond delay="3000"/>
                            </p:stCondLst>
                            <p:childTnLst>
                              <p:par>
                                <p:cTn id="52" presetID="2" presetClass="entr" presetSubtype="2" fill="hold" nodeType="after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additive="base">
                                        <p:cTn id="54" dur="500" fill="hold"/>
                                        <p:tgtEl>
                                          <p:spTgt spid="10"/>
                                        </p:tgtEl>
                                        <p:attrNameLst>
                                          <p:attrName>ppt_x</p:attrName>
                                        </p:attrNameLst>
                                      </p:cBhvr>
                                      <p:tavLst>
                                        <p:tav tm="0">
                                          <p:val>
                                            <p:strVal val="1+#ppt_w/2"/>
                                          </p:val>
                                        </p:tav>
                                        <p:tav tm="100000">
                                          <p:val>
                                            <p:strVal val="#ppt_x"/>
                                          </p:val>
                                        </p:tav>
                                      </p:tavLst>
                                    </p:anim>
                                    <p:anim calcmode="lin" valueType="num">
                                      <p:cBhvr additive="base">
                                        <p:cTn id="55" dur="500" fill="hold"/>
                                        <p:tgtEl>
                                          <p:spTgt spid="10"/>
                                        </p:tgtEl>
                                        <p:attrNameLst>
                                          <p:attrName>ppt_y</p:attrName>
                                        </p:attrNameLst>
                                      </p:cBhvr>
                                      <p:tavLst>
                                        <p:tav tm="0">
                                          <p:val>
                                            <p:strVal val="#ppt_y"/>
                                          </p:val>
                                        </p:tav>
                                        <p:tav tm="100000">
                                          <p:val>
                                            <p:strVal val="#ppt_y"/>
                                          </p:val>
                                        </p:tav>
                                      </p:tavLst>
                                    </p:anim>
                                  </p:childTnLst>
                                </p:cTn>
                              </p:par>
                            </p:childTnLst>
                          </p:cTn>
                        </p:par>
                        <p:par>
                          <p:cTn id="56" fill="hold">
                            <p:stCondLst>
                              <p:cond delay="3500"/>
                            </p:stCondLst>
                            <p:childTnLst>
                              <p:par>
                                <p:cTn id="57" presetID="2" presetClass="entr" presetSubtype="2" fill="hold" nodeType="afterEffect">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cBhvr additive="base">
                                        <p:cTn id="59" dur="500" fill="hold"/>
                                        <p:tgtEl>
                                          <p:spTgt spid="13"/>
                                        </p:tgtEl>
                                        <p:attrNameLst>
                                          <p:attrName>ppt_x</p:attrName>
                                        </p:attrNameLst>
                                      </p:cBhvr>
                                      <p:tavLst>
                                        <p:tav tm="0">
                                          <p:val>
                                            <p:strVal val="1+#ppt_w/2"/>
                                          </p:val>
                                        </p:tav>
                                        <p:tav tm="100000">
                                          <p:val>
                                            <p:strVal val="#ppt_x"/>
                                          </p:val>
                                        </p:tav>
                                      </p:tavLst>
                                    </p:anim>
                                    <p:anim calcmode="lin" valueType="num">
                                      <p:cBhvr additive="base">
                                        <p:cTn id="60" dur="500" fill="hold"/>
                                        <p:tgtEl>
                                          <p:spTgt spid="13"/>
                                        </p:tgtEl>
                                        <p:attrNameLst>
                                          <p:attrName>ppt_y</p:attrName>
                                        </p:attrNameLst>
                                      </p:cBhvr>
                                      <p:tavLst>
                                        <p:tav tm="0">
                                          <p:val>
                                            <p:strVal val="#ppt_y"/>
                                          </p:val>
                                        </p:tav>
                                        <p:tav tm="100000">
                                          <p:val>
                                            <p:strVal val="#ppt_y"/>
                                          </p:val>
                                        </p:tav>
                                      </p:tavLst>
                                    </p:anim>
                                  </p:childTnLst>
                                </p:cTn>
                              </p:par>
                            </p:childTnLst>
                          </p:cTn>
                        </p:par>
                        <p:par>
                          <p:cTn id="61" fill="hold">
                            <p:stCondLst>
                              <p:cond delay="4000"/>
                            </p:stCondLst>
                            <p:childTnLst>
                              <p:par>
                                <p:cTn id="62" presetID="2" presetClass="entr" presetSubtype="2" fill="hold" nodeType="afterEffect">
                                  <p:stCondLst>
                                    <p:cond delay="0"/>
                                  </p:stCondLst>
                                  <p:childTnLst>
                                    <p:set>
                                      <p:cBhvr>
                                        <p:cTn id="63" dur="1" fill="hold">
                                          <p:stCondLst>
                                            <p:cond delay="0"/>
                                          </p:stCondLst>
                                        </p:cTn>
                                        <p:tgtEl>
                                          <p:spTgt spid="16"/>
                                        </p:tgtEl>
                                        <p:attrNameLst>
                                          <p:attrName>style.visibility</p:attrName>
                                        </p:attrNameLst>
                                      </p:cBhvr>
                                      <p:to>
                                        <p:strVal val="visible"/>
                                      </p:to>
                                    </p:set>
                                    <p:anim calcmode="lin" valueType="num">
                                      <p:cBhvr additive="base">
                                        <p:cTn id="64" dur="500" fill="hold"/>
                                        <p:tgtEl>
                                          <p:spTgt spid="16"/>
                                        </p:tgtEl>
                                        <p:attrNameLst>
                                          <p:attrName>ppt_x</p:attrName>
                                        </p:attrNameLst>
                                      </p:cBhvr>
                                      <p:tavLst>
                                        <p:tav tm="0">
                                          <p:val>
                                            <p:strVal val="1+#ppt_w/2"/>
                                          </p:val>
                                        </p:tav>
                                        <p:tav tm="100000">
                                          <p:val>
                                            <p:strVal val="#ppt_x"/>
                                          </p:val>
                                        </p:tav>
                                      </p:tavLst>
                                    </p:anim>
                                    <p:anim calcmode="lin" valueType="num">
                                      <p:cBhvr additive="base">
                                        <p:cTn id="65"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rot="5400000">
            <a:off x="1692746" y="1547846"/>
            <a:ext cx="694594" cy="1188115"/>
          </a:xfrm>
          <a:prstGeom prst="rect">
            <a:avLst/>
          </a:prstGeom>
        </p:spPr>
      </p:pic>
      <p:pic>
        <p:nvPicPr>
          <p:cNvPr id="3" name="图片 2"/>
          <p:cNvPicPr>
            <a:picLocks noChangeAspect="1"/>
          </p:cNvPicPr>
          <p:nvPr/>
        </p:nvPicPr>
        <p:blipFill>
          <a:blip r:embed="rId3"/>
          <a:stretch>
            <a:fillRect/>
          </a:stretch>
        </p:blipFill>
        <p:spPr>
          <a:xfrm rot="5400000">
            <a:off x="1692746" y="3656048"/>
            <a:ext cx="694594" cy="1188115"/>
          </a:xfrm>
          <a:prstGeom prst="rect">
            <a:avLst/>
          </a:prstGeom>
        </p:spPr>
      </p:pic>
      <p:pic>
        <p:nvPicPr>
          <p:cNvPr id="4" name="图片 3"/>
          <p:cNvPicPr>
            <a:picLocks noChangeAspect="1"/>
          </p:cNvPicPr>
          <p:nvPr/>
        </p:nvPicPr>
        <p:blipFill>
          <a:blip r:embed="rId3"/>
          <a:stretch>
            <a:fillRect/>
          </a:stretch>
        </p:blipFill>
        <p:spPr>
          <a:xfrm rot="5400000">
            <a:off x="6836248" y="1547847"/>
            <a:ext cx="694594" cy="1188115"/>
          </a:xfrm>
          <a:prstGeom prst="rect">
            <a:avLst/>
          </a:prstGeom>
        </p:spPr>
      </p:pic>
      <p:pic>
        <p:nvPicPr>
          <p:cNvPr id="5" name="图片 4"/>
          <p:cNvPicPr>
            <a:picLocks noChangeAspect="1"/>
          </p:cNvPicPr>
          <p:nvPr/>
        </p:nvPicPr>
        <p:blipFill>
          <a:blip r:embed="rId3"/>
          <a:stretch>
            <a:fillRect/>
          </a:stretch>
        </p:blipFill>
        <p:spPr>
          <a:xfrm rot="5400000">
            <a:off x="6836248" y="3656049"/>
            <a:ext cx="694594" cy="1188115"/>
          </a:xfrm>
          <a:prstGeom prst="rect">
            <a:avLst/>
          </a:prstGeom>
        </p:spPr>
      </p:pic>
      <p:pic>
        <p:nvPicPr>
          <p:cNvPr id="6" name="图片 5"/>
          <p:cNvPicPr>
            <a:picLocks noChangeAspect="1"/>
          </p:cNvPicPr>
          <p:nvPr/>
        </p:nvPicPr>
        <p:blipFill>
          <a:blip r:embed="rId4"/>
          <a:stretch>
            <a:fillRect/>
          </a:stretch>
        </p:blipFill>
        <p:spPr>
          <a:xfrm>
            <a:off x="293043" y="342900"/>
            <a:ext cx="1916757" cy="704850"/>
          </a:xfrm>
          <a:prstGeom prst="rect">
            <a:avLst/>
          </a:prstGeom>
        </p:spPr>
      </p:pic>
      <p:grpSp>
        <p:nvGrpSpPr>
          <p:cNvPr id="7" name="组合 6"/>
          <p:cNvGrpSpPr/>
          <p:nvPr/>
        </p:nvGrpSpPr>
        <p:grpSpPr>
          <a:xfrm>
            <a:off x="2348065" y="357414"/>
            <a:ext cx="4880049" cy="727678"/>
            <a:chOff x="3708780" y="2244236"/>
            <a:chExt cx="4880049" cy="727678"/>
          </a:xfrm>
        </p:grpSpPr>
        <p:sp>
          <p:nvSpPr>
            <p:cNvPr id="8" name="矩形 7"/>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9" name="文本框 8"/>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10" name="组合 9"/>
          <p:cNvGrpSpPr/>
          <p:nvPr/>
        </p:nvGrpSpPr>
        <p:grpSpPr>
          <a:xfrm>
            <a:off x="1370429" y="2598880"/>
            <a:ext cx="4238084" cy="962022"/>
            <a:chOff x="7325360" y="2384859"/>
            <a:chExt cx="4238084" cy="962022"/>
          </a:xfrm>
        </p:grpSpPr>
        <p:sp>
          <p:nvSpPr>
            <p:cNvPr id="11" name="矩形 10"/>
            <p:cNvSpPr/>
            <p:nvPr/>
          </p:nvSpPr>
          <p:spPr>
            <a:xfrm>
              <a:off x="7325360" y="2737483"/>
              <a:ext cx="4238084"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用户可以在投影仪或上进行演示也者计算机上进行演示也可以将演示文稿打印出来制作</a:t>
              </a:r>
            </a:p>
          </p:txBody>
        </p:sp>
        <p:sp>
          <p:nvSpPr>
            <p:cNvPr id="12" name="矩形 11"/>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3" name="组合 12"/>
          <p:cNvGrpSpPr/>
          <p:nvPr/>
        </p:nvGrpSpPr>
        <p:grpSpPr>
          <a:xfrm>
            <a:off x="6531431" y="2598880"/>
            <a:ext cx="4238084" cy="962022"/>
            <a:chOff x="7325360" y="2384859"/>
            <a:chExt cx="4238084" cy="962022"/>
          </a:xfrm>
        </p:grpSpPr>
        <p:sp>
          <p:nvSpPr>
            <p:cNvPr id="14" name="矩形 13"/>
            <p:cNvSpPr/>
            <p:nvPr/>
          </p:nvSpPr>
          <p:spPr>
            <a:xfrm>
              <a:off x="7325360" y="2737483"/>
              <a:ext cx="4238084"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用户可以在投影仪或上进行演示也者计算机上进行演示也可以将演示文稿打印出来制作</a:t>
              </a:r>
            </a:p>
          </p:txBody>
        </p:sp>
        <p:sp>
          <p:nvSpPr>
            <p:cNvPr id="15" name="矩形 14"/>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6" name="组合 15"/>
          <p:cNvGrpSpPr/>
          <p:nvPr/>
        </p:nvGrpSpPr>
        <p:grpSpPr>
          <a:xfrm>
            <a:off x="1370429" y="4746995"/>
            <a:ext cx="4238084" cy="962022"/>
            <a:chOff x="7325360" y="2384859"/>
            <a:chExt cx="4238084" cy="962022"/>
          </a:xfrm>
        </p:grpSpPr>
        <p:sp>
          <p:nvSpPr>
            <p:cNvPr id="17" name="矩形 16"/>
            <p:cNvSpPr/>
            <p:nvPr/>
          </p:nvSpPr>
          <p:spPr>
            <a:xfrm>
              <a:off x="7325360" y="2737483"/>
              <a:ext cx="4238084"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用户可以在投影仪或上进行演示也者计算机上进行演示也可以将演示文稿打印出来制作</a:t>
              </a:r>
            </a:p>
          </p:txBody>
        </p:sp>
        <p:sp>
          <p:nvSpPr>
            <p:cNvPr id="18" name="矩形 17"/>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9" name="组合 18"/>
          <p:cNvGrpSpPr/>
          <p:nvPr/>
        </p:nvGrpSpPr>
        <p:grpSpPr>
          <a:xfrm>
            <a:off x="6531431" y="4746995"/>
            <a:ext cx="4238084" cy="962022"/>
            <a:chOff x="7325360" y="2384859"/>
            <a:chExt cx="4238084" cy="962022"/>
          </a:xfrm>
        </p:grpSpPr>
        <p:sp>
          <p:nvSpPr>
            <p:cNvPr id="20" name="矩形 19"/>
            <p:cNvSpPr/>
            <p:nvPr/>
          </p:nvSpPr>
          <p:spPr>
            <a:xfrm>
              <a:off x="7325360" y="2737483"/>
              <a:ext cx="4238084"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用户可以在投影仪或上进行演示也者计算机上进行演示也可以将演示文稿打印出来制作</a:t>
              </a:r>
            </a:p>
          </p:txBody>
        </p:sp>
        <p:sp>
          <p:nvSpPr>
            <p:cNvPr id="21" name="矩形 20"/>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spTree>
    <p:extLst>
      <p:ext uri="{BB962C8B-B14F-4D97-AF65-F5344CB8AC3E}">
        <p14:creationId xmlns:p14="http://schemas.microsoft.com/office/powerpoint/2010/main" val="174491853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0-#ppt_w/2"/>
                                          </p:val>
                                        </p:tav>
                                        <p:tav tm="100000">
                                          <p:val>
                                            <p:strVal val="#ppt_x"/>
                                          </p:val>
                                        </p:tav>
                                      </p:tavLst>
                                    </p:anim>
                                    <p:anim calcmode="lin" valueType="num">
                                      <p:cBhvr additive="base">
                                        <p:cTn id="22" dur="500" fill="hold"/>
                                        <p:tgtEl>
                                          <p:spTgt spid="4"/>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0-#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0-#ppt_w/2"/>
                                          </p:val>
                                        </p:tav>
                                        <p:tav tm="100000">
                                          <p:val>
                                            <p:strVal val="#ppt_x"/>
                                          </p:val>
                                        </p:tav>
                                      </p:tavLst>
                                    </p:anim>
                                    <p:anim calcmode="lin" valueType="num">
                                      <p:cBhvr additive="base">
                                        <p:cTn id="30" dur="500" fill="hold"/>
                                        <p:tgtEl>
                                          <p:spTgt spid="5"/>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14" presetClass="entr" presetSubtype="10"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randombar(horizontal)">
                                      <p:cBhvr>
                                        <p:cTn id="34" dur="500"/>
                                        <p:tgtEl>
                                          <p:spTgt spid="10"/>
                                        </p:tgtEl>
                                      </p:cBhvr>
                                    </p:animEffect>
                                  </p:childTnLst>
                                </p:cTn>
                              </p:par>
                            </p:childTnLst>
                          </p:cTn>
                        </p:par>
                        <p:par>
                          <p:cTn id="35" fill="hold">
                            <p:stCondLst>
                              <p:cond delay="2000"/>
                            </p:stCondLst>
                            <p:childTnLst>
                              <p:par>
                                <p:cTn id="36" presetID="14" presetClass="entr" presetSubtype="10"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randombar(horizontal)">
                                      <p:cBhvr>
                                        <p:cTn id="38" dur="500"/>
                                        <p:tgtEl>
                                          <p:spTgt spid="13"/>
                                        </p:tgtEl>
                                      </p:cBhvr>
                                    </p:animEffect>
                                  </p:childTnLst>
                                </p:cTn>
                              </p:par>
                            </p:childTnLst>
                          </p:cTn>
                        </p:par>
                        <p:par>
                          <p:cTn id="39" fill="hold">
                            <p:stCondLst>
                              <p:cond delay="2500"/>
                            </p:stCondLst>
                            <p:childTnLst>
                              <p:par>
                                <p:cTn id="40" presetID="14" presetClass="entr" presetSubtype="10"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randombar(horizontal)">
                                      <p:cBhvr>
                                        <p:cTn id="42" dur="500"/>
                                        <p:tgtEl>
                                          <p:spTgt spid="16"/>
                                        </p:tgtEl>
                                      </p:cBhvr>
                                    </p:animEffect>
                                  </p:childTnLst>
                                </p:cTn>
                              </p:par>
                            </p:childTnLst>
                          </p:cTn>
                        </p:par>
                        <p:par>
                          <p:cTn id="43" fill="hold">
                            <p:stCondLst>
                              <p:cond delay="3000"/>
                            </p:stCondLst>
                            <p:childTnLst>
                              <p:par>
                                <p:cTn id="44" presetID="14" presetClass="entr" presetSubtype="10" fill="hold" nodeType="after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randombar(horizontal)">
                                      <p:cBhvr>
                                        <p:cTn id="4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026059" y="2904672"/>
            <a:ext cx="1998490" cy="1465263"/>
          </a:xfrm>
          <a:prstGeom prst="rect">
            <a:avLst/>
          </a:prstGeom>
        </p:spPr>
      </p:pic>
      <p:pic>
        <p:nvPicPr>
          <p:cNvPr id="3" name="图片 2"/>
          <p:cNvPicPr>
            <a:picLocks noChangeAspect="1"/>
          </p:cNvPicPr>
          <p:nvPr/>
        </p:nvPicPr>
        <p:blipFill>
          <a:blip r:embed="rId3"/>
          <a:stretch>
            <a:fillRect/>
          </a:stretch>
        </p:blipFill>
        <p:spPr>
          <a:xfrm>
            <a:off x="5096755" y="2904672"/>
            <a:ext cx="1998490" cy="1465263"/>
          </a:xfrm>
          <a:prstGeom prst="rect">
            <a:avLst/>
          </a:prstGeom>
        </p:spPr>
      </p:pic>
      <p:pic>
        <p:nvPicPr>
          <p:cNvPr id="4" name="图片 3"/>
          <p:cNvPicPr>
            <a:picLocks noChangeAspect="1"/>
          </p:cNvPicPr>
          <p:nvPr/>
        </p:nvPicPr>
        <p:blipFill>
          <a:blip r:embed="rId3"/>
          <a:stretch>
            <a:fillRect/>
          </a:stretch>
        </p:blipFill>
        <p:spPr>
          <a:xfrm>
            <a:off x="8167451" y="2904672"/>
            <a:ext cx="1998490" cy="1465263"/>
          </a:xfrm>
          <a:prstGeom prst="rect">
            <a:avLst/>
          </a:prstGeom>
        </p:spPr>
      </p:pic>
      <p:pic>
        <p:nvPicPr>
          <p:cNvPr id="5" name="图片 4"/>
          <p:cNvPicPr>
            <a:picLocks noChangeAspect="1"/>
          </p:cNvPicPr>
          <p:nvPr/>
        </p:nvPicPr>
        <p:blipFill>
          <a:blip r:embed="rId4"/>
          <a:stretch>
            <a:fillRect/>
          </a:stretch>
        </p:blipFill>
        <p:spPr>
          <a:xfrm>
            <a:off x="293043" y="342900"/>
            <a:ext cx="1916757" cy="704850"/>
          </a:xfrm>
          <a:prstGeom prst="rect">
            <a:avLst/>
          </a:prstGeom>
        </p:spPr>
      </p:pic>
      <p:grpSp>
        <p:nvGrpSpPr>
          <p:cNvPr id="6" name="组合 5"/>
          <p:cNvGrpSpPr/>
          <p:nvPr/>
        </p:nvGrpSpPr>
        <p:grpSpPr>
          <a:xfrm>
            <a:off x="2348065" y="357414"/>
            <a:ext cx="4880049" cy="727678"/>
            <a:chOff x="3708780" y="2244236"/>
            <a:chExt cx="4880049" cy="727678"/>
          </a:xfrm>
        </p:grpSpPr>
        <p:sp>
          <p:nvSpPr>
            <p:cNvPr id="7" name="矩形 6"/>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8" name="文本框 7"/>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9" name="组合 8"/>
          <p:cNvGrpSpPr/>
          <p:nvPr/>
        </p:nvGrpSpPr>
        <p:grpSpPr>
          <a:xfrm>
            <a:off x="1609237" y="4684263"/>
            <a:ext cx="2832134" cy="962022"/>
            <a:chOff x="8028335" y="2384859"/>
            <a:chExt cx="2832134" cy="962022"/>
          </a:xfrm>
        </p:grpSpPr>
        <p:sp>
          <p:nvSpPr>
            <p:cNvPr id="10" name="矩形 9"/>
            <p:cNvSpPr/>
            <p:nvPr/>
          </p:nvSpPr>
          <p:spPr>
            <a:xfrm>
              <a:off x="8028335" y="2737483"/>
              <a:ext cx="2832134"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latin typeface="+mj-ea"/>
                  <a:ea typeface="+mj-ea"/>
                </a:rPr>
                <a:t>用户可以在投影仪或者计算机上进行演示也可以将演示文稿</a:t>
              </a:r>
            </a:p>
          </p:txBody>
        </p:sp>
        <p:sp>
          <p:nvSpPr>
            <p:cNvPr id="11" name="矩形 10"/>
            <p:cNvSpPr/>
            <p:nvPr/>
          </p:nvSpPr>
          <p:spPr>
            <a:xfrm>
              <a:off x="8323415" y="2384859"/>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latin typeface="+mj-ea"/>
                  <a:ea typeface="+mj-ea"/>
                </a:rPr>
                <a:t>标题文字添加</a:t>
              </a:r>
            </a:p>
          </p:txBody>
        </p:sp>
      </p:grpSp>
      <p:grpSp>
        <p:nvGrpSpPr>
          <p:cNvPr id="12" name="组合 11"/>
          <p:cNvGrpSpPr/>
          <p:nvPr/>
        </p:nvGrpSpPr>
        <p:grpSpPr>
          <a:xfrm>
            <a:off x="4679933" y="4684263"/>
            <a:ext cx="2832134" cy="962022"/>
            <a:chOff x="8028335" y="2384859"/>
            <a:chExt cx="2832134" cy="962022"/>
          </a:xfrm>
        </p:grpSpPr>
        <p:sp>
          <p:nvSpPr>
            <p:cNvPr id="13" name="矩形 12"/>
            <p:cNvSpPr/>
            <p:nvPr/>
          </p:nvSpPr>
          <p:spPr>
            <a:xfrm>
              <a:off x="8028335" y="2737483"/>
              <a:ext cx="2832134"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latin typeface="+mj-ea"/>
                  <a:ea typeface="+mj-ea"/>
                </a:rPr>
                <a:t>用户可以在投影仪或者计算机上进行演示也可以将演示文稿</a:t>
              </a:r>
            </a:p>
          </p:txBody>
        </p:sp>
        <p:sp>
          <p:nvSpPr>
            <p:cNvPr id="14" name="矩形 13"/>
            <p:cNvSpPr/>
            <p:nvPr/>
          </p:nvSpPr>
          <p:spPr>
            <a:xfrm>
              <a:off x="8323415" y="2384859"/>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latin typeface="+mj-ea"/>
                  <a:ea typeface="+mj-ea"/>
                </a:rPr>
                <a:t>标题文字添加</a:t>
              </a:r>
            </a:p>
          </p:txBody>
        </p:sp>
      </p:grpSp>
      <p:grpSp>
        <p:nvGrpSpPr>
          <p:cNvPr id="15" name="组合 14"/>
          <p:cNvGrpSpPr/>
          <p:nvPr/>
        </p:nvGrpSpPr>
        <p:grpSpPr>
          <a:xfrm>
            <a:off x="7750629" y="4684263"/>
            <a:ext cx="2832134" cy="962022"/>
            <a:chOff x="8028335" y="2384859"/>
            <a:chExt cx="2832134" cy="962022"/>
          </a:xfrm>
        </p:grpSpPr>
        <p:sp>
          <p:nvSpPr>
            <p:cNvPr id="16" name="矩形 15"/>
            <p:cNvSpPr/>
            <p:nvPr/>
          </p:nvSpPr>
          <p:spPr>
            <a:xfrm>
              <a:off x="8028335" y="2737483"/>
              <a:ext cx="2832134"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latin typeface="+mj-ea"/>
                  <a:ea typeface="+mj-ea"/>
                </a:rPr>
                <a:t>用户可以在投影仪或者计算机上进行演示也可以将演示文稿</a:t>
              </a:r>
            </a:p>
          </p:txBody>
        </p:sp>
        <p:sp>
          <p:nvSpPr>
            <p:cNvPr id="17" name="矩形 16"/>
            <p:cNvSpPr/>
            <p:nvPr/>
          </p:nvSpPr>
          <p:spPr>
            <a:xfrm>
              <a:off x="8323415" y="2384859"/>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latin typeface="+mj-ea"/>
                  <a:ea typeface="+mj-ea"/>
                </a:rPr>
                <a:t>标题文字添加</a:t>
              </a:r>
            </a:p>
          </p:txBody>
        </p:sp>
      </p:grpSp>
      <p:sp>
        <p:nvSpPr>
          <p:cNvPr id="18" name="矩形 17"/>
          <p:cNvSpPr/>
          <p:nvPr/>
        </p:nvSpPr>
        <p:spPr>
          <a:xfrm>
            <a:off x="1904317" y="1847833"/>
            <a:ext cx="2241974" cy="830997"/>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4000" b="1" dirty="0">
                <a:ea typeface="+mj-ea"/>
              </a:rPr>
              <a:t>50%</a:t>
            </a:r>
            <a:endParaRPr lang="zh-CN" altLang="en-US" sz="4000" b="1" dirty="0">
              <a:ea typeface="+mj-ea"/>
            </a:endParaRPr>
          </a:p>
        </p:txBody>
      </p:sp>
      <p:sp>
        <p:nvSpPr>
          <p:cNvPr id="19" name="矩形 18"/>
          <p:cNvSpPr/>
          <p:nvPr/>
        </p:nvSpPr>
        <p:spPr>
          <a:xfrm>
            <a:off x="4975013" y="1847833"/>
            <a:ext cx="2241974" cy="830997"/>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4000" b="1" dirty="0">
                <a:ea typeface="+mj-ea"/>
              </a:rPr>
              <a:t>68%</a:t>
            </a:r>
            <a:endParaRPr lang="zh-CN" altLang="en-US" sz="4000" b="1" dirty="0">
              <a:ea typeface="+mj-ea"/>
            </a:endParaRPr>
          </a:p>
        </p:txBody>
      </p:sp>
      <p:sp>
        <p:nvSpPr>
          <p:cNvPr id="20" name="矩形 19"/>
          <p:cNvSpPr/>
          <p:nvPr/>
        </p:nvSpPr>
        <p:spPr>
          <a:xfrm>
            <a:off x="8045709" y="1847833"/>
            <a:ext cx="2241974" cy="830997"/>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4000" b="1" dirty="0">
                <a:ea typeface="+mj-ea"/>
              </a:rPr>
              <a:t>72%</a:t>
            </a:r>
            <a:endParaRPr lang="zh-CN" altLang="en-US" sz="4000" b="1" dirty="0">
              <a:ea typeface="+mj-ea"/>
            </a:endParaRPr>
          </a:p>
        </p:txBody>
      </p:sp>
    </p:spTree>
    <p:extLst>
      <p:ext uri="{BB962C8B-B14F-4D97-AF65-F5344CB8AC3E}">
        <p14:creationId xmlns:p14="http://schemas.microsoft.com/office/powerpoint/2010/main" val="151569758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ppt_x</p:attrName>
                                        </p:attrNameLst>
                                      </p:cBhvr>
                                      <p:tavLst>
                                        <p:tav tm="0">
                                          <p:val>
                                            <p:strVal val="#ppt_x-#ppt_w*1.125000"/>
                                          </p:val>
                                        </p:tav>
                                        <p:tav tm="100000">
                                          <p:val>
                                            <p:strVal val="#ppt_x"/>
                                          </p:val>
                                        </p:tav>
                                      </p:tavLst>
                                    </p:anim>
                                    <p:animEffect transition="in" filter="wipe(right)">
                                      <p:cBhvr>
                                        <p:cTn id="13" dur="500"/>
                                        <p:tgtEl>
                                          <p:spTgt spid="6"/>
                                        </p:tgtEl>
                                      </p:cBhvr>
                                    </p:animEffect>
                                  </p:childTnLst>
                                </p:cTn>
                              </p:par>
                            </p:childTnLst>
                          </p:cTn>
                        </p:par>
                        <p:par>
                          <p:cTn id="14" fill="hold">
                            <p:stCondLst>
                              <p:cond delay="1000"/>
                            </p:stCondLst>
                            <p:childTnLst>
                              <p:par>
                                <p:cTn id="15" presetID="21" presetClass="entr" presetSubtype="1"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heel(1)">
                                      <p:cBhvr>
                                        <p:cTn id="17" dur="2000"/>
                                        <p:tgtEl>
                                          <p:spTgt spid="2"/>
                                        </p:tgtEl>
                                      </p:cBhvr>
                                    </p:animEffect>
                                  </p:childTnLst>
                                </p:cTn>
                              </p:par>
                              <p:par>
                                <p:cTn id="18" presetID="21" presetClass="entr" presetSubtype="1"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heel(1)">
                                      <p:cBhvr>
                                        <p:cTn id="20" dur="2000"/>
                                        <p:tgtEl>
                                          <p:spTgt spid="3"/>
                                        </p:tgtEl>
                                      </p:cBhvr>
                                    </p:animEffect>
                                  </p:childTnLst>
                                </p:cTn>
                              </p:par>
                              <p:par>
                                <p:cTn id="21" presetID="21" presetClass="entr" presetSubtype="1"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heel(1)">
                                      <p:cBhvr>
                                        <p:cTn id="23" dur="2000"/>
                                        <p:tgtEl>
                                          <p:spTgt spid="4"/>
                                        </p:tgtEl>
                                      </p:cBhvr>
                                    </p:animEffect>
                                  </p:childTnLst>
                                </p:cTn>
                              </p:par>
                            </p:childTnLst>
                          </p:cTn>
                        </p:par>
                        <p:par>
                          <p:cTn id="24" fill="hold">
                            <p:stCondLst>
                              <p:cond delay="3000"/>
                            </p:stCondLst>
                            <p:childTnLst>
                              <p:par>
                                <p:cTn id="25" presetID="53" presetClass="entr" presetSubtype="16"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Effect transition="in" filter="fade">
                                      <p:cBhvr>
                                        <p:cTn id="29" dur="500"/>
                                        <p:tgtEl>
                                          <p:spTgt spid="1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p:cTn id="32" dur="500" fill="hold"/>
                                        <p:tgtEl>
                                          <p:spTgt spid="19"/>
                                        </p:tgtEl>
                                        <p:attrNameLst>
                                          <p:attrName>ppt_w</p:attrName>
                                        </p:attrNameLst>
                                      </p:cBhvr>
                                      <p:tavLst>
                                        <p:tav tm="0">
                                          <p:val>
                                            <p:fltVal val="0"/>
                                          </p:val>
                                        </p:tav>
                                        <p:tav tm="100000">
                                          <p:val>
                                            <p:strVal val="#ppt_w"/>
                                          </p:val>
                                        </p:tav>
                                      </p:tavLst>
                                    </p:anim>
                                    <p:anim calcmode="lin" valueType="num">
                                      <p:cBhvr>
                                        <p:cTn id="33" dur="500" fill="hold"/>
                                        <p:tgtEl>
                                          <p:spTgt spid="19"/>
                                        </p:tgtEl>
                                        <p:attrNameLst>
                                          <p:attrName>ppt_h</p:attrName>
                                        </p:attrNameLst>
                                      </p:cBhvr>
                                      <p:tavLst>
                                        <p:tav tm="0">
                                          <p:val>
                                            <p:fltVal val="0"/>
                                          </p:val>
                                        </p:tav>
                                        <p:tav tm="100000">
                                          <p:val>
                                            <p:strVal val="#ppt_h"/>
                                          </p:val>
                                        </p:tav>
                                      </p:tavLst>
                                    </p:anim>
                                    <p:animEffect transition="in" filter="fade">
                                      <p:cBhvr>
                                        <p:cTn id="34" dur="500"/>
                                        <p:tgtEl>
                                          <p:spTgt spid="1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p:cTn id="37" dur="500" fill="hold"/>
                                        <p:tgtEl>
                                          <p:spTgt spid="20"/>
                                        </p:tgtEl>
                                        <p:attrNameLst>
                                          <p:attrName>ppt_w</p:attrName>
                                        </p:attrNameLst>
                                      </p:cBhvr>
                                      <p:tavLst>
                                        <p:tav tm="0">
                                          <p:val>
                                            <p:fltVal val="0"/>
                                          </p:val>
                                        </p:tav>
                                        <p:tav tm="100000">
                                          <p:val>
                                            <p:strVal val="#ppt_w"/>
                                          </p:val>
                                        </p:tav>
                                      </p:tavLst>
                                    </p:anim>
                                    <p:anim calcmode="lin" valueType="num">
                                      <p:cBhvr>
                                        <p:cTn id="38" dur="500" fill="hold"/>
                                        <p:tgtEl>
                                          <p:spTgt spid="20"/>
                                        </p:tgtEl>
                                        <p:attrNameLst>
                                          <p:attrName>ppt_h</p:attrName>
                                        </p:attrNameLst>
                                      </p:cBhvr>
                                      <p:tavLst>
                                        <p:tav tm="0">
                                          <p:val>
                                            <p:fltVal val="0"/>
                                          </p:val>
                                        </p:tav>
                                        <p:tav tm="100000">
                                          <p:val>
                                            <p:strVal val="#ppt_h"/>
                                          </p:val>
                                        </p:tav>
                                      </p:tavLst>
                                    </p:anim>
                                    <p:animEffect transition="in" filter="fade">
                                      <p:cBhvr>
                                        <p:cTn id="39" dur="500"/>
                                        <p:tgtEl>
                                          <p:spTgt spid="20"/>
                                        </p:tgtEl>
                                      </p:cBhvr>
                                    </p:animEffect>
                                  </p:childTnLst>
                                </p:cTn>
                              </p:par>
                            </p:childTnLst>
                          </p:cTn>
                        </p:par>
                        <p:par>
                          <p:cTn id="40" fill="hold">
                            <p:stCondLst>
                              <p:cond delay="3500"/>
                            </p:stCondLst>
                            <p:childTnLst>
                              <p:par>
                                <p:cTn id="41" presetID="14" presetClass="entr" presetSubtype="10" fill="hold"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randombar(horizontal)">
                                      <p:cBhvr>
                                        <p:cTn id="43" dur="500"/>
                                        <p:tgtEl>
                                          <p:spTgt spid="9"/>
                                        </p:tgtEl>
                                      </p:cBhvr>
                                    </p:animEffect>
                                  </p:childTnLst>
                                </p:cTn>
                              </p:par>
                            </p:childTnLst>
                          </p:cTn>
                        </p:par>
                        <p:par>
                          <p:cTn id="44" fill="hold">
                            <p:stCondLst>
                              <p:cond delay="4000"/>
                            </p:stCondLst>
                            <p:childTnLst>
                              <p:par>
                                <p:cTn id="45" presetID="14" presetClass="entr" presetSubtype="10" fill="hold"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randombar(horizontal)">
                                      <p:cBhvr>
                                        <p:cTn id="47" dur="500"/>
                                        <p:tgtEl>
                                          <p:spTgt spid="12"/>
                                        </p:tgtEl>
                                      </p:cBhvr>
                                    </p:animEffect>
                                  </p:childTnLst>
                                </p:cTn>
                              </p:par>
                            </p:childTnLst>
                          </p:cTn>
                        </p:par>
                        <p:par>
                          <p:cTn id="48" fill="hold">
                            <p:stCondLst>
                              <p:cond delay="4500"/>
                            </p:stCondLst>
                            <p:childTnLst>
                              <p:par>
                                <p:cTn id="49" presetID="14" presetClass="entr" presetSubtype="10" fill="hold"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randombar(horizontal)">
                                      <p:cBhvr>
                                        <p:cTn id="5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851420" y="1240971"/>
            <a:ext cx="2489160" cy="2140858"/>
          </a:xfrm>
          <a:prstGeom prst="rect">
            <a:avLst/>
          </a:prstGeom>
        </p:spPr>
      </p:pic>
      <p:sp>
        <p:nvSpPr>
          <p:cNvPr id="3" name="矩形 2"/>
          <p:cNvSpPr/>
          <p:nvPr/>
        </p:nvSpPr>
        <p:spPr>
          <a:xfrm>
            <a:off x="3933190" y="4325978"/>
            <a:ext cx="4325619" cy="70076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600" b="1" dirty="0">
                <a:latin typeface="+mj-ea"/>
                <a:ea typeface="+mj-ea"/>
              </a:rPr>
              <a:t>标题文字添加此处</a:t>
            </a:r>
          </a:p>
        </p:txBody>
      </p:sp>
      <p:sp>
        <p:nvSpPr>
          <p:cNvPr id="4" name="文本框 3"/>
          <p:cNvSpPr txBox="1"/>
          <p:nvPr/>
        </p:nvSpPr>
        <p:spPr>
          <a:xfrm>
            <a:off x="2888342" y="5124344"/>
            <a:ext cx="6415316" cy="513346"/>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200" dirty="0">
                <a:solidFill>
                  <a:schemeClr val="bg1">
                    <a:lumMod val="50000"/>
                  </a:schemeClr>
                </a:solidFill>
                <a:ea typeface="+mj-ea"/>
              </a:rPr>
              <a:t>The user can demonstrate on a projector or computer, or print the presentation and make it into a film to be used in a wider field</a:t>
            </a:r>
          </a:p>
        </p:txBody>
      </p:sp>
      <p:sp>
        <p:nvSpPr>
          <p:cNvPr id="5" name="矩形 4"/>
          <p:cNvSpPr/>
          <p:nvPr/>
        </p:nvSpPr>
        <p:spPr>
          <a:xfrm>
            <a:off x="3933190" y="3581400"/>
            <a:ext cx="4325619" cy="76309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4000" b="1" dirty="0">
                <a:ea typeface="+mj-ea"/>
              </a:rPr>
              <a:t>PART 04</a:t>
            </a:r>
            <a:endParaRPr lang="zh-CN" altLang="en-US" sz="4000" b="1" dirty="0">
              <a:ea typeface="+mj-ea"/>
            </a:endParaRPr>
          </a:p>
        </p:txBody>
      </p:sp>
    </p:spTree>
    <p:extLst>
      <p:ext uri="{BB962C8B-B14F-4D97-AF65-F5344CB8AC3E}">
        <p14:creationId xmlns:p14="http://schemas.microsoft.com/office/powerpoint/2010/main" val="77373293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2"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par>
                          <p:cTn id="19" fill="hold">
                            <p:stCondLst>
                              <p:cond delay="1500"/>
                            </p:stCondLst>
                            <p:childTnLst>
                              <p:par>
                                <p:cTn id="20" presetID="14" presetClass="entr" presetSubtype="1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4635357" y="619831"/>
            <a:ext cx="2921286" cy="1729278"/>
          </a:xfrm>
          <a:prstGeom prst="rect">
            <a:avLst/>
          </a:prstGeom>
        </p:spPr>
      </p:pic>
      <p:grpSp>
        <p:nvGrpSpPr>
          <p:cNvPr id="8" name="组合 7"/>
          <p:cNvGrpSpPr/>
          <p:nvPr/>
        </p:nvGrpSpPr>
        <p:grpSpPr>
          <a:xfrm>
            <a:off x="2185675" y="3553899"/>
            <a:ext cx="3588235" cy="926382"/>
            <a:chOff x="1721217" y="2859314"/>
            <a:chExt cx="3588235" cy="926382"/>
          </a:xfrm>
        </p:grpSpPr>
        <p:pic>
          <p:nvPicPr>
            <p:cNvPr id="4" name="图片 3"/>
            <p:cNvPicPr>
              <a:picLocks noChangeAspect="1"/>
            </p:cNvPicPr>
            <p:nvPr/>
          </p:nvPicPr>
          <p:blipFill>
            <a:blip r:embed="rId4"/>
            <a:stretch>
              <a:fillRect/>
            </a:stretch>
          </p:blipFill>
          <p:spPr>
            <a:xfrm>
              <a:off x="1721217" y="2859314"/>
              <a:ext cx="898173" cy="772493"/>
            </a:xfrm>
            <a:prstGeom prst="rect">
              <a:avLst/>
            </a:prstGeom>
          </p:spPr>
        </p:pic>
        <p:grpSp>
          <p:nvGrpSpPr>
            <p:cNvPr id="5" name="组合 4"/>
            <p:cNvGrpSpPr/>
            <p:nvPr/>
          </p:nvGrpSpPr>
          <p:grpSpPr>
            <a:xfrm>
              <a:off x="2769832" y="2904129"/>
              <a:ext cx="2539620" cy="881567"/>
              <a:chOff x="3708780" y="2244236"/>
              <a:chExt cx="2539620" cy="881567"/>
            </a:xfrm>
          </p:grpSpPr>
          <p:sp>
            <p:nvSpPr>
              <p:cNvPr id="6" name="矩形 5"/>
              <p:cNvSpPr/>
              <p:nvPr/>
            </p:nvSpPr>
            <p:spPr>
              <a:xfrm>
                <a:off x="3708781" y="2725693"/>
                <a:ext cx="2539619" cy="400110"/>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rPr>
                  <a:t>ADD YOUR TEXT HERE ADD YOUR TEXT ADD YOUR TEXT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7" name="文本框 6"/>
              <p:cNvSpPr txBox="1"/>
              <p:nvPr/>
            </p:nvSpPr>
            <p:spPr>
              <a:xfrm>
                <a:off x="3708780" y="224423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a:t>
                </a:r>
              </a:p>
            </p:txBody>
          </p:sp>
        </p:grpSp>
      </p:grpSp>
      <p:grpSp>
        <p:nvGrpSpPr>
          <p:cNvPr id="9" name="组合 8"/>
          <p:cNvGrpSpPr/>
          <p:nvPr/>
        </p:nvGrpSpPr>
        <p:grpSpPr>
          <a:xfrm>
            <a:off x="6560458" y="3553899"/>
            <a:ext cx="3588235" cy="926382"/>
            <a:chOff x="1721217" y="2859314"/>
            <a:chExt cx="3588235" cy="926382"/>
          </a:xfrm>
        </p:grpSpPr>
        <p:pic>
          <p:nvPicPr>
            <p:cNvPr id="10" name="图片 9"/>
            <p:cNvPicPr>
              <a:picLocks noChangeAspect="1"/>
            </p:cNvPicPr>
            <p:nvPr/>
          </p:nvPicPr>
          <p:blipFill>
            <a:blip r:embed="rId4"/>
            <a:stretch>
              <a:fillRect/>
            </a:stretch>
          </p:blipFill>
          <p:spPr>
            <a:xfrm>
              <a:off x="1721217" y="2859314"/>
              <a:ext cx="898173" cy="772493"/>
            </a:xfrm>
            <a:prstGeom prst="rect">
              <a:avLst/>
            </a:prstGeom>
          </p:spPr>
        </p:pic>
        <p:grpSp>
          <p:nvGrpSpPr>
            <p:cNvPr id="11" name="组合 10"/>
            <p:cNvGrpSpPr/>
            <p:nvPr/>
          </p:nvGrpSpPr>
          <p:grpSpPr>
            <a:xfrm>
              <a:off x="2769832" y="2904129"/>
              <a:ext cx="2539620" cy="881567"/>
              <a:chOff x="3708780" y="2244236"/>
              <a:chExt cx="2539620" cy="881567"/>
            </a:xfrm>
          </p:grpSpPr>
          <p:sp>
            <p:nvSpPr>
              <p:cNvPr id="12" name="矩形 11"/>
              <p:cNvSpPr/>
              <p:nvPr/>
            </p:nvSpPr>
            <p:spPr>
              <a:xfrm>
                <a:off x="3708781" y="2725693"/>
                <a:ext cx="2539619" cy="400110"/>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rPr>
                  <a:t>ADD YOUR TEXT HERE ADD YOUR TEXT ADD YOUR TEXT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13" name="文本框 12"/>
              <p:cNvSpPr txBox="1"/>
              <p:nvPr/>
            </p:nvSpPr>
            <p:spPr>
              <a:xfrm>
                <a:off x="3708780" y="224423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a:t>
                </a:r>
              </a:p>
            </p:txBody>
          </p:sp>
        </p:grpSp>
      </p:grpSp>
      <p:grpSp>
        <p:nvGrpSpPr>
          <p:cNvPr id="14" name="组合 13"/>
          <p:cNvGrpSpPr/>
          <p:nvPr/>
        </p:nvGrpSpPr>
        <p:grpSpPr>
          <a:xfrm>
            <a:off x="2185675" y="4845670"/>
            <a:ext cx="3588235" cy="926382"/>
            <a:chOff x="1721217" y="2859314"/>
            <a:chExt cx="3588235" cy="926382"/>
          </a:xfrm>
        </p:grpSpPr>
        <p:pic>
          <p:nvPicPr>
            <p:cNvPr id="15" name="图片 14"/>
            <p:cNvPicPr>
              <a:picLocks noChangeAspect="1"/>
            </p:cNvPicPr>
            <p:nvPr/>
          </p:nvPicPr>
          <p:blipFill>
            <a:blip r:embed="rId4"/>
            <a:stretch>
              <a:fillRect/>
            </a:stretch>
          </p:blipFill>
          <p:spPr>
            <a:xfrm>
              <a:off x="1721217" y="2859314"/>
              <a:ext cx="898173" cy="772493"/>
            </a:xfrm>
            <a:prstGeom prst="rect">
              <a:avLst/>
            </a:prstGeom>
          </p:spPr>
        </p:pic>
        <p:grpSp>
          <p:nvGrpSpPr>
            <p:cNvPr id="16" name="组合 15"/>
            <p:cNvGrpSpPr/>
            <p:nvPr/>
          </p:nvGrpSpPr>
          <p:grpSpPr>
            <a:xfrm>
              <a:off x="2769832" y="2904129"/>
              <a:ext cx="2539620" cy="881567"/>
              <a:chOff x="3708780" y="2244236"/>
              <a:chExt cx="2539620" cy="881567"/>
            </a:xfrm>
          </p:grpSpPr>
          <p:sp>
            <p:nvSpPr>
              <p:cNvPr id="17" name="矩形 16"/>
              <p:cNvSpPr/>
              <p:nvPr/>
            </p:nvSpPr>
            <p:spPr>
              <a:xfrm>
                <a:off x="3708781" y="2725693"/>
                <a:ext cx="2539619" cy="400110"/>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rPr>
                  <a:t>ADD YOUR TEXT HERE ADD YOUR TEXT ADD YOUR TEXT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18" name="文本框 17"/>
              <p:cNvSpPr txBox="1"/>
              <p:nvPr/>
            </p:nvSpPr>
            <p:spPr>
              <a:xfrm>
                <a:off x="3708780" y="224423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a:t>
                </a:r>
              </a:p>
            </p:txBody>
          </p:sp>
        </p:grpSp>
      </p:grpSp>
      <p:grpSp>
        <p:nvGrpSpPr>
          <p:cNvPr id="19" name="组合 18"/>
          <p:cNvGrpSpPr/>
          <p:nvPr/>
        </p:nvGrpSpPr>
        <p:grpSpPr>
          <a:xfrm>
            <a:off x="6560458" y="4845670"/>
            <a:ext cx="3588235" cy="926382"/>
            <a:chOff x="1721217" y="2859314"/>
            <a:chExt cx="3588235" cy="926382"/>
          </a:xfrm>
        </p:grpSpPr>
        <p:pic>
          <p:nvPicPr>
            <p:cNvPr id="20" name="图片 19"/>
            <p:cNvPicPr>
              <a:picLocks noChangeAspect="1"/>
            </p:cNvPicPr>
            <p:nvPr/>
          </p:nvPicPr>
          <p:blipFill>
            <a:blip r:embed="rId4"/>
            <a:stretch>
              <a:fillRect/>
            </a:stretch>
          </p:blipFill>
          <p:spPr>
            <a:xfrm>
              <a:off x="1721217" y="2859314"/>
              <a:ext cx="898173" cy="772493"/>
            </a:xfrm>
            <a:prstGeom prst="rect">
              <a:avLst/>
            </a:prstGeom>
          </p:spPr>
        </p:pic>
        <p:grpSp>
          <p:nvGrpSpPr>
            <p:cNvPr id="21" name="组合 20"/>
            <p:cNvGrpSpPr/>
            <p:nvPr/>
          </p:nvGrpSpPr>
          <p:grpSpPr>
            <a:xfrm>
              <a:off x="2769832" y="2904129"/>
              <a:ext cx="2539620" cy="881567"/>
              <a:chOff x="3708780" y="2244236"/>
              <a:chExt cx="2539620" cy="881567"/>
            </a:xfrm>
          </p:grpSpPr>
          <p:sp>
            <p:nvSpPr>
              <p:cNvPr id="22" name="矩形 21"/>
              <p:cNvSpPr/>
              <p:nvPr/>
            </p:nvSpPr>
            <p:spPr>
              <a:xfrm>
                <a:off x="3708781" y="2725693"/>
                <a:ext cx="2539619" cy="400110"/>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rPr>
                  <a:t>ADD YOUR TEXT HERE ADD YOUR TEXT ADD YOUR TEXT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23" name="文本框 22"/>
              <p:cNvSpPr txBox="1"/>
              <p:nvPr/>
            </p:nvSpPr>
            <p:spPr>
              <a:xfrm>
                <a:off x="3708780" y="224423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a:t>
                </a:r>
              </a:p>
            </p:txBody>
          </p:sp>
        </p:grpSp>
      </p:grpSp>
      <p:sp>
        <p:nvSpPr>
          <p:cNvPr id="24" name="矩形 23"/>
          <p:cNvSpPr/>
          <p:nvPr/>
        </p:nvSpPr>
        <p:spPr>
          <a:xfrm>
            <a:off x="3933190" y="2371716"/>
            <a:ext cx="4325619" cy="76309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4000" b="1" dirty="0">
                <a:ea typeface="+mj-ea"/>
              </a:rPr>
              <a:t>CONTENT</a:t>
            </a:r>
            <a:endParaRPr lang="zh-CN" altLang="en-US" sz="4000" b="1" dirty="0">
              <a:ea typeface="+mj-ea"/>
            </a:endParaRPr>
          </a:p>
        </p:txBody>
      </p:sp>
    </p:spTree>
    <p:extLst>
      <p:ext uri="{BB962C8B-B14F-4D97-AF65-F5344CB8AC3E}">
        <p14:creationId xmlns:p14="http://schemas.microsoft.com/office/powerpoint/2010/main" val="194859478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Effect transition="in" filter="fade">
                                      <p:cBhvr>
                                        <p:cTn id="14" dur="500"/>
                                        <p:tgtEl>
                                          <p:spTgt spid="24"/>
                                        </p:tgtEl>
                                      </p:cBhvr>
                                    </p:animEffect>
                                  </p:childTnLst>
                                </p:cTn>
                              </p:par>
                            </p:childTnLst>
                          </p:cTn>
                        </p:par>
                        <p:par>
                          <p:cTn id="15" fill="hold">
                            <p:stCondLst>
                              <p:cond delay="1000"/>
                            </p:stCondLst>
                            <p:childTnLst>
                              <p:par>
                                <p:cTn id="16" presetID="31" presetClass="entr" presetSubtype="0"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1000" fill="hold"/>
                                        <p:tgtEl>
                                          <p:spTgt spid="8"/>
                                        </p:tgtEl>
                                        <p:attrNameLst>
                                          <p:attrName>ppt_w</p:attrName>
                                        </p:attrNameLst>
                                      </p:cBhvr>
                                      <p:tavLst>
                                        <p:tav tm="0">
                                          <p:val>
                                            <p:fltVal val="0"/>
                                          </p:val>
                                        </p:tav>
                                        <p:tav tm="100000">
                                          <p:val>
                                            <p:strVal val="#ppt_w"/>
                                          </p:val>
                                        </p:tav>
                                      </p:tavLst>
                                    </p:anim>
                                    <p:anim calcmode="lin" valueType="num">
                                      <p:cBhvr>
                                        <p:cTn id="19" dur="1000" fill="hold"/>
                                        <p:tgtEl>
                                          <p:spTgt spid="8"/>
                                        </p:tgtEl>
                                        <p:attrNameLst>
                                          <p:attrName>ppt_h</p:attrName>
                                        </p:attrNameLst>
                                      </p:cBhvr>
                                      <p:tavLst>
                                        <p:tav tm="0">
                                          <p:val>
                                            <p:fltVal val="0"/>
                                          </p:val>
                                        </p:tav>
                                        <p:tav tm="100000">
                                          <p:val>
                                            <p:strVal val="#ppt_h"/>
                                          </p:val>
                                        </p:tav>
                                      </p:tavLst>
                                    </p:anim>
                                    <p:anim calcmode="lin" valueType="num">
                                      <p:cBhvr>
                                        <p:cTn id="20" dur="1000" fill="hold"/>
                                        <p:tgtEl>
                                          <p:spTgt spid="8"/>
                                        </p:tgtEl>
                                        <p:attrNameLst>
                                          <p:attrName>style.rotation</p:attrName>
                                        </p:attrNameLst>
                                      </p:cBhvr>
                                      <p:tavLst>
                                        <p:tav tm="0">
                                          <p:val>
                                            <p:fltVal val="90"/>
                                          </p:val>
                                        </p:tav>
                                        <p:tav tm="100000">
                                          <p:val>
                                            <p:fltVal val="0"/>
                                          </p:val>
                                        </p:tav>
                                      </p:tavLst>
                                    </p:anim>
                                    <p:animEffect transition="in" filter="fade">
                                      <p:cBhvr>
                                        <p:cTn id="21" dur="1000"/>
                                        <p:tgtEl>
                                          <p:spTgt spid="8"/>
                                        </p:tgtEl>
                                      </p:cBhvr>
                                    </p:animEffect>
                                  </p:childTnLst>
                                </p:cTn>
                              </p:par>
                            </p:childTnLst>
                          </p:cTn>
                        </p:par>
                        <p:par>
                          <p:cTn id="22" fill="hold">
                            <p:stCondLst>
                              <p:cond delay="2000"/>
                            </p:stCondLst>
                            <p:childTnLst>
                              <p:par>
                                <p:cTn id="23" presetID="31"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1000" fill="hold"/>
                                        <p:tgtEl>
                                          <p:spTgt spid="9"/>
                                        </p:tgtEl>
                                        <p:attrNameLst>
                                          <p:attrName>ppt_w</p:attrName>
                                        </p:attrNameLst>
                                      </p:cBhvr>
                                      <p:tavLst>
                                        <p:tav tm="0">
                                          <p:val>
                                            <p:fltVal val="0"/>
                                          </p:val>
                                        </p:tav>
                                        <p:tav tm="100000">
                                          <p:val>
                                            <p:strVal val="#ppt_w"/>
                                          </p:val>
                                        </p:tav>
                                      </p:tavLst>
                                    </p:anim>
                                    <p:anim calcmode="lin" valueType="num">
                                      <p:cBhvr>
                                        <p:cTn id="26" dur="1000" fill="hold"/>
                                        <p:tgtEl>
                                          <p:spTgt spid="9"/>
                                        </p:tgtEl>
                                        <p:attrNameLst>
                                          <p:attrName>ppt_h</p:attrName>
                                        </p:attrNameLst>
                                      </p:cBhvr>
                                      <p:tavLst>
                                        <p:tav tm="0">
                                          <p:val>
                                            <p:fltVal val="0"/>
                                          </p:val>
                                        </p:tav>
                                        <p:tav tm="100000">
                                          <p:val>
                                            <p:strVal val="#ppt_h"/>
                                          </p:val>
                                        </p:tav>
                                      </p:tavLst>
                                    </p:anim>
                                    <p:anim calcmode="lin" valueType="num">
                                      <p:cBhvr>
                                        <p:cTn id="27" dur="1000" fill="hold"/>
                                        <p:tgtEl>
                                          <p:spTgt spid="9"/>
                                        </p:tgtEl>
                                        <p:attrNameLst>
                                          <p:attrName>style.rotation</p:attrName>
                                        </p:attrNameLst>
                                      </p:cBhvr>
                                      <p:tavLst>
                                        <p:tav tm="0">
                                          <p:val>
                                            <p:fltVal val="90"/>
                                          </p:val>
                                        </p:tav>
                                        <p:tav tm="100000">
                                          <p:val>
                                            <p:fltVal val="0"/>
                                          </p:val>
                                        </p:tav>
                                      </p:tavLst>
                                    </p:anim>
                                    <p:animEffect transition="in" filter="fade">
                                      <p:cBhvr>
                                        <p:cTn id="28" dur="1000"/>
                                        <p:tgtEl>
                                          <p:spTgt spid="9"/>
                                        </p:tgtEl>
                                      </p:cBhvr>
                                    </p:animEffect>
                                  </p:childTnLst>
                                </p:cTn>
                              </p:par>
                            </p:childTnLst>
                          </p:cTn>
                        </p:par>
                        <p:par>
                          <p:cTn id="29" fill="hold">
                            <p:stCondLst>
                              <p:cond delay="3000"/>
                            </p:stCondLst>
                            <p:childTnLst>
                              <p:par>
                                <p:cTn id="30" presetID="31" presetClass="entr" presetSubtype="0"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1000" fill="hold"/>
                                        <p:tgtEl>
                                          <p:spTgt spid="14"/>
                                        </p:tgtEl>
                                        <p:attrNameLst>
                                          <p:attrName>ppt_w</p:attrName>
                                        </p:attrNameLst>
                                      </p:cBhvr>
                                      <p:tavLst>
                                        <p:tav tm="0">
                                          <p:val>
                                            <p:fltVal val="0"/>
                                          </p:val>
                                        </p:tav>
                                        <p:tav tm="100000">
                                          <p:val>
                                            <p:strVal val="#ppt_w"/>
                                          </p:val>
                                        </p:tav>
                                      </p:tavLst>
                                    </p:anim>
                                    <p:anim calcmode="lin" valueType="num">
                                      <p:cBhvr>
                                        <p:cTn id="33" dur="1000" fill="hold"/>
                                        <p:tgtEl>
                                          <p:spTgt spid="14"/>
                                        </p:tgtEl>
                                        <p:attrNameLst>
                                          <p:attrName>ppt_h</p:attrName>
                                        </p:attrNameLst>
                                      </p:cBhvr>
                                      <p:tavLst>
                                        <p:tav tm="0">
                                          <p:val>
                                            <p:fltVal val="0"/>
                                          </p:val>
                                        </p:tav>
                                        <p:tav tm="100000">
                                          <p:val>
                                            <p:strVal val="#ppt_h"/>
                                          </p:val>
                                        </p:tav>
                                      </p:tavLst>
                                    </p:anim>
                                    <p:anim calcmode="lin" valueType="num">
                                      <p:cBhvr>
                                        <p:cTn id="34" dur="1000" fill="hold"/>
                                        <p:tgtEl>
                                          <p:spTgt spid="14"/>
                                        </p:tgtEl>
                                        <p:attrNameLst>
                                          <p:attrName>style.rotation</p:attrName>
                                        </p:attrNameLst>
                                      </p:cBhvr>
                                      <p:tavLst>
                                        <p:tav tm="0">
                                          <p:val>
                                            <p:fltVal val="90"/>
                                          </p:val>
                                        </p:tav>
                                        <p:tav tm="100000">
                                          <p:val>
                                            <p:fltVal val="0"/>
                                          </p:val>
                                        </p:tav>
                                      </p:tavLst>
                                    </p:anim>
                                    <p:animEffect transition="in" filter="fade">
                                      <p:cBhvr>
                                        <p:cTn id="35" dur="1000"/>
                                        <p:tgtEl>
                                          <p:spTgt spid="14"/>
                                        </p:tgtEl>
                                      </p:cBhvr>
                                    </p:animEffect>
                                  </p:childTnLst>
                                </p:cTn>
                              </p:par>
                            </p:childTnLst>
                          </p:cTn>
                        </p:par>
                        <p:par>
                          <p:cTn id="36" fill="hold">
                            <p:stCondLst>
                              <p:cond delay="4000"/>
                            </p:stCondLst>
                            <p:childTnLst>
                              <p:par>
                                <p:cTn id="37" presetID="31" presetClass="entr" presetSubtype="0" fill="hold" nodeType="after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p:cTn id="39" dur="1000" fill="hold"/>
                                        <p:tgtEl>
                                          <p:spTgt spid="19"/>
                                        </p:tgtEl>
                                        <p:attrNameLst>
                                          <p:attrName>ppt_w</p:attrName>
                                        </p:attrNameLst>
                                      </p:cBhvr>
                                      <p:tavLst>
                                        <p:tav tm="0">
                                          <p:val>
                                            <p:fltVal val="0"/>
                                          </p:val>
                                        </p:tav>
                                        <p:tav tm="100000">
                                          <p:val>
                                            <p:strVal val="#ppt_w"/>
                                          </p:val>
                                        </p:tav>
                                      </p:tavLst>
                                    </p:anim>
                                    <p:anim calcmode="lin" valueType="num">
                                      <p:cBhvr>
                                        <p:cTn id="40" dur="1000" fill="hold"/>
                                        <p:tgtEl>
                                          <p:spTgt spid="19"/>
                                        </p:tgtEl>
                                        <p:attrNameLst>
                                          <p:attrName>ppt_h</p:attrName>
                                        </p:attrNameLst>
                                      </p:cBhvr>
                                      <p:tavLst>
                                        <p:tav tm="0">
                                          <p:val>
                                            <p:fltVal val="0"/>
                                          </p:val>
                                        </p:tav>
                                        <p:tav tm="100000">
                                          <p:val>
                                            <p:strVal val="#ppt_h"/>
                                          </p:val>
                                        </p:tav>
                                      </p:tavLst>
                                    </p:anim>
                                    <p:anim calcmode="lin" valueType="num">
                                      <p:cBhvr>
                                        <p:cTn id="41" dur="1000" fill="hold"/>
                                        <p:tgtEl>
                                          <p:spTgt spid="19"/>
                                        </p:tgtEl>
                                        <p:attrNameLst>
                                          <p:attrName>style.rotation</p:attrName>
                                        </p:attrNameLst>
                                      </p:cBhvr>
                                      <p:tavLst>
                                        <p:tav tm="0">
                                          <p:val>
                                            <p:fltVal val="90"/>
                                          </p:val>
                                        </p:tav>
                                        <p:tav tm="100000">
                                          <p:val>
                                            <p:fltVal val="0"/>
                                          </p:val>
                                        </p:tav>
                                      </p:tavLst>
                                    </p:anim>
                                    <p:animEffect transition="in" filter="fade">
                                      <p:cBhvr>
                                        <p:cTn id="42"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222499" y="1961044"/>
            <a:ext cx="7747002" cy="3910638"/>
          </a:xfrm>
          <a:prstGeom prst="rect">
            <a:avLst/>
          </a:prstGeom>
        </p:spPr>
      </p:pic>
      <p:pic>
        <p:nvPicPr>
          <p:cNvPr id="3" name="图片 2"/>
          <p:cNvPicPr>
            <a:picLocks noChangeAspect="1"/>
          </p:cNvPicPr>
          <p:nvPr/>
        </p:nvPicPr>
        <p:blipFill>
          <a:blip r:embed="rId4"/>
          <a:stretch>
            <a:fillRect/>
          </a:stretch>
        </p:blipFill>
        <p:spPr>
          <a:xfrm>
            <a:off x="293043" y="342900"/>
            <a:ext cx="1916757" cy="704850"/>
          </a:xfrm>
          <a:prstGeom prst="rect">
            <a:avLst/>
          </a:prstGeom>
        </p:spPr>
      </p:pic>
      <p:grpSp>
        <p:nvGrpSpPr>
          <p:cNvPr id="4" name="组合 3"/>
          <p:cNvGrpSpPr/>
          <p:nvPr/>
        </p:nvGrpSpPr>
        <p:grpSpPr>
          <a:xfrm>
            <a:off x="2348065" y="357414"/>
            <a:ext cx="4880049" cy="727678"/>
            <a:chOff x="3708780" y="2244236"/>
            <a:chExt cx="4880049" cy="727678"/>
          </a:xfrm>
        </p:grpSpPr>
        <p:sp>
          <p:nvSpPr>
            <p:cNvPr id="5" name="矩形 4"/>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6" name="文本框 5"/>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7" name="组合 6"/>
          <p:cNvGrpSpPr/>
          <p:nvPr/>
        </p:nvGrpSpPr>
        <p:grpSpPr>
          <a:xfrm>
            <a:off x="4267287" y="2283361"/>
            <a:ext cx="2510884" cy="962022"/>
            <a:chOff x="7325360" y="2384859"/>
            <a:chExt cx="2510884" cy="962022"/>
          </a:xfrm>
        </p:grpSpPr>
        <p:sp>
          <p:nvSpPr>
            <p:cNvPr id="8" name="矩形 7"/>
            <p:cNvSpPr/>
            <p:nvPr/>
          </p:nvSpPr>
          <p:spPr>
            <a:xfrm>
              <a:off x="7325360" y="2737483"/>
              <a:ext cx="2510884"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latin typeface="+mj-ea"/>
                  <a:ea typeface="+mj-ea"/>
                </a:rPr>
                <a:t>用户可以在投影仪或者计算机上进行演示也可以将演示文稿</a:t>
              </a:r>
            </a:p>
          </p:txBody>
        </p:sp>
        <p:sp>
          <p:nvSpPr>
            <p:cNvPr id="9" name="矩形 8"/>
            <p:cNvSpPr/>
            <p:nvPr/>
          </p:nvSpPr>
          <p:spPr>
            <a:xfrm>
              <a:off x="7459815" y="2384859"/>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latin typeface="+mj-ea"/>
                  <a:ea typeface="+mj-ea"/>
                </a:rPr>
                <a:t>标题文字添加</a:t>
              </a:r>
            </a:p>
          </p:txBody>
        </p:sp>
      </p:grpSp>
      <p:sp>
        <p:nvSpPr>
          <p:cNvPr id="10" name="矩形 9"/>
          <p:cNvSpPr/>
          <p:nvPr/>
        </p:nvSpPr>
        <p:spPr>
          <a:xfrm>
            <a:off x="2224314" y="5295075"/>
            <a:ext cx="1309536"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latin typeface="+mj-ea"/>
                <a:ea typeface="+mj-ea"/>
              </a:rPr>
              <a:t>文字添加</a:t>
            </a:r>
          </a:p>
        </p:txBody>
      </p:sp>
      <p:sp>
        <p:nvSpPr>
          <p:cNvPr id="11" name="矩形 10"/>
          <p:cNvSpPr/>
          <p:nvPr/>
        </p:nvSpPr>
        <p:spPr>
          <a:xfrm>
            <a:off x="8616423" y="5237019"/>
            <a:ext cx="1309536"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latin typeface="+mj-ea"/>
                <a:ea typeface="+mj-ea"/>
              </a:rPr>
              <a:t>文字添加</a:t>
            </a:r>
          </a:p>
        </p:txBody>
      </p:sp>
      <p:sp>
        <p:nvSpPr>
          <p:cNvPr id="12" name="矩形 11"/>
          <p:cNvSpPr/>
          <p:nvPr/>
        </p:nvSpPr>
        <p:spPr>
          <a:xfrm>
            <a:off x="6545934" y="5082709"/>
            <a:ext cx="1309536"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latin typeface="+mj-ea"/>
                <a:ea typeface="+mj-ea"/>
              </a:rPr>
              <a:t>文字添加</a:t>
            </a:r>
          </a:p>
        </p:txBody>
      </p:sp>
      <p:sp>
        <p:nvSpPr>
          <p:cNvPr id="13" name="矩形 12"/>
          <p:cNvSpPr/>
          <p:nvPr/>
        </p:nvSpPr>
        <p:spPr>
          <a:xfrm>
            <a:off x="4356096" y="5123612"/>
            <a:ext cx="1309536"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latin typeface="+mj-ea"/>
                <a:ea typeface="+mj-ea"/>
              </a:rPr>
              <a:t>文字添加</a:t>
            </a:r>
          </a:p>
        </p:txBody>
      </p:sp>
    </p:spTree>
    <p:extLst>
      <p:ext uri="{BB962C8B-B14F-4D97-AF65-F5344CB8AC3E}">
        <p14:creationId xmlns:p14="http://schemas.microsoft.com/office/powerpoint/2010/main" val="363297228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ppt_x</p:attrName>
                                        </p:attrNameLst>
                                      </p:cBhvr>
                                      <p:tavLst>
                                        <p:tav tm="0">
                                          <p:val>
                                            <p:strVal val="#ppt_x-#ppt_w*1.125000"/>
                                          </p:val>
                                        </p:tav>
                                        <p:tav tm="100000">
                                          <p:val>
                                            <p:strVal val="#ppt_x"/>
                                          </p:val>
                                        </p:tav>
                                      </p:tavLst>
                                    </p:anim>
                                    <p:animEffect transition="in" filter="wipe(right)">
                                      <p:cBhvr>
                                        <p:cTn id="13" dur="500"/>
                                        <p:tgtEl>
                                          <p:spTgt spid="4"/>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53" presetClass="entr" presetSubtype="16"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7495413" y="2102165"/>
            <a:ext cx="3326800" cy="3432452"/>
          </a:xfrm>
          <a:prstGeom prst="rect">
            <a:avLst/>
          </a:prstGeom>
        </p:spPr>
      </p:pic>
      <p:pic>
        <p:nvPicPr>
          <p:cNvPr id="3" name="图片 2"/>
          <p:cNvPicPr>
            <a:picLocks noChangeAspect="1"/>
          </p:cNvPicPr>
          <p:nvPr/>
        </p:nvPicPr>
        <p:blipFill>
          <a:blip r:embed="rId4"/>
          <a:stretch>
            <a:fillRect/>
          </a:stretch>
        </p:blipFill>
        <p:spPr>
          <a:xfrm>
            <a:off x="293043" y="342900"/>
            <a:ext cx="1916757" cy="704850"/>
          </a:xfrm>
          <a:prstGeom prst="rect">
            <a:avLst/>
          </a:prstGeom>
        </p:spPr>
      </p:pic>
      <p:grpSp>
        <p:nvGrpSpPr>
          <p:cNvPr id="4" name="组合 3"/>
          <p:cNvGrpSpPr/>
          <p:nvPr/>
        </p:nvGrpSpPr>
        <p:grpSpPr>
          <a:xfrm>
            <a:off x="2348065" y="357414"/>
            <a:ext cx="4880049" cy="727678"/>
            <a:chOff x="3708780" y="2244236"/>
            <a:chExt cx="4880049" cy="727678"/>
          </a:xfrm>
        </p:grpSpPr>
        <p:sp>
          <p:nvSpPr>
            <p:cNvPr id="5" name="矩形 4"/>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6" name="文本框 5"/>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7" name="组合 6"/>
          <p:cNvGrpSpPr/>
          <p:nvPr/>
        </p:nvGrpSpPr>
        <p:grpSpPr>
          <a:xfrm>
            <a:off x="1407973" y="1957025"/>
            <a:ext cx="4238084" cy="962022"/>
            <a:chOff x="7325360" y="2384859"/>
            <a:chExt cx="4238084" cy="962022"/>
          </a:xfrm>
        </p:grpSpPr>
        <p:sp>
          <p:nvSpPr>
            <p:cNvPr id="8" name="矩形 7"/>
            <p:cNvSpPr/>
            <p:nvPr/>
          </p:nvSpPr>
          <p:spPr>
            <a:xfrm>
              <a:off x="7325360" y="2737483"/>
              <a:ext cx="4238084"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a:t>
              </a:r>
            </a:p>
          </p:txBody>
        </p:sp>
        <p:sp>
          <p:nvSpPr>
            <p:cNvPr id="9" name="矩形 8"/>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0" name="组合 9"/>
          <p:cNvGrpSpPr/>
          <p:nvPr/>
        </p:nvGrpSpPr>
        <p:grpSpPr>
          <a:xfrm>
            <a:off x="1407973" y="3397663"/>
            <a:ext cx="4238084" cy="962022"/>
            <a:chOff x="7325360" y="2384859"/>
            <a:chExt cx="4238084" cy="962022"/>
          </a:xfrm>
        </p:grpSpPr>
        <p:sp>
          <p:nvSpPr>
            <p:cNvPr id="11" name="矩形 10"/>
            <p:cNvSpPr/>
            <p:nvPr/>
          </p:nvSpPr>
          <p:spPr>
            <a:xfrm>
              <a:off x="7325360" y="2737483"/>
              <a:ext cx="4238084"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a:t>
              </a:r>
            </a:p>
          </p:txBody>
        </p:sp>
        <p:sp>
          <p:nvSpPr>
            <p:cNvPr id="12" name="矩形 11"/>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3" name="组合 12"/>
          <p:cNvGrpSpPr/>
          <p:nvPr/>
        </p:nvGrpSpPr>
        <p:grpSpPr>
          <a:xfrm>
            <a:off x="1407973" y="4838300"/>
            <a:ext cx="4238084" cy="962022"/>
            <a:chOff x="7325360" y="2384859"/>
            <a:chExt cx="4238084" cy="962022"/>
          </a:xfrm>
        </p:grpSpPr>
        <p:sp>
          <p:nvSpPr>
            <p:cNvPr id="14" name="矩形 13"/>
            <p:cNvSpPr/>
            <p:nvPr/>
          </p:nvSpPr>
          <p:spPr>
            <a:xfrm>
              <a:off x="7325360" y="2737483"/>
              <a:ext cx="4238084"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a:t>
              </a:r>
            </a:p>
          </p:txBody>
        </p:sp>
        <p:sp>
          <p:nvSpPr>
            <p:cNvPr id="15" name="矩形 14"/>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sp>
        <p:nvSpPr>
          <p:cNvPr id="16" name="矩形 15"/>
          <p:cNvSpPr/>
          <p:nvPr/>
        </p:nvSpPr>
        <p:spPr>
          <a:xfrm>
            <a:off x="9317410" y="5542281"/>
            <a:ext cx="1709593" cy="42473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dirty="0">
                <a:latin typeface="+mj-ea"/>
                <a:ea typeface="+mj-ea"/>
              </a:rPr>
              <a:t>标题文字添加</a:t>
            </a:r>
          </a:p>
        </p:txBody>
      </p:sp>
      <p:sp>
        <p:nvSpPr>
          <p:cNvPr id="17" name="矩形 16"/>
          <p:cNvSpPr/>
          <p:nvPr/>
        </p:nvSpPr>
        <p:spPr>
          <a:xfrm>
            <a:off x="6981473" y="5404618"/>
            <a:ext cx="1233613" cy="42473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dirty="0">
                <a:latin typeface="+mj-ea"/>
                <a:ea typeface="+mj-ea"/>
              </a:rPr>
              <a:t>文字添加</a:t>
            </a:r>
          </a:p>
        </p:txBody>
      </p:sp>
      <p:sp>
        <p:nvSpPr>
          <p:cNvPr id="18" name="矩形 17"/>
          <p:cNvSpPr/>
          <p:nvPr/>
        </p:nvSpPr>
        <p:spPr>
          <a:xfrm>
            <a:off x="7910387" y="1561321"/>
            <a:ext cx="1233613" cy="42473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dirty="0">
                <a:latin typeface="+mj-ea"/>
                <a:ea typeface="+mj-ea"/>
              </a:rPr>
              <a:t>文字添加</a:t>
            </a:r>
          </a:p>
        </p:txBody>
      </p:sp>
      <p:sp>
        <p:nvSpPr>
          <p:cNvPr id="19" name="矩形 18"/>
          <p:cNvSpPr/>
          <p:nvPr/>
        </p:nvSpPr>
        <p:spPr>
          <a:xfrm>
            <a:off x="6240835" y="3818391"/>
            <a:ext cx="1233613" cy="42473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dirty="0">
                <a:latin typeface="+mj-ea"/>
                <a:ea typeface="+mj-ea"/>
              </a:rPr>
              <a:t>文字添加</a:t>
            </a:r>
          </a:p>
        </p:txBody>
      </p:sp>
    </p:spTree>
    <p:extLst>
      <p:ext uri="{BB962C8B-B14F-4D97-AF65-F5344CB8AC3E}">
        <p14:creationId xmlns:p14="http://schemas.microsoft.com/office/powerpoint/2010/main" val="328417769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ppt_x</p:attrName>
                                        </p:attrNameLst>
                                      </p:cBhvr>
                                      <p:tavLst>
                                        <p:tav tm="0">
                                          <p:val>
                                            <p:strVal val="#ppt_x-#ppt_w*1.125000"/>
                                          </p:val>
                                        </p:tav>
                                        <p:tav tm="100000">
                                          <p:val>
                                            <p:strVal val="#ppt_x"/>
                                          </p:val>
                                        </p:tav>
                                      </p:tavLst>
                                    </p:anim>
                                    <p:animEffect transition="in" filter="wipe(right)">
                                      <p:cBhvr>
                                        <p:cTn id="13" dur="500"/>
                                        <p:tgtEl>
                                          <p:spTgt spid="4"/>
                                        </p:tgtEl>
                                      </p:cBhvr>
                                    </p:animEffect>
                                  </p:childTnLst>
                                </p:cTn>
                              </p:par>
                            </p:childTnLst>
                          </p:cTn>
                        </p:par>
                        <p:par>
                          <p:cTn id="14" fill="hold">
                            <p:stCondLst>
                              <p:cond delay="1000"/>
                            </p:stCondLst>
                            <p:childTnLst>
                              <p:par>
                                <p:cTn id="15" presetID="21" presetClass="entr" presetSubtype="1"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heel(1)">
                                      <p:cBhvr>
                                        <p:cTn id="17" dur="2000"/>
                                        <p:tgtEl>
                                          <p:spTgt spid="2"/>
                                        </p:tgtEl>
                                      </p:cBhvr>
                                    </p:animEffect>
                                  </p:childTnLst>
                                </p:cTn>
                              </p:par>
                            </p:childTnLst>
                          </p:cTn>
                        </p:par>
                        <p:par>
                          <p:cTn id="18" fill="hold">
                            <p:stCondLst>
                              <p:cond delay="3000"/>
                            </p:stCondLst>
                            <p:childTnLst>
                              <p:par>
                                <p:cTn id="19" presetID="53" presetClass="entr" presetSubtype="16"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ppt_w</p:attrName>
                                        </p:attrNameLst>
                                      </p:cBhvr>
                                      <p:tavLst>
                                        <p:tav tm="0">
                                          <p:val>
                                            <p:fltVal val="0"/>
                                          </p:val>
                                        </p:tav>
                                        <p:tav tm="100000">
                                          <p:val>
                                            <p:strVal val="#ppt_w"/>
                                          </p:val>
                                        </p:tav>
                                      </p:tavLst>
                                    </p:anim>
                                    <p:anim calcmode="lin" valueType="num">
                                      <p:cBhvr>
                                        <p:cTn id="22" dur="500" fill="hold"/>
                                        <p:tgtEl>
                                          <p:spTgt spid="16"/>
                                        </p:tgtEl>
                                        <p:attrNameLst>
                                          <p:attrName>ppt_h</p:attrName>
                                        </p:attrNameLst>
                                      </p:cBhvr>
                                      <p:tavLst>
                                        <p:tav tm="0">
                                          <p:val>
                                            <p:fltVal val="0"/>
                                          </p:val>
                                        </p:tav>
                                        <p:tav tm="100000">
                                          <p:val>
                                            <p:strVal val="#ppt_h"/>
                                          </p:val>
                                        </p:tav>
                                      </p:tavLst>
                                    </p:anim>
                                    <p:animEffect transition="in" filter="fade">
                                      <p:cBhvr>
                                        <p:cTn id="23" dur="500"/>
                                        <p:tgtEl>
                                          <p:spTgt spid="16"/>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p:cTn id="36" dur="500" fill="hold"/>
                                        <p:tgtEl>
                                          <p:spTgt spid="19"/>
                                        </p:tgtEl>
                                        <p:attrNameLst>
                                          <p:attrName>ppt_w</p:attrName>
                                        </p:attrNameLst>
                                      </p:cBhvr>
                                      <p:tavLst>
                                        <p:tav tm="0">
                                          <p:val>
                                            <p:fltVal val="0"/>
                                          </p:val>
                                        </p:tav>
                                        <p:tav tm="100000">
                                          <p:val>
                                            <p:strVal val="#ppt_w"/>
                                          </p:val>
                                        </p:tav>
                                      </p:tavLst>
                                    </p:anim>
                                    <p:anim calcmode="lin" valueType="num">
                                      <p:cBhvr>
                                        <p:cTn id="37" dur="500" fill="hold"/>
                                        <p:tgtEl>
                                          <p:spTgt spid="19"/>
                                        </p:tgtEl>
                                        <p:attrNameLst>
                                          <p:attrName>ppt_h</p:attrName>
                                        </p:attrNameLst>
                                      </p:cBhvr>
                                      <p:tavLst>
                                        <p:tav tm="0">
                                          <p:val>
                                            <p:fltVal val="0"/>
                                          </p:val>
                                        </p:tav>
                                        <p:tav tm="100000">
                                          <p:val>
                                            <p:strVal val="#ppt_h"/>
                                          </p:val>
                                        </p:tav>
                                      </p:tavLst>
                                    </p:anim>
                                    <p:animEffect transition="in" filter="fade">
                                      <p:cBhvr>
                                        <p:cTn id="38" dur="500"/>
                                        <p:tgtEl>
                                          <p:spTgt spid="19"/>
                                        </p:tgtEl>
                                      </p:cBhvr>
                                    </p:animEffect>
                                  </p:childTnLst>
                                </p:cTn>
                              </p:par>
                            </p:childTnLst>
                          </p:cTn>
                        </p:par>
                        <p:par>
                          <p:cTn id="39" fill="hold">
                            <p:stCondLst>
                              <p:cond delay="3500"/>
                            </p:stCondLst>
                            <p:childTnLst>
                              <p:par>
                                <p:cTn id="40" presetID="12" presetClass="entr" presetSubtype="8" fill="hold" nodeType="after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additive="base">
                                        <p:cTn id="42" dur="500"/>
                                        <p:tgtEl>
                                          <p:spTgt spid="7"/>
                                        </p:tgtEl>
                                        <p:attrNameLst>
                                          <p:attrName>ppt_x</p:attrName>
                                        </p:attrNameLst>
                                      </p:cBhvr>
                                      <p:tavLst>
                                        <p:tav tm="0">
                                          <p:val>
                                            <p:strVal val="#ppt_x-#ppt_w*1.125000"/>
                                          </p:val>
                                        </p:tav>
                                        <p:tav tm="100000">
                                          <p:val>
                                            <p:strVal val="#ppt_x"/>
                                          </p:val>
                                        </p:tav>
                                      </p:tavLst>
                                    </p:anim>
                                    <p:animEffect transition="in" filter="wipe(right)">
                                      <p:cBhvr>
                                        <p:cTn id="43" dur="500"/>
                                        <p:tgtEl>
                                          <p:spTgt spid="7"/>
                                        </p:tgtEl>
                                      </p:cBhvr>
                                    </p:animEffect>
                                  </p:childTnLst>
                                </p:cTn>
                              </p:par>
                            </p:childTnLst>
                          </p:cTn>
                        </p:par>
                        <p:par>
                          <p:cTn id="44" fill="hold">
                            <p:stCondLst>
                              <p:cond delay="4000"/>
                            </p:stCondLst>
                            <p:childTnLst>
                              <p:par>
                                <p:cTn id="45" presetID="12" presetClass="entr" presetSubtype="8" fill="hold" nodeType="after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p:tgtEl>
                                          <p:spTgt spid="10"/>
                                        </p:tgtEl>
                                        <p:attrNameLst>
                                          <p:attrName>ppt_x</p:attrName>
                                        </p:attrNameLst>
                                      </p:cBhvr>
                                      <p:tavLst>
                                        <p:tav tm="0">
                                          <p:val>
                                            <p:strVal val="#ppt_x-#ppt_w*1.125000"/>
                                          </p:val>
                                        </p:tav>
                                        <p:tav tm="100000">
                                          <p:val>
                                            <p:strVal val="#ppt_x"/>
                                          </p:val>
                                        </p:tav>
                                      </p:tavLst>
                                    </p:anim>
                                    <p:animEffect transition="in" filter="wipe(right)">
                                      <p:cBhvr>
                                        <p:cTn id="48" dur="500"/>
                                        <p:tgtEl>
                                          <p:spTgt spid="10"/>
                                        </p:tgtEl>
                                      </p:cBhvr>
                                    </p:animEffect>
                                  </p:childTnLst>
                                </p:cTn>
                              </p:par>
                            </p:childTnLst>
                          </p:cTn>
                        </p:par>
                        <p:par>
                          <p:cTn id="49" fill="hold">
                            <p:stCondLst>
                              <p:cond delay="4500"/>
                            </p:stCondLst>
                            <p:childTnLst>
                              <p:par>
                                <p:cTn id="50" presetID="12" presetClass="entr" presetSubtype="8" fill="hold" nodeType="after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additive="base">
                                        <p:cTn id="52" dur="500"/>
                                        <p:tgtEl>
                                          <p:spTgt spid="13"/>
                                        </p:tgtEl>
                                        <p:attrNameLst>
                                          <p:attrName>ppt_x</p:attrName>
                                        </p:attrNameLst>
                                      </p:cBhvr>
                                      <p:tavLst>
                                        <p:tav tm="0">
                                          <p:val>
                                            <p:strVal val="#ppt_x-#ppt_w*1.125000"/>
                                          </p:val>
                                        </p:tav>
                                        <p:tav tm="100000">
                                          <p:val>
                                            <p:strVal val="#ppt_x"/>
                                          </p:val>
                                        </p:tav>
                                      </p:tavLst>
                                    </p:anim>
                                    <p:animEffect transition="in" filter="wipe(right)">
                                      <p:cBhvr>
                                        <p:cTn id="5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93043" y="342900"/>
            <a:ext cx="1916757" cy="704850"/>
          </a:xfrm>
          <a:prstGeom prst="rect">
            <a:avLst/>
          </a:prstGeom>
        </p:spPr>
      </p:pic>
      <p:grpSp>
        <p:nvGrpSpPr>
          <p:cNvPr id="6" name="组合 5"/>
          <p:cNvGrpSpPr/>
          <p:nvPr/>
        </p:nvGrpSpPr>
        <p:grpSpPr>
          <a:xfrm>
            <a:off x="2348065" y="357414"/>
            <a:ext cx="4880049" cy="727678"/>
            <a:chOff x="3708780" y="2244236"/>
            <a:chExt cx="4880049" cy="727678"/>
          </a:xfrm>
        </p:grpSpPr>
        <p:sp>
          <p:nvSpPr>
            <p:cNvPr id="7" name="矩形 6"/>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8" name="文本框 7"/>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15" name="组合 14"/>
          <p:cNvGrpSpPr/>
          <p:nvPr/>
        </p:nvGrpSpPr>
        <p:grpSpPr>
          <a:xfrm>
            <a:off x="1860872" y="1806735"/>
            <a:ext cx="3650928" cy="2766141"/>
            <a:chOff x="1860872" y="1806735"/>
            <a:chExt cx="3650928" cy="2766141"/>
          </a:xfrm>
        </p:grpSpPr>
        <p:pic>
          <p:nvPicPr>
            <p:cNvPr id="3" name="图片 2"/>
            <p:cNvPicPr>
              <a:picLocks noChangeAspect="1"/>
            </p:cNvPicPr>
            <p:nvPr/>
          </p:nvPicPr>
          <p:blipFill>
            <a:blip r:embed="rId4"/>
            <a:stretch>
              <a:fillRect/>
            </a:stretch>
          </p:blipFill>
          <p:spPr>
            <a:xfrm>
              <a:off x="1860872" y="1806735"/>
              <a:ext cx="3650928" cy="2766141"/>
            </a:xfrm>
            <a:prstGeom prst="rect">
              <a:avLst/>
            </a:prstGeom>
          </p:spPr>
        </p:pic>
        <p:grpSp>
          <p:nvGrpSpPr>
            <p:cNvPr id="9" name="组合 8"/>
            <p:cNvGrpSpPr/>
            <p:nvPr/>
          </p:nvGrpSpPr>
          <p:grpSpPr>
            <a:xfrm>
              <a:off x="2447076" y="2352158"/>
              <a:ext cx="2714084" cy="1220554"/>
              <a:chOff x="7325360" y="2384859"/>
              <a:chExt cx="2714084" cy="1220554"/>
            </a:xfrm>
          </p:grpSpPr>
          <p:sp>
            <p:nvSpPr>
              <p:cNvPr id="10" name="矩形 9"/>
              <p:cNvSpPr/>
              <p:nvPr/>
            </p:nvSpPr>
            <p:spPr>
              <a:xfrm>
                <a:off x="7325360" y="2737483"/>
                <a:ext cx="2714084"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a:t>
                </a:r>
              </a:p>
            </p:txBody>
          </p:sp>
          <p:sp>
            <p:nvSpPr>
              <p:cNvPr id="11" name="矩形 10"/>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grpSp>
        <p:nvGrpSpPr>
          <p:cNvPr id="16" name="组合 15"/>
          <p:cNvGrpSpPr/>
          <p:nvPr/>
        </p:nvGrpSpPr>
        <p:grpSpPr>
          <a:xfrm>
            <a:off x="6585272" y="2962435"/>
            <a:ext cx="3650928" cy="2766141"/>
            <a:chOff x="6585272" y="2962435"/>
            <a:chExt cx="3650928" cy="2766141"/>
          </a:xfrm>
        </p:grpSpPr>
        <p:pic>
          <p:nvPicPr>
            <p:cNvPr id="4" name="图片 3"/>
            <p:cNvPicPr>
              <a:picLocks noChangeAspect="1"/>
            </p:cNvPicPr>
            <p:nvPr/>
          </p:nvPicPr>
          <p:blipFill>
            <a:blip r:embed="rId4"/>
            <a:stretch>
              <a:fillRect/>
            </a:stretch>
          </p:blipFill>
          <p:spPr>
            <a:xfrm>
              <a:off x="6585272" y="2962435"/>
              <a:ext cx="3650928" cy="2766141"/>
            </a:xfrm>
            <a:prstGeom prst="rect">
              <a:avLst/>
            </a:prstGeom>
          </p:spPr>
        </p:pic>
        <p:grpSp>
          <p:nvGrpSpPr>
            <p:cNvPr id="12" name="组合 11"/>
            <p:cNvGrpSpPr/>
            <p:nvPr/>
          </p:nvGrpSpPr>
          <p:grpSpPr>
            <a:xfrm>
              <a:off x="7053694" y="3629415"/>
              <a:ext cx="2714084" cy="1220554"/>
              <a:chOff x="7325360" y="2384859"/>
              <a:chExt cx="2714084" cy="1220554"/>
            </a:xfrm>
          </p:grpSpPr>
          <p:sp>
            <p:nvSpPr>
              <p:cNvPr id="13" name="矩形 12"/>
              <p:cNvSpPr/>
              <p:nvPr/>
            </p:nvSpPr>
            <p:spPr>
              <a:xfrm>
                <a:off x="7325360" y="2737483"/>
                <a:ext cx="2714084"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a:t>
                </a:r>
              </a:p>
            </p:txBody>
          </p:sp>
          <p:sp>
            <p:nvSpPr>
              <p:cNvPr id="14" name="矩形 13"/>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spTree>
    <p:extLst>
      <p:ext uri="{BB962C8B-B14F-4D97-AF65-F5344CB8AC3E}">
        <p14:creationId xmlns:p14="http://schemas.microsoft.com/office/powerpoint/2010/main" val="374960561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ppt_x</p:attrName>
                                        </p:attrNameLst>
                                      </p:cBhvr>
                                      <p:tavLst>
                                        <p:tav tm="0">
                                          <p:val>
                                            <p:strVal val="#ppt_x-#ppt_w*1.125000"/>
                                          </p:val>
                                        </p:tav>
                                        <p:tav tm="100000">
                                          <p:val>
                                            <p:strVal val="#ppt_x"/>
                                          </p:val>
                                        </p:tav>
                                      </p:tavLst>
                                    </p:anim>
                                    <p:animEffect transition="in" filter="wipe(right)">
                                      <p:cBhvr>
                                        <p:cTn id="13" dur="500"/>
                                        <p:tgtEl>
                                          <p:spTgt spid="6"/>
                                        </p:tgtEl>
                                      </p:cBhvr>
                                    </p:animEffect>
                                  </p:childTnLst>
                                </p:cTn>
                              </p:par>
                            </p:childTnLst>
                          </p:cTn>
                        </p:par>
                        <p:par>
                          <p:cTn id="14" fill="hold">
                            <p:stCondLst>
                              <p:cond delay="1000"/>
                            </p:stCondLst>
                            <p:childTnLst>
                              <p:par>
                                <p:cTn id="15" presetID="31" presetClass="entr" presetSubtype="0"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1000" fill="hold"/>
                                        <p:tgtEl>
                                          <p:spTgt spid="15"/>
                                        </p:tgtEl>
                                        <p:attrNameLst>
                                          <p:attrName>ppt_w</p:attrName>
                                        </p:attrNameLst>
                                      </p:cBhvr>
                                      <p:tavLst>
                                        <p:tav tm="0">
                                          <p:val>
                                            <p:fltVal val="0"/>
                                          </p:val>
                                        </p:tav>
                                        <p:tav tm="100000">
                                          <p:val>
                                            <p:strVal val="#ppt_w"/>
                                          </p:val>
                                        </p:tav>
                                      </p:tavLst>
                                    </p:anim>
                                    <p:anim calcmode="lin" valueType="num">
                                      <p:cBhvr>
                                        <p:cTn id="18" dur="1000" fill="hold"/>
                                        <p:tgtEl>
                                          <p:spTgt spid="15"/>
                                        </p:tgtEl>
                                        <p:attrNameLst>
                                          <p:attrName>ppt_h</p:attrName>
                                        </p:attrNameLst>
                                      </p:cBhvr>
                                      <p:tavLst>
                                        <p:tav tm="0">
                                          <p:val>
                                            <p:fltVal val="0"/>
                                          </p:val>
                                        </p:tav>
                                        <p:tav tm="100000">
                                          <p:val>
                                            <p:strVal val="#ppt_h"/>
                                          </p:val>
                                        </p:tav>
                                      </p:tavLst>
                                    </p:anim>
                                    <p:anim calcmode="lin" valueType="num">
                                      <p:cBhvr>
                                        <p:cTn id="19" dur="1000" fill="hold"/>
                                        <p:tgtEl>
                                          <p:spTgt spid="15"/>
                                        </p:tgtEl>
                                        <p:attrNameLst>
                                          <p:attrName>style.rotation</p:attrName>
                                        </p:attrNameLst>
                                      </p:cBhvr>
                                      <p:tavLst>
                                        <p:tav tm="0">
                                          <p:val>
                                            <p:fltVal val="90"/>
                                          </p:val>
                                        </p:tav>
                                        <p:tav tm="100000">
                                          <p:val>
                                            <p:fltVal val="0"/>
                                          </p:val>
                                        </p:tav>
                                      </p:tavLst>
                                    </p:anim>
                                    <p:animEffect transition="in" filter="fade">
                                      <p:cBhvr>
                                        <p:cTn id="20" dur="1000"/>
                                        <p:tgtEl>
                                          <p:spTgt spid="15"/>
                                        </p:tgtEl>
                                      </p:cBhvr>
                                    </p:animEffect>
                                  </p:childTnLst>
                                </p:cTn>
                              </p:par>
                            </p:childTnLst>
                          </p:cTn>
                        </p:par>
                        <p:par>
                          <p:cTn id="21" fill="hold">
                            <p:stCondLst>
                              <p:cond delay="2000"/>
                            </p:stCondLst>
                            <p:childTnLst>
                              <p:par>
                                <p:cTn id="22" presetID="31" presetClass="entr" presetSubtype="0"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p:cTn id="24" dur="1000" fill="hold"/>
                                        <p:tgtEl>
                                          <p:spTgt spid="16"/>
                                        </p:tgtEl>
                                        <p:attrNameLst>
                                          <p:attrName>ppt_w</p:attrName>
                                        </p:attrNameLst>
                                      </p:cBhvr>
                                      <p:tavLst>
                                        <p:tav tm="0">
                                          <p:val>
                                            <p:fltVal val="0"/>
                                          </p:val>
                                        </p:tav>
                                        <p:tav tm="100000">
                                          <p:val>
                                            <p:strVal val="#ppt_w"/>
                                          </p:val>
                                        </p:tav>
                                      </p:tavLst>
                                    </p:anim>
                                    <p:anim calcmode="lin" valueType="num">
                                      <p:cBhvr>
                                        <p:cTn id="25" dur="1000" fill="hold"/>
                                        <p:tgtEl>
                                          <p:spTgt spid="16"/>
                                        </p:tgtEl>
                                        <p:attrNameLst>
                                          <p:attrName>ppt_h</p:attrName>
                                        </p:attrNameLst>
                                      </p:cBhvr>
                                      <p:tavLst>
                                        <p:tav tm="0">
                                          <p:val>
                                            <p:fltVal val="0"/>
                                          </p:val>
                                        </p:tav>
                                        <p:tav tm="100000">
                                          <p:val>
                                            <p:strVal val="#ppt_h"/>
                                          </p:val>
                                        </p:tav>
                                      </p:tavLst>
                                    </p:anim>
                                    <p:anim calcmode="lin" valueType="num">
                                      <p:cBhvr>
                                        <p:cTn id="26" dur="1000" fill="hold"/>
                                        <p:tgtEl>
                                          <p:spTgt spid="16"/>
                                        </p:tgtEl>
                                        <p:attrNameLst>
                                          <p:attrName>style.rotation</p:attrName>
                                        </p:attrNameLst>
                                      </p:cBhvr>
                                      <p:tavLst>
                                        <p:tav tm="0">
                                          <p:val>
                                            <p:fltVal val="90"/>
                                          </p:val>
                                        </p:tav>
                                        <p:tav tm="100000">
                                          <p:val>
                                            <p:fltVal val="0"/>
                                          </p:val>
                                        </p:tav>
                                      </p:tavLst>
                                    </p:anim>
                                    <p:animEffect transition="in" filter="fade">
                                      <p:cBhvr>
                                        <p:cTn id="2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占位符 18"/>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784" r="784"/>
          <a:stretch>
            <a:fillRect/>
          </a:stretch>
        </p:blipFill>
        <p:spPr/>
      </p:pic>
      <p:pic>
        <p:nvPicPr>
          <p:cNvPr id="20" name="图片占位符 19"/>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889" r="889"/>
          <a:stretch>
            <a:fillRect/>
          </a:stretch>
        </p:blipFill>
        <p:spPr/>
      </p:pic>
      <p:pic>
        <p:nvPicPr>
          <p:cNvPr id="2" name="图片 1"/>
          <p:cNvPicPr>
            <a:picLocks noChangeAspect="1"/>
          </p:cNvPicPr>
          <p:nvPr/>
        </p:nvPicPr>
        <p:blipFill>
          <a:blip r:embed="rId5"/>
          <a:stretch>
            <a:fillRect/>
          </a:stretch>
        </p:blipFill>
        <p:spPr>
          <a:xfrm>
            <a:off x="1778380" y="1986642"/>
            <a:ext cx="3314320" cy="2717993"/>
          </a:xfrm>
          <a:prstGeom prst="rect">
            <a:avLst/>
          </a:prstGeom>
        </p:spPr>
      </p:pic>
      <p:pic>
        <p:nvPicPr>
          <p:cNvPr id="3" name="图片 2"/>
          <p:cNvPicPr>
            <a:picLocks noChangeAspect="1"/>
          </p:cNvPicPr>
          <p:nvPr/>
        </p:nvPicPr>
        <p:blipFill>
          <a:blip r:embed="rId5"/>
          <a:stretch>
            <a:fillRect/>
          </a:stretch>
        </p:blipFill>
        <p:spPr>
          <a:xfrm>
            <a:off x="7112380" y="1986642"/>
            <a:ext cx="3314320" cy="2717993"/>
          </a:xfrm>
          <a:prstGeom prst="rect">
            <a:avLst/>
          </a:prstGeom>
        </p:spPr>
      </p:pic>
      <p:pic>
        <p:nvPicPr>
          <p:cNvPr id="7" name="图片 6"/>
          <p:cNvPicPr>
            <a:picLocks noChangeAspect="1"/>
          </p:cNvPicPr>
          <p:nvPr/>
        </p:nvPicPr>
        <p:blipFill>
          <a:blip r:embed="rId6"/>
          <a:stretch>
            <a:fillRect/>
          </a:stretch>
        </p:blipFill>
        <p:spPr>
          <a:xfrm>
            <a:off x="293043" y="342900"/>
            <a:ext cx="1916757" cy="704850"/>
          </a:xfrm>
          <a:prstGeom prst="rect">
            <a:avLst/>
          </a:prstGeom>
        </p:spPr>
      </p:pic>
      <p:grpSp>
        <p:nvGrpSpPr>
          <p:cNvPr id="8" name="组合 7"/>
          <p:cNvGrpSpPr/>
          <p:nvPr/>
        </p:nvGrpSpPr>
        <p:grpSpPr>
          <a:xfrm>
            <a:off x="2348065" y="357414"/>
            <a:ext cx="4880049" cy="727678"/>
            <a:chOff x="3708780" y="2244236"/>
            <a:chExt cx="4880049" cy="727678"/>
          </a:xfrm>
        </p:grpSpPr>
        <p:sp>
          <p:nvSpPr>
            <p:cNvPr id="9" name="矩形 8"/>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10" name="文本框 9"/>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11" name="组合 10"/>
          <p:cNvGrpSpPr/>
          <p:nvPr/>
        </p:nvGrpSpPr>
        <p:grpSpPr>
          <a:xfrm>
            <a:off x="1778380" y="4863917"/>
            <a:ext cx="3314320" cy="962022"/>
            <a:chOff x="7787242" y="2384859"/>
            <a:chExt cx="3314320" cy="962022"/>
          </a:xfrm>
        </p:grpSpPr>
        <p:sp>
          <p:nvSpPr>
            <p:cNvPr id="12" name="矩形 11"/>
            <p:cNvSpPr/>
            <p:nvPr/>
          </p:nvSpPr>
          <p:spPr>
            <a:xfrm>
              <a:off x="7787242" y="2737483"/>
              <a:ext cx="3314320"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latin typeface="+mj-ea"/>
                  <a:ea typeface="+mj-ea"/>
                </a:rPr>
                <a:t>用户可以在投影仪或者计算机上进行演示也可以将演示文稿打印出来制作</a:t>
              </a:r>
            </a:p>
          </p:txBody>
        </p:sp>
        <p:sp>
          <p:nvSpPr>
            <p:cNvPr id="13" name="矩形 12"/>
            <p:cNvSpPr/>
            <p:nvPr/>
          </p:nvSpPr>
          <p:spPr>
            <a:xfrm>
              <a:off x="8323415" y="2384859"/>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latin typeface="+mj-ea"/>
                  <a:ea typeface="+mj-ea"/>
                </a:rPr>
                <a:t>标题文字添加</a:t>
              </a:r>
            </a:p>
          </p:txBody>
        </p:sp>
      </p:grpSp>
      <p:grpSp>
        <p:nvGrpSpPr>
          <p:cNvPr id="14" name="组合 13"/>
          <p:cNvGrpSpPr/>
          <p:nvPr/>
        </p:nvGrpSpPr>
        <p:grpSpPr>
          <a:xfrm>
            <a:off x="7201280" y="4863917"/>
            <a:ext cx="3314320" cy="962022"/>
            <a:chOff x="7787242" y="2384859"/>
            <a:chExt cx="3314320" cy="962022"/>
          </a:xfrm>
        </p:grpSpPr>
        <p:sp>
          <p:nvSpPr>
            <p:cNvPr id="15" name="矩形 14"/>
            <p:cNvSpPr/>
            <p:nvPr/>
          </p:nvSpPr>
          <p:spPr>
            <a:xfrm>
              <a:off x="7787242" y="2737483"/>
              <a:ext cx="3314320"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latin typeface="+mj-ea"/>
                  <a:ea typeface="+mj-ea"/>
                </a:rPr>
                <a:t>用户可以在投影仪或者计算机上进行演示也可以将演示文稿打印出来制作</a:t>
              </a:r>
            </a:p>
          </p:txBody>
        </p:sp>
        <p:sp>
          <p:nvSpPr>
            <p:cNvPr id="16" name="矩形 15"/>
            <p:cNvSpPr/>
            <p:nvPr/>
          </p:nvSpPr>
          <p:spPr>
            <a:xfrm>
              <a:off x="8323415" y="2384859"/>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latin typeface="+mj-ea"/>
                  <a:ea typeface="+mj-ea"/>
                </a:rPr>
                <a:t>标题文字添加</a:t>
              </a:r>
            </a:p>
          </p:txBody>
        </p:sp>
      </p:grpSp>
    </p:spTree>
    <p:extLst>
      <p:ext uri="{BB962C8B-B14F-4D97-AF65-F5344CB8AC3E}">
        <p14:creationId xmlns:p14="http://schemas.microsoft.com/office/powerpoint/2010/main" val="298384719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ppt_x</p:attrName>
                                        </p:attrNameLst>
                                      </p:cBhvr>
                                      <p:tavLst>
                                        <p:tav tm="0">
                                          <p:val>
                                            <p:strVal val="#ppt_x-#ppt_w*1.125000"/>
                                          </p:val>
                                        </p:tav>
                                        <p:tav tm="100000">
                                          <p:val>
                                            <p:strVal val="#ppt_x"/>
                                          </p:val>
                                        </p:tav>
                                      </p:tavLst>
                                    </p:anim>
                                    <p:animEffect transition="in" filter="wipe(right)">
                                      <p:cBhvr>
                                        <p:cTn id="13" dur="500"/>
                                        <p:tgtEl>
                                          <p:spTgt spid="8"/>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par>
                          <p:cTn id="30" fill="hold">
                            <p:stCondLst>
                              <p:cond delay="2000"/>
                            </p:stCondLst>
                            <p:childTnLst>
                              <p:par>
                                <p:cTn id="31" presetID="42" presetClass="entr" presetSubtype="0" fill="hold"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1000"/>
                                        <p:tgtEl>
                                          <p:spTgt spid="20"/>
                                        </p:tgtEl>
                                      </p:cBhvr>
                                    </p:animEffect>
                                    <p:anim calcmode="lin" valueType="num">
                                      <p:cBhvr>
                                        <p:cTn id="34" dur="1000" fill="hold"/>
                                        <p:tgtEl>
                                          <p:spTgt spid="20"/>
                                        </p:tgtEl>
                                        <p:attrNameLst>
                                          <p:attrName>ppt_x</p:attrName>
                                        </p:attrNameLst>
                                      </p:cBhvr>
                                      <p:tavLst>
                                        <p:tav tm="0">
                                          <p:val>
                                            <p:strVal val="#ppt_x"/>
                                          </p:val>
                                        </p:tav>
                                        <p:tav tm="100000">
                                          <p:val>
                                            <p:strVal val="#ppt_x"/>
                                          </p:val>
                                        </p:tav>
                                      </p:tavLst>
                                    </p:anim>
                                    <p:anim calcmode="lin" valueType="num">
                                      <p:cBhvr>
                                        <p:cTn id="35" dur="1000" fill="hold"/>
                                        <p:tgtEl>
                                          <p:spTgt spid="20"/>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1000"/>
                                        <p:tgtEl>
                                          <p:spTgt spid="3"/>
                                        </p:tgtEl>
                                      </p:cBhvr>
                                    </p:animEffect>
                                    <p:anim calcmode="lin" valueType="num">
                                      <p:cBhvr>
                                        <p:cTn id="39" dur="1000" fill="hold"/>
                                        <p:tgtEl>
                                          <p:spTgt spid="3"/>
                                        </p:tgtEl>
                                        <p:attrNameLst>
                                          <p:attrName>ppt_x</p:attrName>
                                        </p:attrNameLst>
                                      </p:cBhvr>
                                      <p:tavLst>
                                        <p:tav tm="0">
                                          <p:val>
                                            <p:strVal val="#ppt_x"/>
                                          </p:val>
                                        </p:tav>
                                        <p:tav tm="100000">
                                          <p:val>
                                            <p:strVal val="#ppt_x"/>
                                          </p:val>
                                        </p:tav>
                                      </p:tavLst>
                                    </p:anim>
                                    <p:anim calcmode="lin" valueType="num">
                                      <p:cBhvr>
                                        <p:cTn id="40" dur="1000" fill="hold"/>
                                        <p:tgtEl>
                                          <p:spTgt spid="3"/>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1000"/>
                                        <p:tgtEl>
                                          <p:spTgt spid="14"/>
                                        </p:tgtEl>
                                      </p:cBhvr>
                                    </p:animEffect>
                                    <p:anim calcmode="lin" valueType="num">
                                      <p:cBhvr>
                                        <p:cTn id="44" dur="1000" fill="hold"/>
                                        <p:tgtEl>
                                          <p:spTgt spid="14"/>
                                        </p:tgtEl>
                                        <p:attrNameLst>
                                          <p:attrName>ppt_x</p:attrName>
                                        </p:attrNameLst>
                                      </p:cBhvr>
                                      <p:tavLst>
                                        <p:tav tm="0">
                                          <p:val>
                                            <p:strVal val="#ppt_x"/>
                                          </p:val>
                                        </p:tav>
                                        <p:tav tm="100000">
                                          <p:val>
                                            <p:strVal val="#ppt_x"/>
                                          </p:val>
                                        </p:tav>
                                      </p:tavLst>
                                    </p:anim>
                                    <p:anim calcmode="lin" valueType="num">
                                      <p:cBhvr>
                                        <p:cTn id="4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3733800" y="2067709"/>
            <a:ext cx="4724400" cy="3443308"/>
          </a:xfrm>
          <a:prstGeom prst="rect">
            <a:avLst/>
          </a:prstGeom>
        </p:spPr>
      </p:pic>
      <p:pic>
        <p:nvPicPr>
          <p:cNvPr id="4" name="图片 3"/>
          <p:cNvPicPr>
            <a:picLocks noChangeAspect="1"/>
          </p:cNvPicPr>
          <p:nvPr/>
        </p:nvPicPr>
        <p:blipFill>
          <a:blip r:embed="rId4"/>
          <a:stretch>
            <a:fillRect/>
          </a:stretch>
        </p:blipFill>
        <p:spPr>
          <a:xfrm>
            <a:off x="293043" y="342900"/>
            <a:ext cx="1916757" cy="704850"/>
          </a:xfrm>
          <a:prstGeom prst="rect">
            <a:avLst/>
          </a:prstGeom>
        </p:spPr>
      </p:pic>
      <p:grpSp>
        <p:nvGrpSpPr>
          <p:cNvPr id="5" name="组合 4"/>
          <p:cNvGrpSpPr/>
          <p:nvPr/>
        </p:nvGrpSpPr>
        <p:grpSpPr>
          <a:xfrm>
            <a:off x="2348065" y="357414"/>
            <a:ext cx="4880049" cy="727678"/>
            <a:chOff x="3708780" y="2244236"/>
            <a:chExt cx="4880049" cy="727678"/>
          </a:xfrm>
        </p:grpSpPr>
        <p:sp>
          <p:nvSpPr>
            <p:cNvPr id="6" name="矩形 5"/>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7" name="文本框 6"/>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8" name="组合 7"/>
          <p:cNvGrpSpPr/>
          <p:nvPr/>
        </p:nvGrpSpPr>
        <p:grpSpPr>
          <a:xfrm>
            <a:off x="8661261" y="2181760"/>
            <a:ext cx="2525399" cy="1220554"/>
            <a:chOff x="7325360" y="2384859"/>
            <a:chExt cx="2525399" cy="1220554"/>
          </a:xfrm>
        </p:grpSpPr>
        <p:sp>
          <p:nvSpPr>
            <p:cNvPr id="9" name="矩形 8"/>
            <p:cNvSpPr/>
            <p:nvPr/>
          </p:nvSpPr>
          <p:spPr>
            <a:xfrm>
              <a:off x="7325360" y="2737483"/>
              <a:ext cx="2525399"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a:t>
              </a:r>
            </a:p>
          </p:txBody>
        </p:sp>
        <p:sp>
          <p:nvSpPr>
            <p:cNvPr id="10" name="矩形 9"/>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1" name="组合 10"/>
          <p:cNvGrpSpPr/>
          <p:nvPr/>
        </p:nvGrpSpPr>
        <p:grpSpPr>
          <a:xfrm>
            <a:off x="8661261" y="4083131"/>
            <a:ext cx="2525399" cy="1220554"/>
            <a:chOff x="7325360" y="2384859"/>
            <a:chExt cx="2525399" cy="1220554"/>
          </a:xfrm>
        </p:grpSpPr>
        <p:sp>
          <p:nvSpPr>
            <p:cNvPr id="12" name="矩形 11"/>
            <p:cNvSpPr/>
            <p:nvPr/>
          </p:nvSpPr>
          <p:spPr>
            <a:xfrm>
              <a:off x="7325360" y="2737483"/>
              <a:ext cx="2525399"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a:t>
              </a:r>
            </a:p>
          </p:txBody>
        </p:sp>
        <p:sp>
          <p:nvSpPr>
            <p:cNvPr id="13" name="矩形 12"/>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4" name="组合 13"/>
          <p:cNvGrpSpPr/>
          <p:nvPr/>
        </p:nvGrpSpPr>
        <p:grpSpPr>
          <a:xfrm>
            <a:off x="1085365" y="2181760"/>
            <a:ext cx="2525399" cy="1220554"/>
            <a:chOff x="7325360" y="2384859"/>
            <a:chExt cx="2525399" cy="1220554"/>
          </a:xfrm>
        </p:grpSpPr>
        <p:sp>
          <p:nvSpPr>
            <p:cNvPr id="15" name="矩形 14"/>
            <p:cNvSpPr/>
            <p:nvPr/>
          </p:nvSpPr>
          <p:spPr>
            <a:xfrm>
              <a:off x="7325360" y="2737483"/>
              <a:ext cx="2525399"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latin typeface="+mj-ea"/>
                  <a:ea typeface="+mj-ea"/>
                </a:rPr>
                <a:t>用户可以在投影仪或者计算机上进行演示也可以将演示文稿打印出来制作</a:t>
              </a:r>
            </a:p>
          </p:txBody>
        </p:sp>
        <p:sp>
          <p:nvSpPr>
            <p:cNvPr id="16" name="矩形 15"/>
            <p:cNvSpPr/>
            <p:nvPr/>
          </p:nvSpPr>
          <p:spPr>
            <a:xfrm>
              <a:off x="7608785" y="2384859"/>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latin typeface="+mj-ea"/>
                  <a:ea typeface="+mj-ea"/>
                </a:rPr>
                <a:t>标题文字添加</a:t>
              </a:r>
            </a:p>
          </p:txBody>
        </p:sp>
      </p:grpSp>
      <p:grpSp>
        <p:nvGrpSpPr>
          <p:cNvPr id="17" name="组合 16"/>
          <p:cNvGrpSpPr/>
          <p:nvPr/>
        </p:nvGrpSpPr>
        <p:grpSpPr>
          <a:xfrm>
            <a:off x="1085365" y="4083131"/>
            <a:ext cx="2525399" cy="1220554"/>
            <a:chOff x="7325360" y="2384859"/>
            <a:chExt cx="2525399" cy="1220554"/>
          </a:xfrm>
        </p:grpSpPr>
        <p:sp>
          <p:nvSpPr>
            <p:cNvPr id="18" name="矩形 17"/>
            <p:cNvSpPr/>
            <p:nvPr/>
          </p:nvSpPr>
          <p:spPr>
            <a:xfrm>
              <a:off x="7325360" y="2737483"/>
              <a:ext cx="2525399"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latin typeface="+mj-ea"/>
                  <a:ea typeface="+mj-ea"/>
                </a:rPr>
                <a:t>用户可以在投影仪或者计算机上进行演示也可以将演示文稿打印出来制作</a:t>
              </a:r>
            </a:p>
          </p:txBody>
        </p:sp>
        <p:sp>
          <p:nvSpPr>
            <p:cNvPr id="19" name="矩形 18"/>
            <p:cNvSpPr/>
            <p:nvPr/>
          </p:nvSpPr>
          <p:spPr>
            <a:xfrm>
              <a:off x="7608785" y="2384859"/>
              <a:ext cx="2241974" cy="396583"/>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latin typeface="+mj-ea"/>
                  <a:ea typeface="+mj-ea"/>
                </a:rPr>
                <a:t>标题文字添加</a:t>
              </a:r>
            </a:p>
          </p:txBody>
        </p:sp>
      </p:grpSp>
      <p:pic>
        <p:nvPicPr>
          <p:cNvPr id="21" name="图片占位符 20"/>
          <p:cNvPicPr>
            <a:picLocks noGrp="1" noChangeAspect="1"/>
          </p:cNvPicPr>
          <p:nvPr>
            <p:ph type="pic" sz="quarter" idx="10"/>
          </p:nvPr>
        </p:nvPicPr>
        <p:blipFill>
          <a:blip r:embed="rId5" cstate="print">
            <a:extLst>
              <a:ext uri="{28A0092B-C50C-407E-A947-70E740481C1C}">
                <a14:useLocalDpi xmlns:a14="http://schemas.microsoft.com/office/drawing/2010/main" val="0"/>
              </a:ext>
            </a:extLst>
          </a:blip>
          <a:srcRect t="8679" b="8679"/>
          <a:stretch>
            <a:fillRect/>
          </a:stretch>
        </p:blipFill>
        <p:spPr/>
      </p:pic>
    </p:spTree>
    <p:extLst>
      <p:ext uri="{BB962C8B-B14F-4D97-AF65-F5344CB8AC3E}">
        <p14:creationId xmlns:p14="http://schemas.microsoft.com/office/powerpoint/2010/main" val="394826559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ppt_x</p:attrName>
                                        </p:attrNameLst>
                                      </p:cBhvr>
                                      <p:tavLst>
                                        <p:tav tm="0">
                                          <p:val>
                                            <p:strVal val="#ppt_x-#ppt_w*1.125000"/>
                                          </p:val>
                                        </p:tav>
                                        <p:tav tm="100000">
                                          <p:val>
                                            <p:strVal val="#ppt_x"/>
                                          </p:val>
                                        </p:tav>
                                      </p:tavLst>
                                    </p:anim>
                                    <p:animEffect transition="in" filter="wipe(right)">
                                      <p:cBhvr>
                                        <p:cTn id="13" dur="500"/>
                                        <p:tgtEl>
                                          <p:spTgt spid="5"/>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par>
                          <p:cTn id="20" fill="hold">
                            <p:stCondLst>
                              <p:cond delay="1500"/>
                            </p:stCondLst>
                            <p:childTnLst>
                              <p:par>
                                <p:cTn id="21" presetID="14" presetClass="entr" presetSubtype="10"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randombar(horizontal)">
                                      <p:cBhvr>
                                        <p:cTn id="23" dur="500"/>
                                        <p:tgtEl>
                                          <p:spTgt spid="21"/>
                                        </p:tgtEl>
                                      </p:cBhvr>
                                    </p:animEffect>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0-#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0-#ppt_w/2"/>
                                          </p:val>
                                        </p:tav>
                                        <p:tav tm="100000">
                                          <p:val>
                                            <p:strVal val="#ppt_x"/>
                                          </p:val>
                                        </p:tav>
                                      </p:tavLst>
                                    </p:anim>
                                    <p:anim calcmode="lin" valueType="num">
                                      <p:cBhvr additive="base">
                                        <p:cTn id="32" dur="500" fill="hold"/>
                                        <p:tgtEl>
                                          <p:spTgt spid="17"/>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1+#ppt_w/2"/>
                                          </p:val>
                                        </p:tav>
                                        <p:tav tm="100000">
                                          <p:val>
                                            <p:strVal val="#ppt_x"/>
                                          </p:val>
                                        </p:tav>
                                      </p:tavLst>
                                    </p:anim>
                                    <p:anim calcmode="lin" valueType="num">
                                      <p:cBhvr additive="base">
                                        <p:cTn id="36" dur="500" fill="hold"/>
                                        <p:tgtEl>
                                          <p:spTgt spid="8"/>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1+#ppt_w/2"/>
                                          </p:val>
                                        </p:tav>
                                        <p:tav tm="100000">
                                          <p:val>
                                            <p:strVal val="#ppt_x"/>
                                          </p:val>
                                        </p:tav>
                                      </p:tavLst>
                                    </p:anim>
                                    <p:anim calcmode="lin" valueType="num">
                                      <p:cBhvr additive="base">
                                        <p:cTn id="40"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913574" y="735986"/>
            <a:ext cx="8364852" cy="2934704"/>
            <a:chOff x="1540518" y="627938"/>
            <a:chExt cx="9563480" cy="3355229"/>
          </a:xfrm>
        </p:grpSpPr>
        <p:pic>
          <p:nvPicPr>
            <p:cNvPr id="2" name="图片 1"/>
            <p:cNvPicPr>
              <a:picLocks noChangeAspect="1"/>
            </p:cNvPicPr>
            <p:nvPr/>
          </p:nvPicPr>
          <p:blipFill>
            <a:blip r:embed="rId3"/>
            <a:stretch>
              <a:fillRect/>
            </a:stretch>
          </p:blipFill>
          <p:spPr>
            <a:xfrm>
              <a:off x="3695700" y="1141413"/>
              <a:ext cx="4800600" cy="2841754"/>
            </a:xfrm>
            <a:prstGeom prst="rect">
              <a:avLst/>
            </a:prstGeom>
          </p:spPr>
        </p:pic>
        <p:pic>
          <p:nvPicPr>
            <p:cNvPr id="3" name="图片 2"/>
            <p:cNvPicPr>
              <a:picLocks noChangeAspect="1"/>
            </p:cNvPicPr>
            <p:nvPr/>
          </p:nvPicPr>
          <p:blipFill>
            <a:blip r:embed="rId4"/>
            <a:stretch>
              <a:fillRect/>
            </a:stretch>
          </p:blipFill>
          <p:spPr>
            <a:xfrm>
              <a:off x="7410628" y="713915"/>
              <a:ext cx="1492072" cy="1283289"/>
            </a:xfrm>
            <a:prstGeom prst="rect">
              <a:avLst/>
            </a:prstGeom>
          </p:spPr>
        </p:pic>
        <p:pic>
          <p:nvPicPr>
            <p:cNvPr id="4" name="图片 3"/>
            <p:cNvPicPr>
              <a:picLocks noChangeAspect="1"/>
            </p:cNvPicPr>
            <p:nvPr/>
          </p:nvPicPr>
          <p:blipFill>
            <a:blip r:embed="rId5"/>
            <a:stretch>
              <a:fillRect/>
            </a:stretch>
          </p:blipFill>
          <p:spPr>
            <a:xfrm>
              <a:off x="3418747" y="627938"/>
              <a:ext cx="1155700" cy="1369266"/>
            </a:xfrm>
            <a:prstGeom prst="rect">
              <a:avLst/>
            </a:prstGeom>
          </p:spPr>
        </p:pic>
        <p:pic>
          <p:nvPicPr>
            <p:cNvPr id="5" name="图片 4"/>
            <p:cNvPicPr>
              <a:picLocks noChangeAspect="1"/>
            </p:cNvPicPr>
            <p:nvPr/>
          </p:nvPicPr>
          <p:blipFill>
            <a:blip r:embed="rId6"/>
            <a:stretch>
              <a:fillRect/>
            </a:stretch>
          </p:blipFill>
          <p:spPr>
            <a:xfrm>
              <a:off x="9009683" y="2562290"/>
              <a:ext cx="1238589" cy="908114"/>
            </a:xfrm>
            <a:prstGeom prst="rect">
              <a:avLst/>
            </a:prstGeom>
          </p:spPr>
        </p:pic>
        <p:pic>
          <p:nvPicPr>
            <p:cNvPr id="6" name="图片 5"/>
            <p:cNvPicPr>
              <a:picLocks noChangeAspect="1"/>
            </p:cNvPicPr>
            <p:nvPr/>
          </p:nvPicPr>
          <p:blipFill>
            <a:blip r:embed="rId7"/>
            <a:stretch>
              <a:fillRect/>
            </a:stretch>
          </p:blipFill>
          <p:spPr>
            <a:xfrm rot="20163965">
              <a:off x="1722529" y="2701982"/>
              <a:ext cx="1803782" cy="534717"/>
            </a:xfrm>
            <a:prstGeom prst="rect">
              <a:avLst/>
            </a:prstGeom>
          </p:spPr>
        </p:pic>
        <p:pic>
          <p:nvPicPr>
            <p:cNvPr id="7" name="图片 6"/>
            <p:cNvPicPr>
              <a:picLocks noChangeAspect="1"/>
            </p:cNvPicPr>
            <p:nvPr/>
          </p:nvPicPr>
          <p:blipFill>
            <a:blip r:embed="rId8"/>
            <a:stretch>
              <a:fillRect/>
            </a:stretch>
          </p:blipFill>
          <p:spPr>
            <a:xfrm>
              <a:off x="1540518" y="999162"/>
              <a:ext cx="1205994" cy="998042"/>
            </a:xfrm>
            <a:prstGeom prst="rect">
              <a:avLst/>
            </a:prstGeom>
          </p:spPr>
        </p:pic>
        <p:pic>
          <p:nvPicPr>
            <p:cNvPr id="8" name="图片 7"/>
            <p:cNvPicPr>
              <a:picLocks noChangeAspect="1"/>
            </p:cNvPicPr>
            <p:nvPr/>
          </p:nvPicPr>
          <p:blipFill>
            <a:blip r:embed="rId9"/>
            <a:stretch>
              <a:fillRect/>
            </a:stretch>
          </p:blipFill>
          <p:spPr>
            <a:xfrm>
              <a:off x="9392547" y="927197"/>
              <a:ext cx="1711451" cy="1250950"/>
            </a:xfrm>
            <a:prstGeom prst="rect">
              <a:avLst/>
            </a:prstGeom>
          </p:spPr>
        </p:pic>
      </p:grpSp>
      <p:sp>
        <p:nvSpPr>
          <p:cNvPr id="10" name="文本框 9"/>
          <p:cNvSpPr txBox="1"/>
          <p:nvPr/>
        </p:nvSpPr>
        <p:spPr>
          <a:xfrm>
            <a:off x="4158830" y="3980980"/>
            <a:ext cx="3877985" cy="830997"/>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prstClr val="black"/>
                </a:solidFill>
                <a:effectLst/>
                <a:uLnTx/>
                <a:uFillTx/>
                <a:latin typeface="微软雅黑"/>
                <a:ea typeface="微软雅黑"/>
                <a:cs typeface="+mn-cs"/>
              </a:rPr>
              <a:t>感谢您的观看</a:t>
            </a:r>
          </a:p>
        </p:txBody>
      </p:sp>
      <p:sp>
        <p:nvSpPr>
          <p:cNvPr id="12" name="文本框 11"/>
          <p:cNvSpPr txBox="1"/>
          <p:nvPr/>
        </p:nvSpPr>
        <p:spPr>
          <a:xfrm>
            <a:off x="2492842" y="4923965"/>
            <a:ext cx="7209958" cy="723853"/>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lumMod val="50000"/>
                  </a:prstClr>
                </a:solidFill>
                <a:effectLst/>
                <a:uLnTx/>
                <a:uFillTx/>
                <a:latin typeface="微软雅黑"/>
                <a:ea typeface="微软雅黑"/>
                <a:cs typeface="+mn-cs"/>
              </a:rPr>
              <a:t>The user can demonstrate on a projector or computer print the presentation and make it into e used in a wider field The user can demonstrate on a projector </a:t>
            </a:r>
            <a:r>
              <a:rPr kumimoji="0" lang="en-US" altLang="zh-CN" sz="1200" b="0" i="0" u="none" strike="noStrike" kern="1200" cap="none" spc="0" normalizeH="0" baseline="0" noProof="0" dirty="0" err="1">
                <a:ln>
                  <a:noFill/>
                </a:ln>
                <a:solidFill>
                  <a:prstClr val="white">
                    <a:lumMod val="50000"/>
                  </a:prstClr>
                </a:solidFill>
                <a:effectLst/>
                <a:uLnTx/>
                <a:uFillTx/>
                <a:latin typeface="微软雅黑"/>
                <a:ea typeface="微软雅黑"/>
                <a:cs typeface="+mn-cs"/>
              </a:rPr>
              <a:t>orcomputer</a:t>
            </a:r>
            <a:r>
              <a:rPr kumimoji="0" lang="en-US" altLang="zh-CN" sz="1200" b="0" i="0" u="none" strike="noStrike" kern="1200" cap="none" spc="0" normalizeH="0" baseline="0" noProof="0" dirty="0">
                <a:ln>
                  <a:noFill/>
                </a:ln>
                <a:solidFill>
                  <a:prstClr val="white">
                    <a:lumMod val="50000"/>
                  </a:prstClr>
                </a:solidFill>
                <a:effectLst/>
                <a:uLnTx/>
                <a:uFillTx/>
                <a:latin typeface="微软雅黑"/>
                <a:ea typeface="微软雅黑"/>
                <a:cs typeface="+mn-cs"/>
              </a:rPr>
              <a:t> print the</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lumMod val="50000"/>
                  </a:prstClr>
                </a:solidFill>
                <a:effectLst/>
                <a:uLnTx/>
                <a:uFillTx/>
                <a:latin typeface="微软雅黑"/>
                <a:ea typeface="微软雅黑"/>
                <a:cs typeface="+mn-cs"/>
              </a:rPr>
              <a:t> presentation and make it into e used in a wider field</a:t>
            </a:r>
          </a:p>
        </p:txBody>
      </p:sp>
      <p:grpSp>
        <p:nvGrpSpPr>
          <p:cNvPr id="15" name="组合 14"/>
          <p:cNvGrpSpPr/>
          <p:nvPr/>
        </p:nvGrpSpPr>
        <p:grpSpPr>
          <a:xfrm>
            <a:off x="5092906" y="5890833"/>
            <a:ext cx="2070002" cy="405192"/>
            <a:chOff x="5207206" y="5903533"/>
            <a:chExt cx="2070002" cy="405192"/>
          </a:xfrm>
        </p:grpSpPr>
        <p:pic>
          <p:nvPicPr>
            <p:cNvPr id="9" name="图片 8"/>
            <p:cNvPicPr>
              <a:picLocks noChangeAspect="1"/>
            </p:cNvPicPr>
            <p:nvPr/>
          </p:nvPicPr>
          <p:blipFill>
            <a:blip r:embed="rId10"/>
            <a:stretch>
              <a:fillRect/>
            </a:stretch>
          </p:blipFill>
          <p:spPr>
            <a:xfrm>
              <a:off x="5207206" y="5903533"/>
              <a:ext cx="329994" cy="405192"/>
            </a:xfrm>
            <a:prstGeom prst="rect">
              <a:avLst/>
            </a:prstGeom>
          </p:spPr>
        </p:pic>
        <p:sp>
          <p:nvSpPr>
            <p:cNvPr id="14" name="文本框 13"/>
            <p:cNvSpPr txBox="1"/>
            <p:nvPr/>
          </p:nvSpPr>
          <p:spPr>
            <a:xfrm>
              <a:off x="5494348" y="5964789"/>
              <a:ext cx="1782860" cy="338554"/>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a:ea typeface="微软雅黑"/>
                  <a:cs typeface="+mn-cs"/>
                </a:rPr>
                <a:t>汇报人</a:t>
              </a:r>
              <a:r>
                <a:rPr kumimoji="0" lang="zh-CN" altLang="en-US" sz="1600" b="0" i="0" u="none" strike="noStrike" kern="1200" cap="none" spc="0" normalizeH="0" baseline="0" noProof="0" dirty="0" smtClean="0">
                  <a:ln>
                    <a:noFill/>
                  </a:ln>
                  <a:solidFill>
                    <a:prstClr val="black"/>
                  </a:solidFill>
                  <a:effectLst/>
                  <a:uLnTx/>
                  <a:uFillTx/>
                  <a:latin typeface="微软雅黑"/>
                  <a:ea typeface="微软雅黑"/>
                  <a:cs typeface="+mn-cs"/>
                </a:rPr>
                <a:t>：第一</a:t>
              </a:r>
              <a:r>
                <a:rPr kumimoji="0" lang="en-US" altLang="zh-CN" sz="1600" b="0" i="0" u="none" strike="noStrike" kern="1200" cap="none" spc="0" normalizeH="0" baseline="0" noProof="0" dirty="0" smtClean="0">
                  <a:ln>
                    <a:noFill/>
                  </a:ln>
                  <a:solidFill>
                    <a:prstClr val="black"/>
                  </a:solidFill>
                  <a:effectLst/>
                  <a:uLnTx/>
                  <a:uFillTx/>
                  <a:latin typeface="微软雅黑"/>
                  <a:ea typeface="微软雅黑"/>
                  <a:cs typeface="+mn-cs"/>
                </a:rPr>
                <a:t>PPT</a:t>
              </a:r>
              <a:endParaRPr kumimoji="0" lang="zh-CN" altLang="en-US" sz="1600" b="0" i="0" u="none" strike="noStrike" kern="1200" cap="none" spc="0" normalizeH="0" baseline="0" noProof="0" dirty="0">
                <a:ln>
                  <a:noFill/>
                </a:ln>
                <a:solidFill>
                  <a:prstClr val="black"/>
                </a:solidFill>
                <a:effectLst/>
                <a:uLnTx/>
                <a:uFillTx/>
                <a:latin typeface="微软雅黑"/>
                <a:ea typeface="微软雅黑"/>
                <a:cs typeface="+mn-cs"/>
              </a:endParaRPr>
            </a:p>
          </p:txBody>
        </p:sp>
      </p:grpSp>
    </p:spTree>
    <p:extLst>
      <p:ext uri="{BB962C8B-B14F-4D97-AF65-F5344CB8AC3E}">
        <p14:creationId xmlns:p14="http://schemas.microsoft.com/office/powerpoint/2010/main" val="208618395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板：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材：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5"/>
              </a:rPr>
              <a:t>www.1ppt.com/sucai</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表：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件：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试</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题</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smtClean="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a:t>
            </a:r>
            <a:r>
              <a:rPr lang="zh-CN" altLang="en-US" sz="1200" kern="0" dirty="0" smtClean="0">
                <a:solidFill>
                  <a:prstClr val="white"/>
                </a:solidFill>
                <a:latin typeface="微软雅黑" pitchFamily="34" charset="-122"/>
                <a:ea typeface="微软雅黑" pitchFamily="34" charset="-122"/>
              </a:rPr>
              <a:t>人学习、研究。</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47369" y="356248"/>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76208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851420" y="1240971"/>
            <a:ext cx="2489160" cy="2140858"/>
          </a:xfrm>
          <a:prstGeom prst="rect">
            <a:avLst/>
          </a:prstGeom>
        </p:spPr>
      </p:pic>
      <p:sp>
        <p:nvSpPr>
          <p:cNvPr id="3" name="矩形 2"/>
          <p:cNvSpPr/>
          <p:nvPr/>
        </p:nvSpPr>
        <p:spPr>
          <a:xfrm>
            <a:off x="3933190" y="4325978"/>
            <a:ext cx="4325619" cy="70076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600" b="1" dirty="0">
                <a:latin typeface="+mj-ea"/>
                <a:ea typeface="+mj-ea"/>
              </a:rPr>
              <a:t>标题文字添加此处</a:t>
            </a:r>
          </a:p>
        </p:txBody>
      </p:sp>
      <p:sp>
        <p:nvSpPr>
          <p:cNvPr id="4" name="文本框 3"/>
          <p:cNvSpPr txBox="1"/>
          <p:nvPr/>
        </p:nvSpPr>
        <p:spPr>
          <a:xfrm>
            <a:off x="2888342" y="5124344"/>
            <a:ext cx="6415316" cy="513346"/>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200" dirty="0">
                <a:solidFill>
                  <a:schemeClr val="bg1">
                    <a:lumMod val="50000"/>
                  </a:schemeClr>
                </a:solidFill>
                <a:ea typeface="+mj-ea"/>
              </a:rPr>
              <a:t>The user can demonstrate on a projector or computer, or print the presentation and make it into a film to be used in a wider field</a:t>
            </a:r>
          </a:p>
        </p:txBody>
      </p:sp>
      <p:sp>
        <p:nvSpPr>
          <p:cNvPr id="5" name="矩形 4"/>
          <p:cNvSpPr/>
          <p:nvPr/>
        </p:nvSpPr>
        <p:spPr>
          <a:xfrm>
            <a:off x="3933190" y="3581400"/>
            <a:ext cx="4325619" cy="76309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4000" b="1" dirty="0">
                <a:ea typeface="+mj-ea"/>
              </a:rPr>
              <a:t>PART 01</a:t>
            </a:r>
            <a:endParaRPr lang="zh-CN" altLang="en-US" sz="4000" b="1" dirty="0">
              <a:ea typeface="+mj-ea"/>
            </a:endParaRPr>
          </a:p>
        </p:txBody>
      </p:sp>
    </p:spTree>
    <p:extLst>
      <p:ext uri="{BB962C8B-B14F-4D97-AF65-F5344CB8AC3E}">
        <p14:creationId xmlns:p14="http://schemas.microsoft.com/office/powerpoint/2010/main" val="149352807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2"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par>
                          <p:cTn id="19" fill="hold">
                            <p:stCondLst>
                              <p:cond delay="1500"/>
                            </p:stCondLst>
                            <p:childTnLst>
                              <p:par>
                                <p:cTn id="20" presetID="14" presetClass="entr" presetSubtype="1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93043" y="342900"/>
            <a:ext cx="1916757" cy="704850"/>
          </a:xfrm>
          <a:prstGeom prst="rect">
            <a:avLst/>
          </a:prstGeom>
        </p:spPr>
      </p:pic>
      <p:pic>
        <p:nvPicPr>
          <p:cNvPr id="3" name="图片 2"/>
          <p:cNvPicPr>
            <a:picLocks noChangeAspect="1"/>
          </p:cNvPicPr>
          <p:nvPr/>
        </p:nvPicPr>
        <p:blipFill>
          <a:blip r:embed="rId4"/>
          <a:stretch>
            <a:fillRect/>
          </a:stretch>
        </p:blipFill>
        <p:spPr>
          <a:xfrm>
            <a:off x="5040086" y="2237746"/>
            <a:ext cx="5715000" cy="3370760"/>
          </a:xfrm>
          <a:prstGeom prst="rect">
            <a:avLst/>
          </a:prstGeom>
        </p:spPr>
      </p:pic>
      <p:grpSp>
        <p:nvGrpSpPr>
          <p:cNvPr id="4" name="组合 3"/>
          <p:cNvGrpSpPr/>
          <p:nvPr/>
        </p:nvGrpSpPr>
        <p:grpSpPr>
          <a:xfrm>
            <a:off x="2348065" y="357414"/>
            <a:ext cx="4880049" cy="727678"/>
            <a:chOff x="3708780" y="2244236"/>
            <a:chExt cx="4880049" cy="727678"/>
          </a:xfrm>
        </p:grpSpPr>
        <p:sp>
          <p:nvSpPr>
            <p:cNvPr id="5" name="矩形 4"/>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6" name="文本框 5"/>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7" name="组合 6"/>
          <p:cNvGrpSpPr/>
          <p:nvPr/>
        </p:nvGrpSpPr>
        <p:grpSpPr>
          <a:xfrm>
            <a:off x="1251421" y="2141575"/>
            <a:ext cx="4238084" cy="1198625"/>
            <a:chOff x="7325360" y="2384859"/>
            <a:chExt cx="4238084" cy="1198625"/>
          </a:xfrm>
        </p:grpSpPr>
        <p:sp>
          <p:nvSpPr>
            <p:cNvPr id="8" name="矩形 7"/>
            <p:cNvSpPr/>
            <p:nvPr/>
          </p:nvSpPr>
          <p:spPr>
            <a:xfrm>
              <a:off x="7325360" y="2737483"/>
              <a:ext cx="4238084" cy="84600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用户可以在投影仪或者计算机上进行演示也可以将演示文稿打印出来制作用户可以在投影仪或者计算机上进行演示也可以将演示文稿打印出来制作</a:t>
              </a:r>
            </a:p>
          </p:txBody>
        </p:sp>
        <p:sp>
          <p:nvSpPr>
            <p:cNvPr id="9" name="矩形 8"/>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sp>
        <p:nvSpPr>
          <p:cNvPr id="10" name="矩形 9"/>
          <p:cNvSpPr/>
          <p:nvPr/>
        </p:nvSpPr>
        <p:spPr>
          <a:xfrm>
            <a:off x="5417544" y="4237555"/>
            <a:ext cx="721998" cy="427746"/>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000" dirty="0">
                <a:ea typeface="+mj-ea"/>
              </a:rPr>
              <a:t>20%</a:t>
            </a:r>
            <a:endParaRPr lang="zh-CN" altLang="en-US" sz="2000" dirty="0">
              <a:ea typeface="+mj-ea"/>
            </a:endParaRPr>
          </a:p>
        </p:txBody>
      </p:sp>
      <p:sp>
        <p:nvSpPr>
          <p:cNvPr id="11" name="矩形 10"/>
          <p:cNvSpPr/>
          <p:nvPr/>
        </p:nvSpPr>
        <p:spPr>
          <a:xfrm>
            <a:off x="6867115" y="3254339"/>
            <a:ext cx="721998" cy="427746"/>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000" dirty="0">
                <a:ea typeface="+mj-ea"/>
              </a:rPr>
              <a:t>45%</a:t>
            </a:r>
            <a:endParaRPr lang="zh-CN" altLang="en-US" sz="2000" dirty="0">
              <a:ea typeface="+mj-ea"/>
            </a:endParaRPr>
          </a:p>
        </p:txBody>
      </p:sp>
      <p:sp>
        <p:nvSpPr>
          <p:cNvPr id="12" name="矩形 11"/>
          <p:cNvSpPr/>
          <p:nvPr/>
        </p:nvSpPr>
        <p:spPr>
          <a:xfrm>
            <a:off x="8289515" y="2374441"/>
            <a:ext cx="721998" cy="427746"/>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000" dirty="0">
                <a:ea typeface="+mj-ea"/>
              </a:rPr>
              <a:t>68%</a:t>
            </a:r>
            <a:endParaRPr lang="zh-CN" altLang="en-US" sz="2000" dirty="0">
              <a:ea typeface="+mj-ea"/>
            </a:endParaRPr>
          </a:p>
        </p:txBody>
      </p:sp>
      <p:sp>
        <p:nvSpPr>
          <p:cNvPr id="13" name="矩形 12"/>
          <p:cNvSpPr/>
          <p:nvPr/>
        </p:nvSpPr>
        <p:spPr>
          <a:xfrm>
            <a:off x="9682887" y="1753877"/>
            <a:ext cx="721998" cy="427746"/>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000" dirty="0">
                <a:ea typeface="+mj-ea"/>
              </a:rPr>
              <a:t>82%</a:t>
            </a:r>
            <a:endParaRPr lang="zh-CN" altLang="en-US" sz="2000" dirty="0">
              <a:ea typeface="+mj-ea"/>
            </a:endParaRPr>
          </a:p>
        </p:txBody>
      </p:sp>
      <p:sp>
        <p:nvSpPr>
          <p:cNvPr id="14" name="矩形 13"/>
          <p:cNvSpPr/>
          <p:nvPr/>
        </p:nvSpPr>
        <p:spPr>
          <a:xfrm>
            <a:off x="4844385" y="5675256"/>
            <a:ext cx="1716072"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latin typeface="+mj-ea"/>
                <a:ea typeface="+mj-ea"/>
              </a:rPr>
              <a:t>文字添加</a:t>
            </a:r>
          </a:p>
        </p:txBody>
      </p:sp>
      <p:sp>
        <p:nvSpPr>
          <p:cNvPr id="15" name="矩形 14"/>
          <p:cNvSpPr/>
          <p:nvPr/>
        </p:nvSpPr>
        <p:spPr>
          <a:xfrm>
            <a:off x="6181514" y="5675256"/>
            <a:ext cx="1716072"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latin typeface="+mj-ea"/>
                <a:ea typeface="+mj-ea"/>
              </a:rPr>
              <a:t>文字添加</a:t>
            </a:r>
          </a:p>
        </p:txBody>
      </p:sp>
      <p:sp>
        <p:nvSpPr>
          <p:cNvPr id="16" name="矩形 15"/>
          <p:cNvSpPr/>
          <p:nvPr/>
        </p:nvSpPr>
        <p:spPr>
          <a:xfrm>
            <a:off x="7792478" y="5675256"/>
            <a:ext cx="1716072"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latin typeface="+mj-ea"/>
                <a:ea typeface="+mj-ea"/>
              </a:rPr>
              <a:t>文字添加</a:t>
            </a:r>
          </a:p>
        </p:txBody>
      </p:sp>
      <p:sp>
        <p:nvSpPr>
          <p:cNvPr id="17" name="矩形 16"/>
          <p:cNvSpPr/>
          <p:nvPr/>
        </p:nvSpPr>
        <p:spPr>
          <a:xfrm>
            <a:off x="9185850" y="5675256"/>
            <a:ext cx="1716072"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latin typeface="+mj-ea"/>
                <a:ea typeface="+mj-ea"/>
              </a:rPr>
              <a:t>文字添加</a:t>
            </a:r>
          </a:p>
        </p:txBody>
      </p:sp>
    </p:spTree>
    <p:extLst>
      <p:ext uri="{BB962C8B-B14F-4D97-AF65-F5344CB8AC3E}">
        <p14:creationId xmlns:p14="http://schemas.microsoft.com/office/powerpoint/2010/main" val="138084029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ppt_x</p:attrName>
                                        </p:attrNameLst>
                                      </p:cBhvr>
                                      <p:tavLst>
                                        <p:tav tm="0">
                                          <p:val>
                                            <p:strVal val="#ppt_x-#ppt_w*1.125000"/>
                                          </p:val>
                                        </p:tav>
                                        <p:tav tm="100000">
                                          <p:val>
                                            <p:strVal val="#ppt_x"/>
                                          </p:val>
                                        </p:tav>
                                      </p:tavLst>
                                    </p:anim>
                                    <p:animEffect transition="in" filter="wipe(right)">
                                      <p:cBhvr>
                                        <p:cTn id="13" dur="500"/>
                                        <p:tgtEl>
                                          <p:spTgt spid="4"/>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fltVal val="0"/>
                                          </p:val>
                                        </p:tav>
                                        <p:tav tm="100000">
                                          <p:val>
                                            <p:strVal val="#ppt_w"/>
                                          </p:val>
                                        </p:tav>
                                      </p:tavLst>
                                    </p:anim>
                                    <p:anim calcmode="lin" valueType="num">
                                      <p:cBhvr>
                                        <p:cTn id="29" dur="500" fill="hold"/>
                                        <p:tgtEl>
                                          <p:spTgt spid="15"/>
                                        </p:tgtEl>
                                        <p:attrNameLst>
                                          <p:attrName>ppt_h</p:attrName>
                                        </p:attrNameLst>
                                      </p:cBhvr>
                                      <p:tavLst>
                                        <p:tav tm="0">
                                          <p:val>
                                            <p:fltVal val="0"/>
                                          </p:val>
                                        </p:tav>
                                        <p:tav tm="100000">
                                          <p:val>
                                            <p:strVal val="#ppt_h"/>
                                          </p:val>
                                        </p:tav>
                                      </p:tavLst>
                                    </p:anim>
                                    <p:animEffect transition="in" filter="fade">
                                      <p:cBhvr>
                                        <p:cTn id="30" dur="500"/>
                                        <p:tgtEl>
                                          <p:spTgt spid="15"/>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p:cTn id="33" dur="500" fill="hold"/>
                                        <p:tgtEl>
                                          <p:spTgt spid="16"/>
                                        </p:tgtEl>
                                        <p:attrNameLst>
                                          <p:attrName>ppt_w</p:attrName>
                                        </p:attrNameLst>
                                      </p:cBhvr>
                                      <p:tavLst>
                                        <p:tav tm="0">
                                          <p:val>
                                            <p:fltVal val="0"/>
                                          </p:val>
                                        </p:tav>
                                        <p:tav tm="100000">
                                          <p:val>
                                            <p:strVal val="#ppt_w"/>
                                          </p:val>
                                        </p:tav>
                                      </p:tavLst>
                                    </p:anim>
                                    <p:anim calcmode="lin" valueType="num">
                                      <p:cBhvr>
                                        <p:cTn id="34" dur="500" fill="hold"/>
                                        <p:tgtEl>
                                          <p:spTgt spid="16"/>
                                        </p:tgtEl>
                                        <p:attrNameLst>
                                          <p:attrName>ppt_h</p:attrName>
                                        </p:attrNameLst>
                                      </p:cBhvr>
                                      <p:tavLst>
                                        <p:tav tm="0">
                                          <p:val>
                                            <p:fltVal val="0"/>
                                          </p:val>
                                        </p:tav>
                                        <p:tav tm="100000">
                                          <p:val>
                                            <p:strVal val="#ppt_h"/>
                                          </p:val>
                                        </p:tav>
                                      </p:tavLst>
                                    </p:anim>
                                    <p:animEffect transition="in" filter="fade">
                                      <p:cBhvr>
                                        <p:cTn id="35" dur="500"/>
                                        <p:tgtEl>
                                          <p:spTgt spid="16"/>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p:cTn id="38" dur="500" fill="hold"/>
                                        <p:tgtEl>
                                          <p:spTgt spid="17"/>
                                        </p:tgtEl>
                                        <p:attrNameLst>
                                          <p:attrName>ppt_w</p:attrName>
                                        </p:attrNameLst>
                                      </p:cBhvr>
                                      <p:tavLst>
                                        <p:tav tm="0">
                                          <p:val>
                                            <p:fltVal val="0"/>
                                          </p:val>
                                        </p:tav>
                                        <p:tav tm="100000">
                                          <p:val>
                                            <p:strVal val="#ppt_w"/>
                                          </p:val>
                                        </p:tav>
                                      </p:tavLst>
                                    </p:anim>
                                    <p:anim calcmode="lin" valueType="num">
                                      <p:cBhvr>
                                        <p:cTn id="39" dur="500" fill="hold"/>
                                        <p:tgtEl>
                                          <p:spTgt spid="17"/>
                                        </p:tgtEl>
                                        <p:attrNameLst>
                                          <p:attrName>ppt_h</p:attrName>
                                        </p:attrNameLst>
                                      </p:cBhvr>
                                      <p:tavLst>
                                        <p:tav tm="0">
                                          <p:val>
                                            <p:fltVal val="0"/>
                                          </p:val>
                                        </p:tav>
                                        <p:tav tm="100000">
                                          <p:val>
                                            <p:strVal val="#ppt_h"/>
                                          </p:val>
                                        </p:tav>
                                      </p:tavLst>
                                    </p:anim>
                                    <p:animEffect transition="in" filter="fade">
                                      <p:cBhvr>
                                        <p:cTn id="40" dur="500"/>
                                        <p:tgtEl>
                                          <p:spTgt spid="17"/>
                                        </p:tgtEl>
                                      </p:cBhvr>
                                    </p:animEffect>
                                  </p:childTnLst>
                                </p:cTn>
                              </p:par>
                            </p:childTnLst>
                          </p:cTn>
                        </p:par>
                        <p:par>
                          <p:cTn id="41" fill="hold">
                            <p:stCondLst>
                              <p:cond delay="2500"/>
                            </p:stCondLst>
                            <p:childTnLst>
                              <p:par>
                                <p:cTn id="42" presetID="10" presetClass="entr" presetSubtype="0"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500"/>
                                        <p:tgtEl>
                                          <p:spTgt spid="10"/>
                                        </p:tgtEl>
                                      </p:cBhvr>
                                    </p:animEffect>
                                  </p:childTnLst>
                                </p:cTn>
                              </p:par>
                            </p:childTnLst>
                          </p:cTn>
                        </p:par>
                        <p:par>
                          <p:cTn id="54" fill="hold">
                            <p:stCondLst>
                              <p:cond delay="3000"/>
                            </p:stCondLst>
                            <p:childTnLst>
                              <p:par>
                                <p:cTn id="55" presetID="2" presetClass="entr" presetSubtype="8" fill="hold" nodeType="afterEffect">
                                  <p:stCondLst>
                                    <p:cond delay="0"/>
                                  </p:stCondLst>
                                  <p:childTnLst>
                                    <p:set>
                                      <p:cBhvr>
                                        <p:cTn id="56" dur="1" fill="hold">
                                          <p:stCondLst>
                                            <p:cond delay="0"/>
                                          </p:stCondLst>
                                        </p:cTn>
                                        <p:tgtEl>
                                          <p:spTgt spid="7"/>
                                        </p:tgtEl>
                                        <p:attrNameLst>
                                          <p:attrName>style.visibility</p:attrName>
                                        </p:attrNameLst>
                                      </p:cBhvr>
                                      <p:to>
                                        <p:strVal val="visible"/>
                                      </p:to>
                                    </p:set>
                                    <p:anim calcmode="lin" valueType="num">
                                      <p:cBhvr additive="base">
                                        <p:cTn id="57" dur="500" fill="hold"/>
                                        <p:tgtEl>
                                          <p:spTgt spid="7"/>
                                        </p:tgtEl>
                                        <p:attrNameLst>
                                          <p:attrName>ppt_x</p:attrName>
                                        </p:attrNameLst>
                                      </p:cBhvr>
                                      <p:tavLst>
                                        <p:tav tm="0">
                                          <p:val>
                                            <p:strVal val="0-#ppt_w/2"/>
                                          </p:val>
                                        </p:tav>
                                        <p:tav tm="100000">
                                          <p:val>
                                            <p:strVal val="#ppt_x"/>
                                          </p:val>
                                        </p:tav>
                                      </p:tavLst>
                                    </p:anim>
                                    <p:anim calcmode="lin" valueType="num">
                                      <p:cBhvr additive="base">
                                        <p:cTn id="5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133757" y="2066926"/>
            <a:ext cx="3924486" cy="3444874"/>
          </a:xfrm>
          <a:prstGeom prst="rect">
            <a:avLst/>
          </a:prstGeom>
        </p:spPr>
      </p:pic>
      <p:pic>
        <p:nvPicPr>
          <p:cNvPr id="3" name="图片 2"/>
          <p:cNvPicPr>
            <a:picLocks noChangeAspect="1"/>
          </p:cNvPicPr>
          <p:nvPr/>
        </p:nvPicPr>
        <p:blipFill>
          <a:blip r:embed="rId4"/>
          <a:stretch>
            <a:fillRect/>
          </a:stretch>
        </p:blipFill>
        <p:spPr>
          <a:xfrm>
            <a:off x="293043" y="342900"/>
            <a:ext cx="1916757" cy="704850"/>
          </a:xfrm>
          <a:prstGeom prst="rect">
            <a:avLst/>
          </a:prstGeom>
        </p:spPr>
      </p:pic>
      <p:grpSp>
        <p:nvGrpSpPr>
          <p:cNvPr id="4" name="组合 3"/>
          <p:cNvGrpSpPr/>
          <p:nvPr/>
        </p:nvGrpSpPr>
        <p:grpSpPr>
          <a:xfrm>
            <a:off x="2348065" y="357414"/>
            <a:ext cx="4880049" cy="727678"/>
            <a:chOff x="3708780" y="2244236"/>
            <a:chExt cx="4880049" cy="727678"/>
          </a:xfrm>
        </p:grpSpPr>
        <p:sp>
          <p:nvSpPr>
            <p:cNvPr id="5" name="矩形 4"/>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6" name="文本框 5"/>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7" name="组合 6"/>
          <p:cNvGrpSpPr/>
          <p:nvPr/>
        </p:nvGrpSpPr>
        <p:grpSpPr>
          <a:xfrm>
            <a:off x="8418374" y="4170218"/>
            <a:ext cx="2380255" cy="1220554"/>
            <a:chOff x="7325360" y="2384859"/>
            <a:chExt cx="2380255" cy="1220554"/>
          </a:xfrm>
        </p:grpSpPr>
        <p:sp>
          <p:nvSpPr>
            <p:cNvPr id="8" name="矩形 7"/>
            <p:cNvSpPr/>
            <p:nvPr/>
          </p:nvSpPr>
          <p:spPr>
            <a:xfrm>
              <a:off x="7325360" y="2737483"/>
              <a:ext cx="2380255"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a:t>
              </a:r>
            </a:p>
          </p:txBody>
        </p:sp>
        <p:sp>
          <p:nvSpPr>
            <p:cNvPr id="9" name="矩形 8"/>
            <p:cNvSpPr/>
            <p:nvPr/>
          </p:nvSpPr>
          <p:spPr>
            <a:xfrm>
              <a:off x="7325360" y="2384859"/>
              <a:ext cx="2241974" cy="42473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文字添加</a:t>
              </a:r>
            </a:p>
          </p:txBody>
        </p:sp>
      </p:grpSp>
      <p:grpSp>
        <p:nvGrpSpPr>
          <p:cNvPr id="10" name="组合 9"/>
          <p:cNvGrpSpPr/>
          <p:nvPr/>
        </p:nvGrpSpPr>
        <p:grpSpPr>
          <a:xfrm>
            <a:off x="7079204" y="1980975"/>
            <a:ext cx="3385596" cy="962022"/>
            <a:chOff x="7325360" y="2384859"/>
            <a:chExt cx="3385596" cy="962022"/>
          </a:xfrm>
        </p:grpSpPr>
        <p:sp>
          <p:nvSpPr>
            <p:cNvPr id="11" name="矩形 10"/>
            <p:cNvSpPr/>
            <p:nvPr/>
          </p:nvSpPr>
          <p:spPr>
            <a:xfrm>
              <a:off x="7325360" y="2737483"/>
              <a:ext cx="3385596"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a:t>
              </a:r>
            </a:p>
          </p:txBody>
        </p:sp>
        <p:sp>
          <p:nvSpPr>
            <p:cNvPr id="12" name="矩形 11"/>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3" name="组合 12"/>
          <p:cNvGrpSpPr/>
          <p:nvPr/>
        </p:nvGrpSpPr>
        <p:grpSpPr>
          <a:xfrm>
            <a:off x="1251421" y="4170218"/>
            <a:ext cx="2380255" cy="1220554"/>
            <a:chOff x="7325360" y="2384859"/>
            <a:chExt cx="2380255" cy="1220554"/>
          </a:xfrm>
        </p:grpSpPr>
        <p:sp>
          <p:nvSpPr>
            <p:cNvPr id="14" name="矩形 13"/>
            <p:cNvSpPr/>
            <p:nvPr/>
          </p:nvSpPr>
          <p:spPr>
            <a:xfrm>
              <a:off x="7325360" y="2737483"/>
              <a:ext cx="2380255"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latin typeface="+mj-ea"/>
                  <a:ea typeface="+mj-ea"/>
                </a:rPr>
                <a:t>用户可以在投影仪或者计算机上进行演示也可以将演示文稿打印出来制作</a:t>
              </a:r>
            </a:p>
          </p:txBody>
        </p:sp>
        <p:sp>
          <p:nvSpPr>
            <p:cNvPr id="15" name="矩形 14"/>
            <p:cNvSpPr/>
            <p:nvPr/>
          </p:nvSpPr>
          <p:spPr>
            <a:xfrm>
              <a:off x="7463641" y="2384859"/>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latin typeface="+mj-ea"/>
                  <a:ea typeface="+mj-ea"/>
                </a:rPr>
                <a:t>文字添加</a:t>
              </a:r>
            </a:p>
          </p:txBody>
        </p:sp>
      </p:grpSp>
      <p:sp>
        <p:nvSpPr>
          <p:cNvPr id="16" name="矩形 15"/>
          <p:cNvSpPr/>
          <p:nvPr/>
        </p:nvSpPr>
        <p:spPr>
          <a:xfrm>
            <a:off x="5748796" y="2425932"/>
            <a:ext cx="721998" cy="424732"/>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dirty="0">
                <a:ea typeface="+mj-ea"/>
              </a:rPr>
              <a:t>01</a:t>
            </a:r>
            <a:endParaRPr lang="zh-CN" altLang="en-US" dirty="0">
              <a:ea typeface="+mj-ea"/>
            </a:endParaRPr>
          </a:p>
        </p:txBody>
      </p:sp>
      <p:sp>
        <p:nvSpPr>
          <p:cNvPr id="17" name="矩形 16"/>
          <p:cNvSpPr/>
          <p:nvPr/>
        </p:nvSpPr>
        <p:spPr>
          <a:xfrm>
            <a:off x="4354521" y="4667520"/>
            <a:ext cx="721998" cy="394210"/>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dirty="0">
                <a:ea typeface="+mj-ea"/>
              </a:rPr>
              <a:t>02</a:t>
            </a:r>
            <a:endParaRPr lang="zh-CN" altLang="en-US" dirty="0">
              <a:ea typeface="+mj-ea"/>
            </a:endParaRPr>
          </a:p>
        </p:txBody>
      </p:sp>
      <p:sp>
        <p:nvSpPr>
          <p:cNvPr id="18" name="矩形 17"/>
          <p:cNvSpPr/>
          <p:nvPr/>
        </p:nvSpPr>
        <p:spPr>
          <a:xfrm>
            <a:off x="7079204" y="4850858"/>
            <a:ext cx="721998" cy="394210"/>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dirty="0">
                <a:ea typeface="+mj-ea"/>
              </a:rPr>
              <a:t>03</a:t>
            </a:r>
            <a:endParaRPr lang="zh-CN" altLang="en-US" dirty="0">
              <a:ea typeface="+mj-ea"/>
            </a:endParaRPr>
          </a:p>
        </p:txBody>
      </p:sp>
    </p:spTree>
    <p:extLst>
      <p:ext uri="{BB962C8B-B14F-4D97-AF65-F5344CB8AC3E}">
        <p14:creationId xmlns:p14="http://schemas.microsoft.com/office/powerpoint/2010/main" val="248217400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ppt_x</p:attrName>
                                        </p:attrNameLst>
                                      </p:cBhvr>
                                      <p:tavLst>
                                        <p:tav tm="0">
                                          <p:val>
                                            <p:strVal val="#ppt_x-#ppt_w*1.125000"/>
                                          </p:val>
                                        </p:tav>
                                        <p:tav tm="100000">
                                          <p:val>
                                            <p:strVal val="#ppt_x"/>
                                          </p:val>
                                        </p:tav>
                                      </p:tavLst>
                                    </p:anim>
                                    <p:animEffect transition="in" filter="wipe(right)">
                                      <p:cBhvr>
                                        <p:cTn id="13" dur="500"/>
                                        <p:tgtEl>
                                          <p:spTgt spid="4"/>
                                        </p:tgtEl>
                                      </p:cBhvr>
                                    </p:animEffect>
                                  </p:childTnLst>
                                </p:cTn>
                              </p:par>
                            </p:childTnLst>
                          </p:cTn>
                        </p:par>
                        <p:par>
                          <p:cTn id="14" fill="hold">
                            <p:stCondLst>
                              <p:cond delay="1000"/>
                            </p:stCondLst>
                            <p:childTnLst>
                              <p:par>
                                <p:cTn id="15" presetID="31"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1000" fill="hold"/>
                                        <p:tgtEl>
                                          <p:spTgt spid="2"/>
                                        </p:tgtEl>
                                        <p:attrNameLst>
                                          <p:attrName>ppt_w</p:attrName>
                                        </p:attrNameLst>
                                      </p:cBhvr>
                                      <p:tavLst>
                                        <p:tav tm="0">
                                          <p:val>
                                            <p:fltVal val="0"/>
                                          </p:val>
                                        </p:tav>
                                        <p:tav tm="100000">
                                          <p:val>
                                            <p:strVal val="#ppt_w"/>
                                          </p:val>
                                        </p:tav>
                                      </p:tavLst>
                                    </p:anim>
                                    <p:anim calcmode="lin" valueType="num">
                                      <p:cBhvr>
                                        <p:cTn id="18" dur="1000" fill="hold"/>
                                        <p:tgtEl>
                                          <p:spTgt spid="2"/>
                                        </p:tgtEl>
                                        <p:attrNameLst>
                                          <p:attrName>ppt_h</p:attrName>
                                        </p:attrNameLst>
                                      </p:cBhvr>
                                      <p:tavLst>
                                        <p:tav tm="0">
                                          <p:val>
                                            <p:fltVal val="0"/>
                                          </p:val>
                                        </p:tav>
                                        <p:tav tm="100000">
                                          <p:val>
                                            <p:strVal val="#ppt_h"/>
                                          </p:val>
                                        </p:tav>
                                      </p:tavLst>
                                    </p:anim>
                                    <p:anim calcmode="lin" valueType="num">
                                      <p:cBhvr>
                                        <p:cTn id="19" dur="1000" fill="hold"/>
                                        <p:tgtEl>
                                          <p:spTgt spid="2"/>
                                        </p:tgtEl>
                                        <p:attrNameLst>
                                          <p:attrName>style.rotation</p:attrName>
                                        </p:attrNameLst>
                                      </p:cBhvr>
                                      <p:tavLst>
                                        <p:tav tm="0">
                                          <p:val>
                                            <p:fltVal val="90"/>
                                          </p:val>
                                        </p:tav>
                                        <p:tav tm="100000">
                                          <p:val>
                                            <p:fltVal val="0"/>
                                          </p:val>
                                        </p:tav>
                                      </p:tavLst>
                                    </p:anim>
                                    <p:animEffect transition="in" filter="fade">
                                      <p:cBhvr>
                                        <p:cTn id="20" dur="1000"/>
                                        <p:tgtEl>
                                          <p:spTgt spid="2"/>
                                        </p:tgtEl>
                                      </p:cBhvr>
                                    </p:animEffect>
                                  </p:childTnLst>
                                </p:cTn>
                              </p:par>
                            </p:childTnLst>
                          </p:cTn>
                        </p:par>
                        <p:par>
                          <p:cTn id="21" fill="hold">
                            <p:stCondLst>
                              <p:cond delay="2000"/>
                            </p:stCondLst>
                            <p:childTnLst>
                              <p:par>
                                <p:cTn id="22" presetID="53" presetClass="entr" presetSubtype="16"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p:cTn id="24" dur="500" fill="hold"/>
                                        <p:tgtEl>
                                          <p:spTgt spid="16"/>
                                        </p:tgtEl>
                                        <p:attrNameLst>
                                          <p:attrName>ppt_w</p:attrName>
                                        </p:attrNameLst>
                                      </p:cBhvr>
                                      <p:tavLst>
                                        <p:tav tm="0">
                                          <p:val>
                                            <p:fltVal val="0"/>
                                          </p:val>
                                        </p:tav>
                                        <p:tav tm="100000">
                                          <p:val>
                                            <p:strVal val="#ppt_w"/>
                                          </p:val>
                                        </p:tav>
                                      </p:tavLst>
                                    </p:anim>
                                    <p:anim calcmode="lin" valueType="num">
                                      <p:cBhvr>
                                        <p:cTn id="25" dur="500" fill="hold"/>
                                        <p:tgtEl>
                                          <p:spTgt spid="16"/>
                                        </p:tgtEl>
                                        <p:attrNameLst>
                                          <p:attrName>ppt_h</p:attrName>
                                        </p:attrNameLst>
                                      </p:cBhvr>
                                      <p:tavLst>
                                        <p:tav tm="0">
                                          <p:val>
                                            <p:fltVal val="0"/>
                                          </p:val>
                                        </p:tav>
                                        <p:tav tm="100000">
                                          <p:val>
                                            <p:strVal val="#ppt_h"/>
                                          </p:val>
                                        </p:tav>
                                      </p:tavLst>
                                    </p:anim>
                                    <p:animEffect transition="in" filter="fade">
                                      <p:cBhvr>
                                        <p:cTn id="26" dur="500"/>
                                        <p:tgtEl>
                                          <p:spTgt spid="16"/>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p:cTn id="29" dur="500" fill="hold"/>
                                        <p:tgtEl>
                                          <p:spTgt spid="17"/>
                                        </p:tgtEl>
                                        <p:attrNameLst>
                                          <p:attrName>ppt_w</p:attrName>
                                        </p:attrNameLst>
                                      </p:cBhvr>
                                      <p:tavLst>
                                        <p:tav tm="0">
                                          <p:val>
                                            <p:fltVal val="0"/>
                                          </p:val>
                                        </p:tav>
                                        <p:tav tm="100000">
                                          <p:val>
                                            <p:strVal val="#ppt_w"/>
                                          </p:val>
                                        </p:tav>
                                      </p:tavLst>
                                    </p:anim>
                                    <p:anim calcmode="lin" valueType="num">
                                      <p:cBhvr>
                                        <p:cTn id="30" dur="500" fill="hold"/>
                                        <p:tgtEl>
                                          <p:spTgt spid="17"/>
                                        </p:tgtEl>
                                        <p:attrNameLst>
                                          <p:attrName>ppt_h</p:attrName>
                                        </p:attrNameLst>
                                      </p:cBhvr>
                                      <p:tavLst>
                                        <p:tav tm="0">
                                          <p:val>
                                            <p:fltVal val="0"/>
                                          </p:val>
                                        </p:tav>
                                        <p:tav tm="100000">
                                          <p:val>
                                            <p:strVal val="#ppt_h"/>
                                          </p:val>
                                        </p:tav>
                                      </p:tavLst>
                                    </p:anim>
                                    <p:animEffect transition="in" filter="fade">
                                      <p:cBhvr>
                                        <p:cTn id="31" dur="500"/>
                                        <p:tgtEl>
                                          <p:spTgt spid="17"/>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p:cTn id="34" dur="500" fill="hold"/>
                                        <p:tgtEl>
                                          <p:spTgt spid="18"/>
                                        </p:tgtEl>
                                        <p:attrNameLst>
                                          <p:attrName>ppt_w</p:attrName>
                                        </p:attrNameLst>
                                      </p:cBhvr>
                                      <p:tavLst>
                                        <p:tav tm="0">
                                          <p:val>
                                            <p:fltVal val="0"/>
                                          </p:val>
                                        </p:tav>
                                        <p:tav tm="100000">
                                          <p:val>
                                            <p:strVal val="#ppt_w"/>
                                          </p:val>
                                        </p:tav>
                                      </p:tavLst>
                                    </p:anim>
                                    <p:anim calcmode="lin" valueType="num">
                                      <p:cBhvr>
                                        <p:cTn id="35" dur="500" fill="hold"/>
                                        <p:tgtEl>
                                          <p:spTgt spid="18"/>
                                        </p:tgtEl>
                                        <p:attrNameLst>
                                          <p:attrName>ppt_h</p:attrName>
                                        </p:attrNameLst>
                                      </p:cBhvr>
                                      <p:tavLst>
                                        <p:tav tm="0">
                                          <p:val>
                                            <p:fltVal val="0"/>
                                          </p:val>
                                        </p:tav>
                                        <p:tav tm="100000">
                                          <p:val>
                                            <p:strVal val="#ppt_h"/>
                                          </p:val>
                                        </p:tav>
                                      </p:tavLst>
                                    </p:anim>
                                    <p:animEffect transition="in" filter="fade">
                                      <p:cBhvr>
                                        <p:cTn id="36" dur="500"/>
                                        <p:tgtEl>
                                          <p:spTgt spid="18"/>
                                        </p:tgtEl>
                                      </p:cBhvr>
                                    </p:animEffect>
                                  </p:childTnLst>
                                </p:cTn>
                              </p:par>
                            </p:childTnLst>
                          </p:cTn>
                        </p:par>
                        <p:par>
                          <p:cTn id="37" fill="hold">
                            <p:stCondLst>
                              <p:cond delay="2500"/>
                            </p:stCondLst>
                            <p:childTnLst>
                              <p:par>
                                <p:cTn id="38" presetID="2" presetClass="entr" presetSubtype="2"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500" fill="hold"/>
                                        <p:tgtEl>
                                          <p:spTgt spid="10"/>
                                        </p:tgtEl>
                                        <p:attrNameLst>
                                          <p:attrName>ppt_x</p:attrName>
                                        </p:attrNameLst>
                                      </p:cBhvr>
                                      <p:tavLst>
                                        <p:tav tm="0">
                                          <p:val>
                                            <p:strVal val="1+#ppt_w/2"/>
                                          </p:val>
                                        </p:tav>
                                        <p:tav tm="100000">
                                          <p:val>
                                            <p:strVal val="#ppt_x"/>
                                          </p:val>
                                        </p:tav>
                                      </p:tavLst>
                                    </p:anim>
                                    <p:anim calcmode="lin" valueType="num">
                                      <p:cBhvr additive="base">
                                        <p:cTn id="41" dur="500" fill="hold"/>
                                        <p:tgtEl>
                                          <p:spTgt spid="10"/>
                                        </p:tgtEl>
                                        <p:attrNameLst>
                                          <p:attrName>ppt_y</p:attrName>
                                        </p:attrNameLst>
                                      </p:cBhvr>
                                      <p:tavLst>
                                        <p:tav tm="0">
                                          <p:val>
                                            <p:strVal val="#ppt_y"/>
                                          </p:val>
                                        </p:tav>
                                        <p:tav tm="100000">
                                          <p:val>
                                            <p:strVal val="#ppt_y"/>
                                          </p:val>
                                        </p:tav>
                                      </p:tavLst>
                                    </p:anim>
                                  </p:childTnLst>
                                </p:cTn>
                              </p:par>
                            </p:childTnLst>
                          </p:cTn>
                        </p:par>
                        <p:par>
                          <p:cTn id="42" fill="hold">
                            <p:stCondLst>
                              <p:cond delay="3000"/>
                            </p:stCondLst>
                            <p:childTnLst>
                              <p:par>
                                <p:cTn id="43" presetID="53" presetClass="entr" presetSubtype="16" fill="hold" nodeType="after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Effect transition="in" filter="fade">
                                      <p:cBhvr>
                                        <p:cTn id="47" dur="500"/>
                                        <p:tgtEl>
                                          <p:spTgt spid="13"/>
                                        </p:tgtEl>
                                      </p:cBhvr>
                                    </p:animEffect>
                                  </p:childTnLst>
                                </p:cTn>
                              </p:par>
                              <p:par>
                                <p:cTn id="48" presetID="53" presetClass="entr" presetSubtype="16" fill="hold" nodeType="withEffect">
                                  <p:stCondLst>
                                    <p:cond delay="0"/>
                                  </p:stCondLst>
                                  <p:childTnLst>
                                    <p:set>
                                      <p:cBhvr>
                                        <p:cTn id="49" dur="1" fill="hold">
                                          <p:stCondLst>
                                            <p:cond delay="0"/>
                                          </p:stCondLst>
                                        </p:cTn>
                                        <p:tgtEl>
                                          <p:spTgt spid="7"/>
                                        </p:tgtEl>
                                        <p:attrNameLst>
                                          <p:attrName>style.visibility</p:attrName>
                                        </p:attrNameLst>
                                      </p:cBhvr>
                                      <p:to>
                                        <p:strVal val="visible"/>
                                      </p:to>
                                    </p:set>
                                    <p:anim calcmode="lin" valueType="num">
                                      <p:cBhvr>
                                        <p:cTn id="50" dur="500" fill="hold"/>
                                        <p:tgtEl>
                                          <p:spTgt spid="7"/>
                                        </p:tgtEl>
                                        <p:attrNameLst>
                                          <p:attrName>ppt_w</p:attrName>
                                        </p:attrNameLst>
                                      </p:cBhvr>
                                      <p:tavLst>
                                        <p:tav tm="0">
                                          <p:val>
                                            <p:fltVal val="0"/>
                                          </p:val>
                                        </p:tav>
                                        <p:tav tm="100000">
                                          <p:val>
                                            <p:strVal val="#ppt_w"/>
                                          </p:val>
                                        </p:tav>
                                      </p:tavLst>
                                    </p:anim>
                                    <p:anim calcmode="lin" valueType="num">
                                      <p:cBhvr>
                                        <p:cTn id="51" dur="500" fill="hold"/>
                                        <p:tgtEl>
                                          <p:spTgt spid="7"/>
                                        </p:tgtEl>
                                        <p:attrNameLst>
                                          <p:attrName>ppt_h</p:attrName>
                                        </p:attrNameLst>
                                      </p:cBhvr>
                                      <p:tavLst>
                                        <p:tav tm="0">
                                          <p:val>
                                            <p:fltVal val="0"/>
                                          </p:val>
                                        </p:tav>
                                        <p:tav tm="100000">
                                          <p:val>
                                            <p:strVal val="#ppt_h"/>
                                          </p:val>
                                        </p:tav>
                                      </p:tavLst>
                                    </p:anim>
                                    <p:animEffect transition="in" filter="fade">
                                      <p:cBhvr>
                                        <p:cTn id="5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3267122" y="1597026"/>
            <a:ext cx="5657756" cy="4384674"/>
          </a:xfrm>
          <a:prstGeom prst="rect">
            <a:avLst/>
          </a:prstGeom>
        </p:spPr>
      </p:pic>
      <p:pic>
        <p:nvPicPr>
          <p:cNvPr id="3" name="图片 2"/>
          <p:cNvPicPr>
            <a:picLocks noChangeAspect="1"/>
          </p:cNvPicPr>
          <p:nvPr/>
        </p:nvPicPr>
        <p:blipFill>
          <a:blip r:embed="rId4"/>
          <a:stretch>
            <a:fillRect/>
          </a:stretch>
        </p:blipFill>
        <p:spPr>
          <a:xfrm>
            <a:off x="293043" y="342900"/>
            <a:ext cx="1916757" cy="704850"/>
          </a:xfrm>
          <a:prstGeom prst="rect">
            <a:avLst/>
          </a:prstGeom>
        </p:spPr>
      </p:pic>
      <p:grpSp>
        <p:nvGrpSpPr>
          <p:cNvPr id="4" name="组合 3"/>
          <p:cNvGrpSpPr/>
          <p:nvPr/>
        </p:nvGrpSpPr>
        <p:grpSpPr>
          <a:xfrm>
            <a:off x="2348065" y="357414"/>
            <a:ext cx="4880049" cy="727678"/>
            <a:chOff x="3708780" y="2244236"/>
            <a:chExt cx="4880049" cy="727678"/>
          </a:xfrm>
        </p:grpSpPr>
        <p:sp>
          <p:nvSpPr>
            <p:cNvPr id="5" name="矩形 4"/>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6" name="文本框 5"/>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7" name="组合 6"/>
          <p:cNvGrpSpPr/>
          <p:nvPr/>
        </p:nvGrpSpPr>
        <p:grpSpPr>
          <a:xfrm>
            <a:off x="6197688" y="4634675"/>
            <a:ext cx="4238084" cy="962022"/>
            <a:chOff x="7325360" y="2384859"/>
            <a:chExt cx="4238084" cy="962022"/>
          </a:xfrm>
        </p:grpSpPr>
        <p:sp>
          <p:nvSpPr>
            <p:cNvPr id="8" name="矩形 7"/>
            <p:cNvSpPr/>
            <p:nvPr/>
          </p:nvSpPr>
          <p:spPr>
            <a:xfrm>
              <a:off x="7325360" y="2737483"/>
              <a:ext cx="4238084"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a:t>
              </a:r>
            </a:p>
          </p:txBody>
        </p:sp>
        <p:sp>
          <p:nvSpPr>
            <p:cNvPr id="9" name="矩形 8"/>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0" name="组合 9"/>
          <p:cNvGrpSpPr/>
          <p:nvPr/>
        </p:nvGrpSpPr>
        <p:grpSpPr>
          <a:xfrm>
            <a:off x="8388598" y="2944652"/>
            <a:ext cx="2583454" cy="1220554"/>
            <a:chOff x="7325360" y="2384859"/>
            <a:chExt cx="2583454" cy="1220554"/>
          </a:xfrm>
        </p:grpSpPr>
        <p:sp>
          <p:nvSpPr>
            <p:cNvPr id="11" name="矩形 10"/>
            <p:cNvSpPr/>
            <p:nvPr/>
          </p:nvSpPr>
          <p:spPr>
            <a:xfrm>
              <a:off x="7325360" y="2737483"/>
              <a:ext cx="2583454"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a:t>
              </a:r>
            </a:p>
          </p:txBody>
        </p:sp>
        <p:sp>
          <p:nvSpPr>
            <p:cNvPr id="12" name="矩形 11"/>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3" name="组合 12"/>
          <p:cNvGrpSpPr/>
          <p:nvPr/>
        </p:nvGrpSpPr>
        <p:grpSpPr>
          <a:xfrm>
            <a:off x="2910158" y="2693182"/>
            <a:ext cx="3755864" cy="962022"/>
            <a:chOff x="7807580" y="2384859"/>
            <a:chExt cx="3755864" cy="962022"/>
          </a:xfrm>
        </p:grpSpPr>
        <p:sp>
          <p:nvSpPr>
            <p:cNvPr id="14" name="矩形 13"/>
            <p:cNvSpPr/>
            <p:nvPr/>
          </p:nvSpPr>
          <p:spPr>
            <a:xfrm>
              <a:off x="7807580" y="2737483"/>
              <a:ext cx="3755863" cy="609398"/>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latin typeface="+mj-ea"/>
                  <a:ea typeface="+mj-ea"/>
                </a:rPr>
                <a:t>用户可以在投影仪或者计算机上进行演示也可以将演示文稿打印出来制作</a:t>
              </a:r>
            </a:p>
          </p:txBody>
        </p:sp>
        <p:sp>
          <p:nvSpPr>
            <p:cNvPr id="15" name="矩形 14"/>
            <p:cNvSpPr/>
            <p:nvPr/>
          </p:nvSpPr>
          <p:spPr>
            <a:xfrm>
              <a:off x="9321470" y="2384859"/>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latin typeface="+mj-ea"/>
                  <a:ea typeface="+mj-ea"/>
                </a:rPr>
                <a:t>标题文字添加</a:t>
              </a:r>
            </a:p>
          </p:txBody>
        </p:sp>
      </p:grpSp>
      <p:grpSp>
        <p:nvGrpSpPr>
          <p:cNvPr id="16" name="组合 15"/>
          <p:cNvGrpSpPr/>
          <p:nvPr/>
        </p:nvGrpSpPr>
        <p:grpSpPr>
          <a:xfrm>
            <a:off x="1044943" y="4337441"/>
            <a:ext cx="3226662" cy="962022"/>
            <a:chOff x="8336782" y="2384859"/>
            <a:chExt cx="3226662" cy="962022"/>
          </a:xfrm>
        </p:grpSpPr>
        <p:sp>
          <p:nvSpPr>
            <p:cNvPr id="17" name="矩形 16"/>
            <p:cNvSpPr/>
            <p:nvPr/>
          </p:nvSpPr>
          <p:spPr>
            <a:xfrm>
              <a:off x="8336782" y="2737483"/>
              <a:ext cx="3226662" cy="609398"/>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latin typeface="+mj-ea"/>
                  <a:ea typeface="+mj-ea"/>
                </a:rPr>
                <a:t>用户可以在投影仪或者计算机上进行演示也可以将演示文稿打印出来制作</a:t>
              </a:r>
            </a:p>
          </p:txBody>
        </p:sp>
        <p:sp>
          <p:nvSpPr>
            <p:cNvPr id="18" name="矩形 17"/>
            <p:cNvSpPr/>
            <p:nvPr/>
          </p:nvSpPr>
          <p:spPr>
            <a:xfrm>
              <a:off x="9321470" y="2384859"/>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latin typeface="+mj-ea"/>
                  <a:ea typeface="+mj-ea"/>
                </a:rPr>
                <a:t>标题文字添加</a:t>
              </a:r>
            </a:p>
          </p:txBody>
        </p:sp>
      </p:grpSp>
    </p:spTree>
    <p:extLst>
      <p:ext uri="{BB962C8B-B14F-4D97-AF65-F5344CB8AC3E}">
        <p14:creationId xmlns:p14="http://schemas.microsoft.com/office/powerpoint/2010/main" val="103312758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ppt_x</p:attrName>
                                        </p:attrNameLst>
                                      </p:cBhvr>
                                      <p:tavLst>
                                        <p:tav tm="0">
                                          <p:val>
                                            <p:strVal val="#ppt_x-#ppt_w*1.125000"/>
                                          </p:val>
                                        </p:tav>
                                        <p:tav tm="100000">
                                          <p:val>
                                            <p:strVal val="#ppt_x"/>
                                          </p:val>
                                        </p:tav>
                                      </p:tavLst>
                                    </p:anim>
                                    <p:animEffect transition="in" filter="wipe(right)">
                                      <p:cBhvr>
                                        <p:cTn id="13" dur="500"/>
                                        <p:tgtEl>
                                          <p:spTgt spid="4"/>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0-#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 presetClass="entr" presetSubtype="2"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1+#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8"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0-#ppt_w/2"/>
                                          </p:val>
                                        </p:tav>
                                        <p:tav tm="100000">
                                          <p:val>
                                            <p:strVal val="#ppt_x"/>
                                          </p:val>
                                        </p:tav>
                                      </p:tavLst>
                                    </p:anim>
                                    <p:anim calcmode="lin" valueType="num">
                                      <p:cBhvr additive="base">
                                        <p:cTn id="34" dur="500" fill="hold"/>
                                        <p:tgtEl>
                                          <p:spTgt spid="13"/>
                                        </p:tgtEl>
                                        <p:attrNameLst>
                                          <p:attrName>ppt_y</p:attrName>
                                        </p:attrNameLst>
                                      </p:cBhvr>
                                      <p:tavLst>
                                        <p:tav tm="0">
                                          <p:val>
                                            <p:strVal val="#ppt_y"/>
                                          </p:val>
                                        </p:tav>
                                        <p:tav tm="100000">
                                          <p:val>
                                            <p:strVal val="#ppt_y"/>
                                          </p:val>
                                        </p:tav>
                                      </p:tavLst>
                                    </p:anim>
                                  </p:childTnLst>
                                </p:cTn>
                              </p:par>
                            </p:childTnLst>
                          </p:cTn>
                        </p:par>
                        <p:par>
                          <p:cTn id="35" fill="hold">
                            <p:stCondLst>
                              <p:cond delay="3500"/>
                            </p:stCondLst>
                            <p:childTnLst>
                              <p:par>
                                <p:cTn id="36" presetID="2" presetClass="entr" presetSubtype="2"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500" fill="hold"/>
                                        <p:tgtEl>
                                          <p:spTgt spid="10"/>
                                        </p:tgtEl>
                                        <p:attrNameLst>
                                          <p:attrName>ppt_x</p:attrName>
                                        </p:attrNameLst>
                                      </p:cBhvr>
                                      <p:tavLst>
                                        <p:tav tm="0">
                                          <p:val>
                                            <p:strVal val="1+#ppt_w/2"/>
                                          </p:val>
                                        </p:tav>
                                        <p:tav tm="100000">
                                          <p:val>
                                            <p:strVal val="#ppt_x"/>
                                          </p:val>
                                        </p:tav>
                                      </p:tavLst>
                                    </p:anim>
                                    <p:anim calcmode="lin" valueType="num">
                                      <p:cBhvr additive="base">
                                        <p:cTn id="39"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293043" y="342900"/>
            <a:ext cx="1916757" cy="704850"/>
          </a:xfrm>
          <a:prstGeom prst="rect">
            <a:avLst/>
          </a:prstGeom>
        </p:spPr>
      </p:pic>
      <p:grpSp>
        <p:nvGrpSpPr>
          <p:cNvPr id="9" name="组合 8"/>
          <p:cNvGrpSpPr/>
          <p:nvPr/>
        </p:nvGrpSpPr>
        <p:grpSpPr>
          <a:xfrm>
            <a:off x="2348065" y="357414"/>
            <a:ext cx="4880049" cy="727678"/>
            <a:chOff x="3708780" y="2244236"/>
            <a:chExt cx="4880049" cy="727678"/>
          </a:xfrm>
        </p:grpSpPr>
        <p:sp>
          <p:nvSpPr>
            <p:cNvPr id="10" name="矩形 9"/>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11" name="文本框 10"/>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33" name="组合 32"/>
          <p:cNvGrpSpPr/>
          <p:nvPr/>
        </p:nvGrpSpPr>
        <p:grpSpPr>
          <a:xfrm>
            <a:off x="2064657" y="1957615"/>
            <a:ext cx="2241974" cy="1419247"/>
            <a:chOff x="2064657" y="1957615"/>
            <a:chExt cx="2241974" cy="1419247"/>
          </a:xfrm>
        </p:grpSpPr>
        <p:pic>
          <p:nvPicPr>
            <p:cNvPr id="2" name="图片 1"/>
            <p:cNvPicPr>
              <a:picLocks noChangeAspect="1"/>
            </p:cNvPicPr>
            <p:nvPr/>
          </p:nvPicPr>
          <p:blipFill>
            <a:blip r:embed="rId4"/>
            <a:stretch>
              <a:fillRect/>
            </a:stretch>
          </p:blipFill>
          <p:spPr>
            <a:xfrm>
              <a:off x="2064657" y="1957615"/>
              <a:ext cx="1028194" cy="304800"/>
            </a:xfrm>
            <a:prstGeom prst="rect">
              <a:avLst/>
            </a:prstGeom>
          </p:spPr>
        </p:pic>
        <p:grpSp>
          <p:nvGrpSpPr>
            <p:cNvPr id="12" name="组合 11"/>
            <p:cNvGrpSpPr/>
            <p:nvPr/>
          </p:nvGrpSpPr>
          <p:grpSpPr>
            <a:xfrm>
              <a:off x="2064657" y="2414840"/>
              <a:ext cx="2241974" cy="962022"/>
              <a:chOff x="7325360" y="2384859"/>
              <a:chExt cx="2241974" cy="962022"/>
            </a:xfrm>
          </p:grpSpPr>
          <p:sp>
            <p:nvSpPr>
              <p:cNvPr id="13" name="矩形 12"/>
              <p:cNvSpPr/>
              <p:nvPr/>
            </p:nvSpPr>
            <p:spPr>
              <a:xfrm>
                <a:off x="7325360" y="2737483"/>
                <a:ext cx="2241974"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a:t>
                </a:r>
              </a:p>
            </p:txBody>
          </p:sp>
          <p:sp>
            <p:nvSpPr>
              <p:cNvPr id="14" name="矩形 13"/>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grpSp>
        <p:nvGrpSpPr>
          <p:cNvPr id="34" name="组合 33"/>
          <p:cNvGrpSpPr/>
          <p:nvPr/>
        </p:nvGrpSpPr>
        <p:grpSpPr>
          <a:xfrm>
            <a:off x="4988114" y="1957615"/>
            <a:ext cx="2241974" cy="1419247"/>
            <a:chOff x="4988114" y="1957615"/>
            <a:chExt cx="2241974" cy="1419247"/>
          </a:xfrm>
        </p:grpSpPr>
        <p:pic>
          <p:nvPicPr>
            <p:cNvPr id="3" name="图片 2"/>
            <p:cNvPicPr>
              <a:picLocks noChangeAspect="1"/>
            </p:cNvPicPr>
            <p:nvPr/>
          </p:nvPicPr>
          <p:blipFill>
            <a:blip r:embed="rId4"/>
            <a:stretch>
              <a:fillRect/>
            </a:stretch>
          </p:blipFill>
          <p:spPr>
            <a:xfrm>
              <a:off x="5080907" y="1957615"/>
              <a:ext cx="1028194" cy="304800"/>
            </a:xfrm>
            <a:prstGeom prst="rect">
              <a:avLst/>
            </a:prstGeom>
          </p:spPr>
        </p:pic>
        <p:grpSp>
          <p:nvGrpSpPr>
            <p:cNvPr id="15" name="组合 14"/>
            <p:cNvGrpSpPr/>
            <p:nvPr/>
          </p:nvGrpSpPr>
          <p:grpSpPr>
            <a:xfrm>
              <a:off x="4988114" y="2414840"/>
              <a:ext cx="2241974" cy="962022"/>
              <a:chOff x="7325360" y="2384859"/>
              <a:chExt cx="2241974" cy="962022"/>
            </a:xfrm>
          </p:grpSpPr>
          <p:sp>
            <p:nvSpPr>
              <p:cNvPr id="16" name="矩形 15"/>
              <p:cNvSpPr/>
              <p:nvPr/>
            </p:nvSpPr>
            <p:spPr>
              <a:xfrm>
                <a:off x="7325360" y="2737483"/>
                <a:ext cx="2241974"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a:t>
                </a:r>
              </a:p>
            </p:txBody>
          </p:sp>
          <p:sp>
            <p:nvSpPr>
              <p:cNvPr id="17" name="矩形 16"/>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grpSp>
        <p:nvGrpSpPr>
          <p:cNvPr id="35" name="组合 34"/>
          <p:cNvGrpSpPr/>
          <p:nvPr/>
        </p:nvGrpSpPr>
        <p:grpSpPr>
          <a:xfrm>
            <a:off x="8004364" y="1957615"/>
            <a:ext cx="2241974" cy="1419247"/>
            <a:chOff x="8004364" y="1957615"/>
            <a:chExt cx="2241974" cy="1419247"/>
          </a:xfrm>
        </p:grpSpPr>
        <p:pic>
          <p:nvPicPr>
            <p:cNvPr id="4" name="图片 3"/>
            <p:cNvPicPr>
              <a:picLocks noChangeAspect="1"/>
            </p:cNvPicPr>
            <p:nvPr/>
          </p:nvPicPr>
          <p:blipFill>
            <a:blip r:embed="rId4"/>
            <a:stretch>
              <a:fillRect/>
            </a:stretch>
          </p:blipFill>
          <p:spPr>
            <a:xfrm>
              <a:off x="8097157" y="1957615"/>
              <a:ext cx="1028194" cy="304800"/>
            </a:xfrm>
            <a:prstGeom prst="rect">
              <a:avLst/>
            </a:prstGeom>
          </p:spPr>
        </p:pic>
        <p:grpSp>
          <p:nvGrpSpPr>
            <p:cNvPr id="18" name="组合 17"/>
            <p:cNvGrpSpPr/>
            <p:nvPr/>
          </p:nvGrpSpPr>
          <p:grpSpPr>
            <a:xfrm>
              <a:off x="8004364" y="2414840"/>
              <a:ext cx="2241974" cy="962022"/>
              <a:chOff x="7325360" y="2384859"/>
              <a:chExt cx="2241974" cy="962022"/>
            </a:xfrm>
          </p:grpSpPr>
          <p:sp>
            <p:nvSpPr>
              <p:cNvPr id="19" name="矩形 18"/>
              <p:cNvSpPr/>
              <p:nvPr/>
            </p:nvSpPr>
            <p:spPr>
              <a:xfrm>
                <a:off x="7325360" y="2737483"/>
                <a:ext cx="2241974"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a:t>
                </a:r>
              </a:p>
            </p:txBody>
          </p:sp>
          <p:sp>
            <p:nvSpPr>
              <p:cNvPr id="20" name="矩形 19"/>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grpSp>
        <p:nvGrpSpPr>
          <p:cNvPr id="38" name="组合 37"/>
          <p:cNvGrpSpPr/>
          <p:nvPr/>
        </p:nvGrpSpPr>
        <p:grpSpPr>
          <a:xfrm>
            <a:off x="2064657" y="4047672"/>
            <a:ext cx="2241974" cy="1419247"/>
            <a:chOff x="2064657" y="4047672"/>
            <a:chExt cx="2241974" cy="1419247"/>
          </a:xfrm>
        </p:grpSpPr>
        <p:pic>
          <p:nvPicPr>
            <p:cNvPr id="21" name="图片 20"/>
            <p:cNvPicPr>
              <a:picLocks noChangeAspect="1"/>
            </p:cNvPicPr>
            <p:nvPr/>
          </p:nvPicPr>
          <p:blipFill>
            <a:blip r:embed="rId4"/>
            <a:stretch>
              <a:fillRect/>
            </a:stretch>
          </p:blipFill>
          <p:spPr>
            <a:xfrm>
              <a:off x="2064657" y="4047672"/>
              <a:ext cx="1028194" cy="304800"/>
            </a:xfrm>
            <a:prstGeom prst="rect">
              <a:avLst/>
            </a:prstGeom>
          </p:spPr>
        </p:pic>
        <p:grpSp>
          <p:nvGrpSpPr>
            <p:cNvPr id="24" name="组合 23"/>
            <p:cNvGrpSpPr/>
            <p:nvPr/>
          </p:nvGrpSpPr>
          <p:grpSpPr>
            <a:xfrm>
              <a:off x="2064657" y="4504897"/>
              <a:ext cx="2241974" cy="962022"/>
              <a:chOff x="7325360" y="2384859"/>
              <a:chExt cx="2241974" cy="962022"/>
            </a:xfrm>
          </p:grpSpPr>
          <p:sp>
            <p:nvSpPr>
              <p:cNvPr id="25" name="矩形 24"/>
              <p:cNvSpPr/>
              <p:nvPr/>
            </p:nvSpPr>
            <p:spPr>
              <a:xfrm>
                <a:off x="7325360" y="2737483"/>
                <a:ext cx="2241974"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a:t>
                </a:r>
              </a:p>
            </p:txBody>
          </p:sp>
          <p:sp>
            <p:nvSpPr>
              <p:cNvPr id="26" name="矩形 25"/>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grpSp>
        <p:nvGrpSpPr>
          <p:cNvPr id="37" name="组合 36"/>
          <p:cNvGrpSpPr/>
          <p:nvPr/>
        </p:nvGrpSpPr>
        <p:grpSpPr>
          <a:xfrm>
            <a:off x="4988114" y="4047672"/>
            <a:ext cx="2241974" cy="1419247"/>
            <a:chOff x="4988114" y="4047672"/>
            <a:chExt cx="2241974" cy="1419247"/>
          </a:xfrm>
        </p:grpSpPr>
        <p:pic>
          <p:nvPicPr>
            <p:cNvPr id="22" name="图片 21"/>
            <p:cNvPicPr>
              <a:picLocks noChangeAspect="1"/>
            </p:cNvPicPr>
            <p:nvPr/>
          </p:nvPicPr>
          <p:blipFill>
            <a:blip r:embed="rId4"/>
            <a:stretch>
              <a:fillRect/>
            </a:stretch>
          </p:blipFill>
          <p:spPr>
            <a:xfrm>
              <a:off x="5080907" y="4047672"/>
              <a:ext cx="1028194" cy="304800"/>
            </a:xfrm>
            <a:prstGeom prst="rect">
              <a:avLst/>
            </a:prstGeom>
          </p:spPr>
        </p:pic>
        <p:grpSp>
          <p:nvGrpSpPr>
            <p:cNvPr id="27" name="组合 26"/>
            <p:cNvGrpSpPr/>
            <p:nvPr/>
          </p:nvGrpSpPr>
          <p:grpSpPr>
            <a:xfrm>
              <a:off x="4988114" y="4504897"/>
              <a:ext cx="2241974" cy="962022"/>
              <a:chOff x="7325360" y="2384859"/>
              <a:chExt cx="2241974" cy="962022"/>
            </a:xfrm>
          </p:grpSpPr>
          <p:sp>
            <p:nvSpPr>
              <p:cNvPr id="28" name="矩形 27"/>
              <p:cNvSpPr/>
              <p:nvPr/>
            </p:nvSpPr>
            <p:spPr>
              <a:xfrm>
                <a:off x="7325360" y="2737483"/>
                <a:ext cx="2241974"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a:t>
                </a:r>
              </a:p>
            </p:txBody>
          </p:sp>
          <p:sp>
            <p:nvSpPr>
              <p:cNvPr id="29" name="矩形 28"/>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grpSp>
        <p:nvGrpSpPr>
          <p:cNvPr id="36" name="组合 35"/>
          <p:cNvGrpSpPr/>
          <p:nvPr/>
        </p:nvGrpSpPr>
        <p:grpSpPr>
          <a:xfrm>
            <a:off x="8004364" y="4047672"/>
            <a:ext cx="2241974" cy="1419247"/>
            <a:chOff x="8004364" y="4047672"/>
            <a:chExt cx="2241974" cy="1419247"/>
          </a:xfrm>
        </p:grpSpPr>
        <p:pic>
          <p:nvPicPr>
            <p:cNvPr id="23" name="图片 22"/>
            <p:cNvPicPr>
              <a:picLocks noChangeAspect="1"/>
            </p:cNvPicPr>
            <p:nvPr/>
          </p:nvPicPr>
          <p:blipFill>
            <a:blip r:embed="rId4"/>
            <a:stretch>
              <a:fillRect/>
            </a:stretch>
          </p:blipFill>
          <p:spPr>
            <a:xfrm>
              <a:off x="8097157" y="4047672"/>
              <a:ext cx="1028194" cy="304800"/>
            </a:xfrm>
            <a:prstGeom prst="rect">
              <a:avLst/>
            </a:prstGeom>
          </p:spPr>
        </p:pic>
        <p:grpSp>
          <p:nvGrpSpPr>
            <p:cNvPr id="30" name="组合 29"/>
            <p:cNvGrpSpPr/>
            <p:nvPr/>
          </p:nvGrpSpPr>
          <p:grpSpPr>
            <a:xfrm>
              <a:off x="8004364" y="4504897"/>
              <a:ext cx="2241974" cy="962022"/>
              <a:chOff x="7325360" y="2384859"/>
              <a:chExt cx="2241974" cy="962022"/>
            </a:xfrm>
          </p:grpSpPr>
          <p:sp>
            <p:nvSpPr>
              <p:cNvPr id="31" name="矩形 30"/>
              <p:cNvSpPr/>
              <p:nvPr/>
            </p:nvSpPr>
            <p:spPr>
              <a:xfrm>
                <a:off x="7325360" y="2737483"/>
                <a:ext cx="2241974"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a:t>
                </a:r>
              </a:p>
            </p:txBody>
          </p:sp>
          <p:sp>
            <p:nvSpPr>
              <p:cNvPr id="32" name="矩形 31"/>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spTree>
    <p:extLst>
      <p:ext uri="{BB962C8B-B14F-4D97-AF65-F5344CB8AC3E}">
        <p14:creationId xmlns:p14="http://schemas.microsoft.com/office/powerpoint/2010/main" val="35998371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p:tgtEl>
                                          <p:spTgt spid="9"/>
                                        </p:tgtEl>
                                        <p:attrNameLst>
                                          <p:attrName>ppt_x</p:attrName>
                                        </p:attrNameLst>
                                      </p:cBhvr>
                                      <p:tavLst>
                                        <p:tav tm="0">
                                          <p:val>
                                            <p:strVal val="#ppt_x-#ppt_w*1.125000"/>
                                          </p:val>
                                        </p:tav>
                                        <p:tav tm="100000">
                                          <p:val>
                                            <p:strVal val="#ppt_x"/>
                                          </p:val>
                                        </p:tav>
                                      </p:tavLst>
                                    </p:anim>
                                    <p:animEffect transition="in" filter="wipe(right)">
                                      <p:cBhvr>
                                        <p:cTn id="13" dur="500"/>
                                        <p:tgtEl>
                                          <p:spTgt spid="9"/>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p:cTn id="23" dur="500" fill="hold"/>
                                        <p:tgtEl>
                                          <p:spTgt spid="34"/>
                                        </p:tgtEl>
                                        <p:attrNameLst>
                                          <p:attrName>ppt_w</p:attrName>
                                        </p:attrNameLst>
                                      </p:cBhvr>
                                      <p:tavLst>
                                        <p:tav tm="0">
                                          <p:val>
                                            <p:fltVal val="0"/>
                                          </p:val>
                                        </p:tav>
                                        <p:tav tm="100000">
                                          <p:val>
                                            <p:strVal val="#ppt_w"/>
                                          </p:val>
                                        </p:tav>
                                      </p:tavLst>
                                    </p:anim>
                                    <p:anim calcmode="lin" valueType="num">
                                      <p:cBhvr>
                                        <p:cTn id="24" dur="500" fill="hold"/>
                                        <p:tgtEl>
                                          <p:spTgt spid="34"/>
                                        </p:tgtEl>
                                        <p:attrNameLst>
                                          <p:attrName>ppt_h</p:attrName>
                                        </p:attrNameLst>
                                      </p:cBhvr>
                                      <p:tavLst>
                                        <p:tav tm="0">
                                          <p:val>
                                            <p:fltVal val="0"/>
                                          </p:val>
                                        </p:tav>
                                        <p:tav tm="100000">
                                          <p:val>
                                            <p:strVal val="#ppt_h"/>
                                          </p:val>
                                        </p:tav>
                                      </p:tavLst>
                                    </p:anim>
                                    <p:animEffect transition="in" filter="fade">
                                      <p:cBhvr>
                                        <p:cTn id="25" dur="500"/>
                                        <p:tgtEl>
                                          <p:spTgt spid="34"/>
                                        </p:tgtEl>
                                      </p:cBhvr>
                                    </p:animEffect>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p:cTn id="29" dur="500" fill="hold"/>
                                        <p:tgtEl>
                                          <p:spTgt spid="35"/>
                                        </p:tgtEl>
                                        <p:attrNameLst>
                                          <p:attrName>ppt_w</p:attrName>
                                        </p:attrNameLst>
                                      </p:cBhvr>
                                      <p:tavLst>
                                        <p:tav tm="0">
                                          <p:val>
                                            <p:fltVal val="0"/>
                                          </p:val>
                                        </p:tav>
                                        <p:tav tm="100000">
                                          <p:val>
                                            <p:strVal val="#ppt_w"/>
                                          </p:val>
                                        </p:tav>
                                      </p:tavLst>
                                    </p:anim>
                                    <p:anim calcmode="lin" valueType="num">
                                      <p:cBhvr>
                                        <p:cTn id="30" dur="500" fill="hold"/>
                                        <p:tgtEl>
                                          <p:spTgt spid="35"/>
                                        </p:tgtEl>
                                        <p:attrNameLst>
                                          <p:attrName>ppt_h</p:attrName>
                                        </p:attrNameLst>
                                      </p:cBhvr>
                                      <p:tavLst>
                                        <p:tav tm="0">
                                          <p:val>
                                            <p:fltVal val="0"/>
                                          </p:val>
                                        </p:tav>
                                        <p:tav tm="100000">
                                          <p:val>
                                            <p:strVal val="#ppt_h"/>
                                          </p:val>
                                        </p:tav>
                                      </p:tavLst>
                                    </p:anim>
                                    <p:animEffect transition="in" filter="fade">
                                      <p:cBhvr>
                                        <p:cTn id="31" dur="500"/>
                                        <p:tgtEl>
                                          <p:spTgt spid="35"/>
                                        </p:tgtEl>
                                      </p:cBhvr>
                                    </p:animEffect>
                                  </p:childTnLst>
                                </p:cTn>
                              </p:par>
                            </p:childTnLst>
                          </p:cTn>
                        </p:par>
                        <p:par>
                          <p:cTn id="32" fill="hold">
                            <p:stCondLst>
                              <p:cond delay="2500"/>
                            </p:stCondLst>
                            <p:childTnLst>
                              <p:par>
                                <p:cTn id="33" presetID="53" presetClass="entr" presetSubtype="16" fill="hold" nodeType="afterEffect">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cBhvr>
                                        <p:cTn id="35" dur="500" fill="hold"/>
                                        <p:tgtEl>
                                          <p:spTgt spid="38"/>
                                        </p:tgtEl>
                                        <p:attrNameLst>
                                          <p:attrName>ppt_w</p:attrName>
                                        </p:attrNameLst>
                                      </p:cBhvr>
                                      <p:tavLst>
                                        <p:tav tm="0">
                                          <p:val>
                                            <p:fltVal val="0"/>
                                          </p:val>
                                        </p:tav>
                                        <p:tav tm="100000">
                                          <p:val>
                                            <p:strVal val="#ppt_w"/>
                                          </p:val>
                                        </p:tav>
                                      </p:tavLst>
                                    </p:anim>
                                    <p:anim calcmode="lin" valueType="num">
                                      <p:cBhvr>
                                        <p:cTn id="36" dur="500" fill="hold"/>
                                        <p:tgtEl>
                                          <p:spTgt spid="38"/>
                                        </p:tgtEl>
                                        <p:attrNameLst>
                                          <p:attrName>ppt_h</p:attrName>
                                        </p:attrNameLst>
                                      </p:cBhvr>
                                      <p:tavLst>
                                        <p:tav tm="0">
                                          <p:val>
                                            <p:fltVal val="0"/>
                                          </p:val>
                                        </p:tav>
                                        <p:tav tm="100000">
                                          <p:val>
                                            <p:strVal val="#ppt_h"/>
                                          </p:val>
                                        </p:tav>
                                      </p:tavLst>
                                    </p:anim>
                                    <p:animEffect transition="in" filter="fade">
                                      <p:cBhvr>
                                        <p:cTn id="37" dur="500"/>
                                        <p:tgtEl>
                                          <p:spTgt spid="38"/>
                                        </p:tgtEl>
                                      </p:cBhvr>
                                    </p:animEffect>
                                  </p:childTnLst>
                                </p:cTn>
                              </p:par>
                            </p:childTnLst>
                          </p:cTn>
                        </p:par>
                        <p:par>
                          <p:cTn id="38" fill="hold">
                            <p:stCondLst>
                              <p:cond delay="3000"/>
                            </p:stCondLst>
                            <p:childTnLst>
                              <p:par>
                                <p:cTn id="39" presetID="53" presetClass="entr" presetSubtype="16" fill="hold" nodeType="afterEffect">
                                  <p:stCondLst>
                                    <p:cond delay="0"/>
                                  </p:stCondLst>
                                  <p:childTnLst>
                                    <p:set>
                                      <p:cBhvr>
                                        <p:cTn id="40" dur="1" fill="hold">
                                          <p:stCondLst>
                                            <p:cond delay="0"/>
                                          </p:stCondLst>
                                        </p:cTn>
                                        <p:tgtEl>
                                          <p:spTgt spid="37"/>
                                        </p:tgtEl>
                                        <p:attrNameLst>
                                          <p:attrName>style.visibility</p:attrName>
                                        </p:attrNameLst>
                                      </p:cBhvr>
                                      <p:to>
                                        <p:strVal val="visible"/>
                                      </p:to>
                                    </p:set>
                                    <p:anim calcmode="lin" valueType="num">
                                      <p:cBhvr>
                                        <p:cTn id="41" dur="500" fill="hold"/>
                                        <p:tgtEl>
                                          <p:spTgt spid="37"/>
                                        </p:tgtEl>
                                        <p:attrNameLst>
                                          <p:attrName>ppt_w</p:attrName>
                                        </p:attrNameLst>
                                      </p:cBhvr>
                                      <p:tavLst>
                                        <p:tav tm="0">
                                          <p:val>
                                            <p:fltVal val="0"/>
                                          </p:val>
                                        </p:tav>
                                        <p:tav tm="100000">
                                          <p:val>
                                            <p:strVal val="#ppt_w"/>
                                          </p:val>
                                        </p:tav>
                                      </p:tavLst>
                                    </p:anim>
                                    <p:anim calcmode="lin" valueType="num">
                                      <p:cBhvr>
                                        <p:cTn id="42" dur="500" fill="hold"/>
                                        <p:tgtEl>
                                          <p:spTgt spid="37"/>
                                        </p:tgtEl>
                                        <p:attrNameLst>
                                          <p:attrName>ppt_h</p:attrName>
                                        </p:attrNameLst>
                                      </p:cBhvr>
                                      <p:tavLst>
                                        <p:tav tm="0">
                                          <p:val>
                                            <p:fltVal val="0"/>
                                          </p:val>
                                        </p:tav>
                                        <p:tav tm="100000">
                                          <p:val>
                                            <p:strVal val="#ppt_h"/>
                                          </p:val>
                                        </p:tav>
                                      </p:tavLst>
                                    </p:anim>
                                    <p:animEffect transition="in" filter="fade">
                                      <p:cBhvr>
                                        <p:cTn id="43" dur="500"/>
                                        <p:tgtEl>
                                          <p:spTgt spid="37"/>
                                        </p:tgtEl>
                                      </p:cBhvr>
                                    </p:animEffect>
                                  </p:childTnLst>
                                </p:cTn>
                              </p:par>
                            </p:childTnLst>
                          </p:cTn>
                        </p:par>
                        <p:par>
                          <p:cTn id="44" fill="hold">
                            <p:stCondLst>
                              <p:cond delay="3500"/>
                            </p:stCondLst>
                            <p:childTnLst>
                              <p:par>
                                <p:cTn id="45" presetID="53" presetClass="entr" presetSubtype="16" fill="hold" nodeType="afterEffect">
                                  <p:stCondLst>
                                    <p:cond delay="0"/>
                                  </p:stCondLst>
                                  <p:childTnLst>
                                    <p:set>
                                      <p:cBhvr>
                                        <p:cTn id="46" dur="1" fill="hold">
                                          <p:stCondLst>
                                            <p:cond delay="0"/>
                                          </p:stCondLst>
                                        </p:cTn>
                                        <p:tgtEl>
                                          <p:spTgt spid="36"/>
                                        </p:tgtEl>
                                        <p:attrNameLst>
                                          <p:attrName>style.visibility</p:attrName>
                                        </p:attrNameLst>
                                      </p:cBhvr>
                                      <p:to>
                                        <p:strVal val="visible"/>
                                      </p:to>
                                    </p:set>
                                    <p:anim calcmode="lin" valueType="num">
                                      <p:cBhvr>
                                        <p:cTn id="47" dur="500" fill="hold"/>
                                        <p:tgtEl>
                                          <p:spTgt spid="36"/>
                                        </p:tgtEl>
                                        <p:attrNameLst>
                                          <p:attrName>ppt_w</p:attrName>
                                        </p:attrNameLst>
                                      </p:cBhvr>
                                      <p:tavLst>
                                        <p:tav tm="0">
                                          <p:val>
                                            <p:fltVal val="0"/>
                                          </p:val>
                                        </p:tav>
                                        <p:tav tm="100000">
                                          <p:val>
                                            <p:strVal val="#ppt_w"/>
                                          </p:val>
                                        </p:tav>
                                      </p:tavLst>
                                    </p:anim>
                                    <p:anim calcmode="lin" valueType="num">
                                      <p:cBhvr>
                                        <p:cTn id="48" dur="500" fill="hold"/>
                                        <p:tgtEl>
                                          <p:spTgt spid="36"/>
                                        </p:tgtEl>
                                        <p:attrNameLst>
                                          <p:attrName>ppt_h</p:attrName>
                                        </p:attrNameLst>
                                      </p:cBhvr>
                                      <p:tavLst>
                                        <p:tav tm="0">
                                          <p:val>
                                            <p:fltVal val="0"/>
                                          </p:val>
                                        </p:tav>
                                        <p:tav tm="100000">
                                          <p:val>
                                            <p:strVal val="#ppt_h"/>
                                          </p:val>
                                        </p:tav>
                                      </p:tavLst>
                                    </p:anim>
                                    <p:animEffect transition="in" filter="fade">
                                      <p:cBhvr>
                                        <p:cTn id="4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93043" y="342900"/>
            <a:ext cx="1916757" cy="704850"/>
          </a:xfrm>
          <a:prstGeom prst="rect">
            <a:avLst/>
          </a:prstGeom>
        </p:spPr>
      </p:pic>
      <p:grpSp>
        <p:nvGrpSpPr>
          <p:cNvPr id="6" name="组合 5"/>
          <p:cNvGrpSpPr/>
          <p:nvPr/>
        </p:nvGrpSpPr>
        <p:grpSpPr>
          <a:xfrm>
            <a:off x="2348065" y="357414"/>
            <a:ext cx="4880049" cy="727678"/>
            <a:chOff x="3708780" y="2244236"/>
            <a:chExt cx="4880049" cy="727678"/>
          </a:xfrm>
        </p:grpSpPr>
        <p:sp>
          <p:nvSpPr>
            <p:cNvPr id="7" name="矩形 6"/>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8" name="文本框 7"/>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18" name="组合 17"/>
          <p:cNvGrpSpPr/>
          <p:nvPr/>
        </p:nvGrpSpPr>
        <p:grpSpPr>
          <a:xfrm>
            <a:off x="1670150" y="2128838"/>
            <a:ext cx="2603300" cy="3600450"/>
            <a:chOff x="1670150" y="2128838"/>
            <a:chExt cx="2603300" cy="3600450"/>
          </a:xfrm>
        </p:grpSpPr>
        <p:pic>
          <p:nvPicPr>
            <p:cNvPr id="2" name="图片 1"/>
            <p:cNvPicPr>
              <a:picLocks noChangeAspect="1"/>
            </p:cNvPicPr>
            <p:nvPr/>
          </p:nvPicPr>
          <p:blipFill>
            <a:blip r:embed="rId4"/>
            <a:stretch>
              <a:fillRect/>
            </a:stretch>
          </p:blipFill>
          <p:spPr>
            <a:xfrm>
              <a:off x="1670150" y="2128838"/>
              <a:ext cx="2603300" cy="3600450"/>
            </a:xfrm>
            <a:prstGeom prst="rect">
              <a:avLst/>
            </a:prstGeom>
          </p:spPr>
        </p:pic>
        <p:grpSp>
          <p:nvGrpSpPr>
            <p:cNvPr id="9" name="组合 8"/>
            <p:cNvGrpSpPr/>
            <p:nvPr/>
          </p:nvGrpSpPr>
          <p:grpSpPr>
            <a:xfrm>
              <a:off x="2017573" y="2841855"/>
              <a:ext cx="1872255" cy="2254683"/>
              <a:chOff x="7325360" y="2384859"/>
              <a:chExt cx="1872255" cy="2254683"/>
            </a:xfrm>
          </p:grpSpPr>
          <p:sp>
            <p:nvSpPr>
              <p:cNvPr id="10" name="矩形 9"/>
              <p:cNvSpPr/>
              <p:nvPr/>
            </p:nvSpPr>
            <p:spPr>
              <a:xfrm>
                <a:off x="7325360" y="2737483"/>
                <a:ext cx="1872255" cy="190205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用户可以在投影仪或者计算机上进行演示也可以将演示文稿打印出来制作用户可以在投影仪或者计算机上进行演示也可以将演示文稿打印</a:t>
                </a:r>
              </a:p>
            </p:txBody>
          </p:sp>
          <p:sp>
            <p:nvSpPr>
              <p:cNvPr id="11" name="矩形 10"/>
              <p:cNvSpPr/>
              <p:nvPr/>
            </p:nvSpPr>
            <p:spPr>
              <a:xfrm>
                <a:off x="7325360" y="2384859"/>
                <a:ext cx="1770655" cy="42473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grpSp>
        <p:nvGrpSpPr>
          <p:cNvPr id="19" name="组合 18"/>
          <p:cNvGrpSpPr/>
          <p:nvPr/>
        </p:nvGrpSpPr>
        <p:grpSpPr>
          <a:xfrm>
            <a:off x="4794350" y="2128838"/>
            <a:ext cx="2603300" cy="3600450"/>
            <a:chOff x="4794350" y="2128838"/>
            <a:chExt cx="2603300" cy="3600450"/>
          </a:xfrm>
        </p:grpSpPr>
        <p:pic>
          <p:nvPicPr>
            <p:cNvPr id="3" name="图片 2"/>
            <p:cNvPicPr>
              <a:picLocks noChangeAspect="1"/>
            </p:cNvPicPr>
            <p:nvPr/>
          </p:nvPicPr>
          <p:blipFill>
            <a:blip r:embed="rId4"/>
            <a:stretch>
              <a:fillRect/>
            </a:stretch>
          </p:blipFill>
          <p:spPr>
            <a:xfrm>
              <a:off x="4794350" y="2128838"/>
              <a:ext cx="2603300" cy="3600450"/>
            </a:xfrm>
            <a:prstGeom prst="rect">
              <a:avLst/>
            </a:prstGeom>
          </p:spPr>
        </p:pic>
        <p:grpSp>
          <p:nvGrpSpPr>
            <p:cNvPr id="12" name="组合 11"/>
            <p:cNvGrpSpPr/>
            <p:nvPr/>
          </p:nvGrpSpPr>
          <p:grpSpPr>
            <a:xfrm>
              <a:off x="5159872" y="2841855"/>
              <a:ext cx="1872255" cy="2254683"/>
              <a:chOff x="7325360" y="2384859"/>
              <a:chExt cx="1872255" cy="2254683"/>
            </a:xfrm>
          </p:grpSpPr>
          <p:sp>
            <p:nvSpPr>
              <p:cNvPr id="13" name="矩形 12"/>
              <p:cNvSpPr/>
              <p:nvPr/>
            </p:nvSpPr>
            <p:spPr>
              <a:xfrm>
                <a:off x="7325360" y="2737483"/>
                <a:ext cx="1872255" cy="190205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用户可以在投影仪或者计算机上进行演示也可以将演示文稿打印出来制作用户可以在投影仪或者计算机上进行演示也可以将演示文稿打印</a:t>
                </a:r>
              </a:p>
            </p:txBody>
          </p:sp>
          <p:sp>
            <p:nvSpPr>
              <p:cNvPr id="14" name="矩形 13"/>
              <p:cNvSpPr/>
              <p:nvPr/>
            </p:nvSpPr>
            <p:spPr>
              <a:xfrm>
                <a:off x="7325360" y="2384859"/>
                <a:ext cx="1770655" cy="42473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grpSp>
        <p:nvGrpSpPr>
          <p:cNvPr id="20" name="组合 19"/>
          <p:cNvGrpSpPr/>
          <p:nvPr/>
        </p:nvGrpSpPr>
        <p:grpSpPr>
          <a:xfrm>
            <a:off x="7918550" y="2128838"/>
            <a:ext cx="2603300" cy="3600450"/>
            <a:chOff x="7918550" y="2128838"/>
            <a:chExt cx="2603300" cy="3600450"/>
          </a:xfrm>
        </p:grpSpPr>
        <p:pic>
          <p:nvPicPr>
            <p:cNvPr id="4" name="图片 3"/>
            <p:cNvPicPr>
              <a:picLocks noChangeAspect="1"/>
            </p:cNvPicPr>
            <p:nvPr/>
          </p:nvPicPr>
          <p:blipFill>
            <a:blip r:embed="rId4"/>
            <a:stretch>
              <a:fillRect/>
            </a:stretch>
          </p:blipFill>
          <p:spPr>
            <a:xfrm>
              <a:off x="7918550" y="2128838"/>
              <a:ext cx="2603300" cy="3600450"/>
            </a:xfrm>
            <a:prstGeom prst="rect">
              <a:avLst/>
            </a:prstGeom>
          </p:spPr>
        </p:pic>
        <p:grpSp>
          <p:nvGrpSpPr>
            <p:cNvPr id="15" name="组合 14"/>
            <p:cNvGrpSpPr/>
            <p:nvPr/>
          </p:nvGrpSpPr>
          <p:grpSpPr>
            <a:xfrm>
              <a:off x="8284072" y="2841855"/>
              <a:ext cx="1872255" cy="2254683"/>
              <a:chOff x="7325360" y="2384859"/>
              <a:chExt cx="1872255" cy="2254683"/>
            </a:xfrm>
          </p:grpSpPr>
          <p:sp>
            <p:nvSpPr>
              <p:cNvPr id="16" name="矩形 15"/>
              <p:cNvSpPr/>
              <p:nvPr/>
            </p:nvSpPr>
            <p:spPr>
              <a:xfrm>
                <a:off x="7325360" y="2737483"/>
                <a:ext cx="1872255" cy="190205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用户可以在投影仪或者计算机上进行演示也可以将演示文稿打印出来制作用户可以在投影仪或者计算机上进行演示也可以将演示文稿打印</a:t>
                </a:r>
              </a:p>
            </p:txBody>
          </p:sp>
          <p:sp>
            <p:nvSpPr>
              <p:cNvPr id="17" name="矩形 16"/>
              <p:cNvSpPr/>
              <p:nvPr/>
            </p:nvSpPr>
            <p:spPr>
              <a:xfrm>
                <a:off x="7325360" y="2384859"/>
                <a:ext cx="1770655" cy="42473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spTree>
    <p:extLst>
      <p:ext uri="{BB962C8B-B14F-4D97-AF65-F5344CB8AC3E}">
        <p14:creationId xmlns:p14="http://schemas.microsoft.com/office/powerpoint/2010/main" val="141349700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ppt_x</p:attrName>
                                        </p:attrNameLst>
                                      </p:cBhvr>
                                      <p:tavLst>
                                        <p:tav tm="0">
                                          <p:val>
                                            <p:strVal val="#ppt_x-#ppt_w*1.125000"/>
                                          </p:val>
                                        </p:tav>
                                        <p:tav tm="100000">
                                          <p:val>
                                            <p:strVal val="#ppt_x"/>
                                          </p:val>
                                        </p:tav>
                                      </p:tavLst>
                                    </p:anim>
                                    <p:animEffect transition="in" filter="wipe(right)">
                                      <p:cBhvr>
                                        <p:cTn id="13" dur="500"/>
                                        <p:tgtEl>
                                          <p:spTgt spid="6"/>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42" presetClass="entr" presetSubtype="0"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1000"/>
                                        <p:tgtEl>
                                          <p:spTgt spid="19"/>
                                        </p:tgtEl>
                                      </p:cBhvr>
                                    </p:animEffect>
                                    <p:anim calcmode="lin" valueType="num">
                                      <p:cBhvr>
                                        <p:cTn id="24" dur="1000" fill="hold"/>
                                        <p:tgtEl>
                                          <p:spTgt spid="19"/>
                                        </p:tgtEl>
                                        <p:attrNameLst>
                                          <p:attrName>ppt_x</p:attrName>
                                        </p:attrNameLst>
                                      </p:cBhvr>
                                      <p:tavLst>
                                        <p:tav tm="0">
                                          <p:val>
                                            <p:strVal val="#ppt_x"/>
                                          </p:val>
                                        </p:tav>
                                        <p:tav tm="100000">
                                          <p:val>
                                            <p:strVal val="#ppt_x"/>
                                          </p:val>
                                        </p:tav>
                                      </p:tavLst>
                                    </p:anim>
                                    <p:anim calcmode="lin" valueType="num">
                                      <p:cBhvr>
                                        <p:cTn id="25" dur="1000" fill="hold"/>
                                        <p:tgtEl>
                                          <p:spTgt spid="19"/>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42" presetClass="entr" presetSubtype="0" fill="hold"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1000"/>
                                        <p:tgtEl>
                                          <p:spTgt spid="20"/>
                                        </p:tgtEl>
                                      </p:cBhvr>
                                    </p:animEffect>
                                    <p:anim calcmode="lin" valueType="num">
                                      <p:cBhvr>
                                        <p:cTn id="30" dur="1000" fill="hold"/>
                                        <p:tgtEl>
                                          <p:spTgt spid="20"/>
                                        </p:tgtEl>
                                        <p:attrNameLst>
                                          <p:attrName>ppt_x</p:attrName>
                                        </p:attrNameLst>
                                      </p:cBhvr>
                                      <p:tavLst>
                                        <p:tav tm="0">
                                          <p:val>
                                            <p:strVal val="#ppt_x"/>
                                          </p:val>
                                        </p:tav>
                                        <p:tav tm="100000">
                                          <p:val>
                                            <p:strVal val="#ppt_x"/>
                                          </p:val>
                                        </p:tav>
                                      </p:tavLst>
                                    </p:anim>
                                    <p:anim calcmode="lin" valueType="num">
                                      <p:cBhvr>
                                        <p:cTn id="3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851420" y="1240971"/>
            <a:ext cx="2489160" cy="2140858"/>
          </a:xfrm>
          <a:prstGeom prst="rect">
            <a:avLst/>
          </a:prstGeom>
        </p:spPr>
      </p:pic>
      <p:sp>
        <p:nvSpPr>
          <p:cNvPr id="3" name="矩形 2"/>
          <p:cNvSpPr/>
          <p:nvPr/>
        </p:nvSpPr>
        <p:spPr>
          <a:xfrm>
            <a:off x="3933190" y="4325978"/>
            <a:ext cx="4325619" cy="70076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600" b="1" dirty="0">
                <a:latin typeface="+mj-ea"/>
                <a:ea typeface="+mj-ea"/>
              </a:rPr>
              <a:t>标题文字添加此处</a:t>
            </a:r>
          </a:p>
        </p:txBody>
      </p:sp>
      <p:sp>
        <p:nvSpPr>
          <p:cNvPr id="4" name="文本框 3"/>
          <p:cNvSpPr txBox="1"/>
          <p:nvPr/>
        </p:nvSpPr>
        <p:spPr>
          <a:xfrm>
            <a:off x="2888342" y="5124344"/>
            <a:ext cx="6415316" cy="513346"/>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200" dirty="0">
                <a:solidFill>
                  <a:schemeClr val="bg1">
                    <a:lumMod val="50000"/>
                  </a:schemeClr>
                </a:solidFill>
                <a:ea typeface="+mj-ea"/>
              </a:rPr>
              <a:t>The user can demonstrate on a projector or computer, or print the presentation and make it into a film to be used in a wider field</a:t>
            </a:r>
          </a:p>
        </p:txBody>
      </p:sp>
      <p:sp>
        <p:nvSpPr>
          <p:cNvPr id="5" name="矩形 4"/>
          <p:cNvSpPr/>
          <p:nvPr/>
        </p:nvSpPr>
        <p:spPr>
          <a:xfrm>
            <a:off x="3933190" y="3581400"/>
            <a:ext cx="4325619" cy="76309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4000" b="1" dirty="0">
                <a:ea typeface="+mj-ea"/>
              </a:rPr>
              <a:t>PART 02</a:t>
            </a:r>
            <a:endParaRPr lang="zh-CN" altLang="en-US" sz="4000" b="1" dirty="0">
              <a:ea typeface="+mj-ea"/>
            </a:endParaRPr>
          </a:p>
        </p:txBody>
      </p:sp>
    </p:spTree>
    <p:extLst>
      <p:ext uri="{BB962C8B-B14F-4D97-AF65-F5344CB8AC3E}">
        <p14:creationId xmlns:p14="http://schemas.microsoft.com/office/powerpoint/2010/main" val="212714874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2"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par>
                          <p:cTn id="19" fill="hold">
                            <p:stCondLst>
                              <p:cond delay="1500"/>
                            </p:stCondLst>
                            <p:childTnLst>
                              <p:par>
                                <p:cTn id="20" presetID="14" presetClass="entr" presetSubtype="1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包图主题2" id="{50CFA792-C506-47E4-B272-6A6183483AB3}" vid="{CC1AE437-2F7F-4319-9F22-408F5F8C346F}"/>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67</TotalTime>
  <Words>3162</Words>
  <Application>Microsoft Office PowerPoint</Application>
  <PresentationFormat>自定义</PresentationFormat>
  <Paragraphs>253</Paragraphs>
  <Slides>26</Slides>
  <Notes>25</Notes>
  <HiddenSlides>0</HiddenSlides>
  <MMClips>0</MMClips>
  <ScaleCrop>false</ScaleCrop>
  <HeadingPairs>
    <vt:vector size="4" baseType="variant">
      <vt:variant>
        <vt:lpstr>主题</vt:lpstr>
      </vt:variant>
      <vt:variant>
        <vt:i4>2</vt:i4>
      </vt:variant>
      <vt:variant>
        <vt:lpstr>幻灯片标题</vt:lpstr>
      </vt:variant>
      <vt:variant>
        <vt:i4>26</vt:i4>
      </vt:variant>
    </vt:vector>
  </HeadingPairs>
  <TitlesOfParts>
    <vt:vector size="28" baseType="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手绘</dc:title>
  <dc:creator>第一PPT</dc:creator>
  <cp:keywords>www.1ppt.com</cp:keywords>
  <dc:description>www.1ppt.com</dc:description>
  <cp:lastModifiedBy>Windows User</cp:lastModifiedBy>
  <cp:revision>25</cp:revision>
  <dcterms:created xsi:type="dcterms:W3CDTF">2017-07-15T03:45:17Z</dcterms:created>
  <dcterms:modified xsi:type="dcterms:W3CDTF">2020-11-25T02:15:45Z</dcterms:modified>
  <cp:contentStatus>https:/shop410307923.taobao.com;</cp:contentStatus>
</cp:coreProperties>
</file>