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29"/>
  </p:notesMasterIdLst>
  <p:handoutMasterIdLst>
    <p:handoutMasterId r:id="rId30"/>
  </p:handoutMasterIdLst>
  <p:sldIdLst>
    <p:sldId id="282" r:id="rId3"/>
    <p:sldId id="281" r:id="rId4"/>
    <p:sldId id="267" r:id="rId5"/>
    <p:sldId id="260" r:id="rId6"/>
    <p:sldId id="259" r:id="rId7"/>
    <p:sldId id="261" r:id="rId8"/>
    <p:sldId id="271" r:id="rId9"/>
    <p:sldId id="274" r:id="rId10"/>
    <p:sldId id="280" r:id="rId11"/>
    <p:sldId id="256" r:id="rId12"/>
    <p:sldId id="263" r:id="rId13"/>
    <p:sldId id="265" r:id="rId14"/>
    <p:sldId id="266" r:id="rId15"/>
    <p:sldId id="279" r:id="rId16"/>
    <p:sldId id="257" r:id="rId17"/>
    <p:sldId id="262" r:id="rId18"/>
    <p:sldId id="264" r:id="rId19"/>
    <p:sldId id="268" r:id="rId20"/>
    <p:sldId id="278" r:id="rId21"/>
    <p:sldId id="258" r:id="rId22"/>
    <p:sldId id="272" r:id="rId23"/>
    <p:sldId id="273" r:id="rId24"/>
    <p:sldId id="270" r:id="rId25"/>
    <p:sldId id="269" r:id="rId26"/>
    <p:sldId id="277" r:id="rId27"/>
    <p:sldId id="283"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514"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96" d="100"/>
          <a:sy n="96" d="100"/>
        </p:scale>
        <p:origin x="-4075"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AE7823-858B-4E4A-AE02-2810AA25CF18}" type="datetimeFigureOut">
              <a:rPr lang="zh-CN" altLang="en-US" smtClean="0"/>
              <a:t>2021/1/6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AD98AC-37E8-4124-80FD-4890A21BCE9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BBA9F-47FD-4A5C-951A-D649CC45CECC}" type="datetimeFigureOut">
              <a:rPr lang="zh-CN" altLang="en-US" smtClean="0"/>
              <a:pPr/>
              <a:t>2021/1/6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CD8A5-CA74-4EDA-9A5E-7FAD30BB1523}" type="slidenum">
              <a:rPr lang="zh-CN" altLang="en-US" smtClean="0"/>
              <a:pPr/>
              <a:t>‹#›</a:t>
            </a:fld>
            <a:endParaRPr lang="zh-CN" altLang="en-US"/>
          </a:p>
        </p:txBody>
      </p:sp>
    </p:spTree>
    <p:extLst>
      <p:ext uri="{BB962C8B-B14F-4D97-AF65-F5344CB8AC3E}">
        <p14:creationId xmlns:p14="http://schemas.microsoft.com/office/powerpoint/2010/main" xmlns="" val="32099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DCD8A5-CA74-4EDA-9A5E-7FAD30BB152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xmlns="" val="1496270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10</a:t>
            </a:fld>
            <a:endParaRPr lang="zh-CN" altLang="en-US"/>
          </a:p>
        </p:txBody>
      </p:sp>
    </p:spTree>
    <p:extLst>
      <p:ext uri="{BB962C8B-B14F-4D97-AF65-F5344CB8AC3E}">
        <p14:creationId xmlns:p14="http://schemas.microsoft.com/office/powerpoint/2010/main" xmlns="" val="17201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11</a:t>
            </a:fld>
            <a:endParaRPr lang="zh-CN" altLang="en-US"/>
          </a:p>
        </p:txBody>
      </p:sp>
    </p:spTree>
    <p:extLst>
      <p:ext uri="{BB962C8B-B14F-4D97-AF65-F5344CB8AC3E}">
        <p14:creationId xmlns:p14="http://schemas.microsoft.com/office/powerpoint/2010/main" xmlns="" val="323103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12</a:t>
            </a:fld>
            <a:endParaRPr lang="zh-CN" altLang="en-US"/>
          </a:p>
        </p:txBody>
      </p:sp>
    </p:spTree>
    <p:extLst>
      <p:ext uri="{BB962C8B-B14F-4D97-AF65-F5344CB8AC3E}">
        <p14:creationId xmlns:p14="http://schemas.microsoft.com/office/powerpoint/2010/main" xmlns="" val="384413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13</a:t>
            </a:fld>
            <a:endParaRPr lang="zh-CN" altLang="en-US"/>
          </a:p>
        </p:txBody>
      </p:sp>
    </p:spTree>
    <p:extLst>
      <p:ext uri="{BB962C8B-B14F-4D97-AF65-F5344CB8AC3E}">
        <p14:creationId xmlns:p14="http://schemas.microsoft.com/office/powerpoint/2010/main" xmlns="" val="3039236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14</a:t>
            </a:fld>
            <a:endParaRPr lang="zh-CN" altLang="en-US"/>
          </a:p>
        </p:txBody>
      </p:sp>
    </p:spTree>
    <p:extLst>
      <p:ext uri="{BB962C8B-B14F-4D97-AF65-F5344CB8AC3E}">
        <p14:creationId xmlns:p14="http://schemas.microsoft.com/office/powerpoint/2010/main" xmlns="" val="340722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15</a:t>
            </a:fld>
            <a:endParaRPr lang="zh-CN" altLang="en-US"/>
          </a:p>
        </p:txBody>
      </p:sp>
    </p:spTree>
    <p:extLst>
      <p:ext uri="{BB962C8B-B14F-4D97-AF65-F5344CB8AC3E}">
        <p14:creationId xmlns:p14="http://schemas.microsoft.com/office/powerpoint/2010/main" xmlns="" val="733504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16</a:t>
            </a:fld>
            <a:endParaRPr lang="zh-CN" altLang="en-US"/>
          </a:p>
        </p:txBody>
      </p:sp>
    </p:spTree>
    <p:extLst>
      <p:ext uri="{BB962C8B-B14F-4D97-AF65-F5344CB8AC3E}">
        <p14:creationId xmlns:p14="http://schemas.microsoft.com/office/powerpoint/2010/main" xmlns="" val="2646649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17</a:t>
            </a:fld>
            <a:endParaRPr lang="zh-CN" altLang="en-US"/>
          </a:p>
        </p:txBody>
      </p:sp>
    </p:spTree>
    <p:extLst>
      <p:ext uri="{BB962C8B-B14F-4D97-AF65-F5344CB8AC3E}">
        <p14:creationId xmlns:p14="http://schemas.microsoft.com/office/powerpoint/2010/main" xmlns="" val="49932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18</a:t>
            </a:fld>
            <a:endParaRPr lang="zh-CN" altLang="en-US"/>
          </a:p>
        </p:txBody>
      </p:sp>
    </p:spTree>
    <p:extLst>
      <p:ext uri="{BB962C8B-B14F-4D97-AF65-F5344CB8AC3E}">
        <p14:creationId xmlns:p14="http://schemas.microsoft.com/office/powerpoint/2010/main" xmlns="" val="2598906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19</a:t>
            </a:fld>
            <a:endParaRPr lang="zh-CN" altLang="en-US"/>
          </a:p>
        </p:txBody>
      </p:sp>
    </p:spTree>
    <p:extLst>
      <p:ext uri="{BB962C8B-B14F-4D97-AF65-F5344CB8AC3E}">
        <p14:creationId xmlns:p14="http://schemas.microsoft.com/office/powerpoint/2010/main" xmlns="" val="97561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a:t>
            </a:fld>
            <a:endParaRPr lang="zh-CN" altLang="en-US"/>
          </a:p>
        </p:txBody>
      </p:sp>
    </p:spTree>
    <p:extLst>
      <p:ext uri="{BB962C8B-B14F-4D97-AF65-F5344CB8AC3E}">
        <p14:creationId xmlns:p14="http://schemas.microsoft.com/office/powerpoint/2010/main" xmlns="" val="2101298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20</a:t>
            </a:fld>
            <a:endParaRPr lang="zh-CN" altLang="en-US"/>
          </a:p>
        </p:txBody>
      </p:sp>
    </p:spTree>
    <p:extLst>
      <p:ext uri="{BB962C8B-B14F-4D97-AF65-F5344CB8AC3E}">
        <p14:creationId xmlns:p14="http://schemas.microsoft.com/office/powerpoint/2010/main" xmlns="" val="4194216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21</a:t>
            </a:fld>
            <a:endParaRPr lang="zh-CN" altLang="en-US"/>
          </a:p>
        </p:txBody>
      </p:sp>
    </p:spTree>
    <p:extLst>
      <p:ext uri="{BB962C8B-B14F-4D97-AF65-F5344CB8AC3E}">
        <p14:creationId xmlns:p14="http://schemas.microsoft.com/office/powerpoint/2010/main" xmlns="" val="2551558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22</a:t>
            </a:fld>
            <a:endParaRPr lang="zh-CN" altLang="en-US"/>
          </a:p>
        </p:txBody>
      </p:sp>
    </p:spTree>
    <p:extLst>
      <p:ext uri="{BB962C8B-B14F-4D97-AF65-F5344CB8AC3E}">
        <p14:creationId xmlns:p14="http://schemas.microsoft.com/office/powerpoint/2010/main" xmlns="" val="1350188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23</a:t>
            </a:fld>
            <a:endParaRPr lang="zh-CN" altLang="en-US"/>
          </a:p>
        </p:txBody>
      </p:sp>
    </p:spTree>
    <p:extLst>
      <p:ext uri="{BB962C8B-B14F-4D97-AF65-F5344CB8AC3E}">
        <p14:creationId xmlns:p14="http://schemas.microsoft.com/office/powerpoint/2010/main" xmlns="" val="145183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24</a:t>
            </a:fld>
            <a:endParaRPr lang="zh-CN" altLang="en-US"/>
          </a:p>
        </p:txBody>
      </p:sp>
    </p:spTree>
    <p:extLst>
      <p:ext uri="{BB962C8B-B14F-4D97-AF65-F5344CB8AC3E}">
        <p14:creationId xmlns:p14="http://schemas.microsoft.com/office/powerpoint/2010/main" xmlns="" val="250944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25</a:t>
            </a:fld>
            <a:endParaRPr lang="zh-CN" altLang="en-US"/>
          </a:p>
        </p:txBody>
      </p:sp>
    </p:spTree>
    <p:extLst>
      <p:ext uri="{BB962C8B-B14F-4D97-AF65-F5344CB8AC3E}">
        <p14:creationId xmlns:p14="http://schemas.microsoft.com/office/powerpoint/2010/main" xmlns="" val="288709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3</a:t>
            </a:fld>
            <a:endParaRPr lang="zh-CN" altLang="en-US"/>
          </a:p>
        </p:txBody>
      </p:sp>
    </p:spTree>
    <p:extLst>
      <p:ext uri="{BB962C8B-B14F-4D97-AF65-F5344CB8AC3E}">
        <p14:creationId xmlns:p14="http://schemas.microsoft.com/office/powerpoint/2010/main" xmlns="" val="123659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4</a:t>
            </a:fld>
            <a:endParaRPr lang="zh-CN" altLang="en-US"/>
          </a:p>
        </p:txBody>
      </p:sp>
    </p:spTree>
    <p:extLst>
      <p:ext uri="{BB962C8B-B14F-4D97-AF65-F5344CB8AC3E}">
        <p14:creationId xmlns:p14="http://schemas.microsoft.com/office/powerpoint/2010/main" xmlns="" val="98224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5</a:t>
            </a:fld>
            <a:endParaRPr lang="zh-CN" altLang="en-US"/>
          </a:p>
        </p:txBody>
      </p:sp>
    </p:spTree>
    <p:extLst>
      <p:ext uri="{BB962C8B-B14F-4D97-AF65-F5344CB8AC3E}">
        <p14:creationId xmlns:p14="http://schemas.microsoft.com/office/powerpoint/2010/main" xmlns="" val="347158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6</a:t>
            </a:fld>
            <a:endParaRPr lang="zh-CN" altLang="en-US"/>
          </a:p>
        </p:txBody>
      </p:sp>
    </p:spTree>
    <p:extLst>
      <p:ext uri="{BB962C8B-B14F-4D97-AF65-F5344CB8AC3E}">
        <p14:creationId xmlns:p14="http://schemas.microsoft.com/office/powerpoint/2010/main" xmlns="" val="112804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7</a:t>
            </a:fld>
            <a:endParaRPr lang="zh-CN" altLang="en-US"/>
          </a:p>
        </p:txBody>
      </p:sp>
    </p:spTree>
    <p:extLst>
      <p:ext uri="{BB962C8B-B14F-4D97-AF65-F5344CB8AC3E}">
        <p14:creationId xmlns:p14="http://schemas.microsoft.com/office/powerpoint/2010/main" xmlns="" val="120369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8</a:t>
            </a:fld>
            <a:endParaRPr lang="zh-CN" altLang="en-US"/>
          </a:p>
        </p:txBody>
      </p:sp>
    </p:spTree>
    <p:extLst>
      <p:ext uri="{BB962C8B-B14F-4D97-AF65-F5344CB8AC3E}">
        <p14:creationId xmlns:p14="http://schemas.microsoft.com/office/powerpoint/2010/main" xmlns="" val="164338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pPr/>
              <a:t>9</a:t>
            </a:fld>
            <a:endParaRPr lang="zh-CN" altLang="en-US"/>
          </a:p>
        </p:txBody>
      </p:sp>
    </p:spTree>
    <p:extLst>
      <p:ext uri="{BB962C8B-B14F-4D97-AF65-F5344CB8AC3E}">
        <p14:creationId xmlns:p14="http://schemas.microsoft.com/office/powerpoint/2010/main" xmlns="" val="338097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8959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66768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194850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xmlns="" val="4149639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6714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3705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403457"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7732878"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xmlns="" val="83087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794250" y="2971800"/>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xmlns="" val="15268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89065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28589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24827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54945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634077" y="6352498"/>
            <a:ext cx="1800200"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smtClean="0">
                <a:solidFill>
                  <a:prstClr val="black"/>
                </a:solidFill>
                <a:latin typeface="微软雅黑" panose="020B0503020204020204" pitchFamily="34" charset="-122"/>
              </a:rPr>
              <a:t> </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p14="http://schemas.microsoft.com/office/powerpoint/2010/main" xmlns="" val="146076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3146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055066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image" Target="../media/image25.emf"/><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7.jpeg"/><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28.emf"/><Relationship Id="rId4" Type="http://schemas.openxmlformats.org/officeDocument/2006/relationships/image" Target="../media/image2.emf"/><Relationship Id="rId9" Type="http://schemas.openxmlformats.org/officeDocument/2006/relationships/image" Target="../media/image7.emf"/></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2218397" y="3980980"/>
            <a:ext cx="7263528" cy="830997"/>
          </a:xfrm>
          <a:prstGeom prst="rect">
            <a:avLst/>
          </a:prstGeom>
          <a:noFill/>
        </p:spPr>
        <p:txBody>
          <a:bodyPr wrap="none" rtlCol="0">
            <a:spAutoFit/>
            <a:scene3d>
              <a:camera prst="orthographicFront"/>
              <a:lightRig rig="threePt" dir="t"/>
            </a:scene3d>
            <a:sp3d contourW="12700"/>
          </a:bodyPr>
          <a:lstStyle/>
          <a:p>
            <a:pPr lvl="0" algn="ctr">
              <a:defRPr/>
            </a:pPr>
            <a:r>
              <a:rPr lang="en-US" altLang="zh-CN" sz="4800" dirty="0" smtClean="0">
                <a:solidFill>
                  <a:prstClr val="black"/>
                </a:solidFill>
                <a:latin typeface="方正正黑简体" panose="02000000000000000000" pitchFamily="2" charset="-122"/>
                <a:ea typeface="方正正黑简体" panose="02000000000000000000" pitchFamily="2" charset="-122"/>
              </a:rPr>
              <a:t>CAPSTONE PROJECT REPORT</a:t>
            </a:r>
            <a:endParaRPr lang="zh-CN" altLang="en-US" sz="4800" dirty="0">
              <a:solidFill>
                <a:prstClr val="black"/>
              </a:solidFill>
              <a:latin typeface="方正正黑简体" panose="02000000000000000000" pitchFamily="2" charset="-122"/>
              <a:ea typeface="方正正黑简体" panose="02000000000000000000" pitchFamily="2" charset="-122"/>
            </a:endParaRPr>
          </a:p>
        </p:txBody>
      </p:sp>
      <p:sp>
        <p:nvSpPr>
          <p:cNvPr id="12" name="文本框 11"/>
          <p:cNvSpPr txBox="1"/>
          <p:nvPr/>
        </p:nvSpPr>
        <p:spPr>
          <a:xfrm>
            <a:off x="2492842" y="4923965"/>
            <a:ext cx="7209958" cy="28687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a:ea typeface="微软雅黑"/>
                <a:cs typeface="+mn-cs"/>
              </a:rPr>
              <a:t>Find the best location to open a fast food </a:t>
            </a:r>
            <a:r>
              <a:rPr kumimoji="0" lang="en-US" altLang="zh-CN" sz="1200" b="0" i="0" u="none" strike="noStrike" kern="1200" cap="none" spc="0" normalizeH="0" baseline="0" noProof="0" dirty="0" err="1" smtClean="0">
                <a:ln>
                  <a:noFill/>
                </a:ln>
                <a:solidFill>
                  <a:prstClr val="white">
                    <a:lumMod val="50000"/>
                  </a:prstClr>
                </a:solidFill>
                <a:effectLst/>
                <a:uLnTx/>
                <a:uFillTx/>
                <a:latin typeface="微软雅黑"/>
                <a:ea typeface="微软雅黑"/>
                <a:cs typeface="+mn-cs"/>
              </a:rPr>
              <a:t>resturant</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a:ea typeface="微软雅黑"/>
                <a:cs typeface="+mn-cs"/>
              </a:rPr>
              <a:t> in NY</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endParaRPr>
          </a:p>
        </p:txBody>
      </p:sp>
    </p:spTree>
    <p:extLst>
      <p:ext uri="{BB962C8B-B14F-4D97-AF65-F5344CB8AC3E}">
        <p14:creationId xmlns:p14="http://schemas.microsoft.com/office/powerpoint/2010/main" xmlns="" val="2071702990"/>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65600" y="1984295"/>
            <a:ext cx="3860800" cy="282636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908887" y="1984295"/>
            <a:ext cx="3309170" cy="962022"/>
            <a:chOff x="7325360" y="2384859"/>
            <a:chExt cx="3309170" cy="962022"/>
          </a:xfrm>
        </p:grpSpPr>
        <p:sp>
          <p:nvSpPr>
            <p:cNvPr id="8" name="矩形 7"/>
            <p:cNvSpPr/>
            <p:nvPr/>
          </p:nvSpPr>
          <p:spPr>
            <a:xfrm>
              <a:off x="7325360" y="2737483"/>
              <a:ext cx="3309170"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8229687" y="4329648"/>
            <a:ext cx="2445261" cy="962022"/>
            <a:chOff x="7325360" y="2384859"/>
            <a:chExt cx="2445261" cy="962022"/>
          </a:xfrm>
        </p:grpSpPr>
        <p:sp>
          <p:nvSpPr>
            <p:cNvPr id="11" name="矩形 10"/>
            <p:cNvSpPr/>
            <p:nvPr/>
          </p:nvSpPr>
          <p:spPr>
            <a:xfrm>
              <a:off x="7325360" y="2737483"/>
              <a:ext cx="2445261"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用户可以在投影仪或者计算机上进行演示也可以演示</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251421" y="4329648"/>
            <a:ext cx="2445261" cy="962022"/>
            <a:chOff x="7325360" y="2384859"/>
            <a:chExt cx="2445261" cy="962022"/>
          </a:xfrm>
        </p:grpSpPr>
        <p:sp>
          <p:nvSpPr>
            <p:cNvPr id="14" name="矩形 13"/>
            <p:cNvSpPr/>
            <p:nvPr/>
          </p:nvSpPr>
          <p:spPr>
            <a:xfrm>
              <a:off x="7325360" y="2737483"/>
              <a:ext cx="2445261"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用户可以在投影仪或者计算机上进行演示也可以演示</a:t>
              </a:r>
            </a:p>
          </p:txBody>
        </p:sp>
        <p:sp>
          <p:nvSpPr>
            <p:cNvPr id="15" name="矩形 14"/>
            <p:cNvSpPr/>
            <p:nvPr/>
          </p:nvSpPr>
          <p:spPr>
            <a:xfrm>
              <a:off x="7528647"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4310743" y="5039340"/>
            <a:ext cx="3570514" cy="703489"/>
            <a:chOff x="7194688" y="2384859"/>
            <a:chExt cx="3570514" cy="703489"/>
          </a:xfrm>
        </p:grpSpPr>
        <p:sp>
          <p:nvSpPr>
            <p:cNvPr id="17" name="矩形 16"/>
            <p:cNvSpPr/>
            <p:nvPr/>
          </p:nvSpPr>
          <p:spPr>
            <a:xfrm>
              <a:off x="7194688" y="2737483"/>
              <a:ext cx="3570514"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a:t>
              </a:r>
            </a:p>
          </p:txBody>
        </p:sp>
        <p:sp>
          <p:nvSpPr>
            <p:cNvPr id="18" name="矩形 17"/>
            <p:cNvSpPr/>
            <p:nvPr/>
          </p:nvSpPr>
          <p:spPr>
            <a:xfrm>
              <a:off x="7858958" y="2384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xmlns="" val="3716197917"/>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749800" y="2393155"/>
            <a:ext cx="2692400" cy="2879500"/>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297856" y="2188697"/>
            <a:ext cx="2969343" cy="1220554"/>
            <a:chOff x="7325360" y="2384859"/>
            <a:chExt cx="2969343" cy="1220554"/>
          </a:xfrm>
        </p:grpSpPr>
        <p:sp>
          <p:nvSpPr>
            <p:cNvPr id="8" name="矩形 7"/>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297856" y="4177154"/>
            <a:ext cx="2969343" cy="1220554"/>
            <a:chOff x="7325360" y="2384859"/>
            <a:chExt cx="2969343" cy="1220554"/>
          </a:xfrm>
        </p:grpSpPr>
        <p:sp>
          <p:nvSpPr>
            <p:cNvPr id="11" name="矩形 10"/>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7800255" y="2188697"/>
            <a:ext cx="2969343" cy="1220554"/>
            <a:chOff x="7325360" y="2384859"/>
            <a:chExt cx="2969343" cy="1220554"/>
          </a:xfrm>
        </p:grpSpPr>
        <p:sp>
          <p:nvSpPr>
            <p:cNvPr id="14" name="矩形 13"/>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5" name="矩形 14"/>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7800255" y="4177154"/>
            <a:ext cx="2969343" cy="1220554"/>
            <a:chOff x="7325360" y="2384859"/>
            <a:chExt cx="2969343" cy="1220554"/>
          </a:xfrm>
        </p:grpSpPr>
        <p:sp>
          <p:nvSpPr>
            <p:cNvPr id="17" name="矩形 16"/>
            <p:cNvSpPr/>
            <p:nvPr/>
          </p:nvSpPr>
          <p:spPr>
            <a:xfrm>
              <a:off x="7325360" y="2737483"/>
              <a:ext cx="2969343"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用户可以在投影仪或者计算机上进行演示也可以将演稿打印演示文稿打印演示文稿打印出来制作</a:t>
              </a:r>
            </a:p>
          </p:txBody>
        </p:sp>
        <p:sp>
          <p:nvSpPr>
            <p:cNvPr id="18" name="矩形 17"/>
            <p:cNvSpPr/>
            <p:nvPr/>
          </p:nvSpPr>
          <p:spPr>
            <a:xfrm>
              <a:off x="8052729"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xmlns="" val="1909315602"/>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22393" y="1725099"/>
            <a:ext cx="3671367" cy="4128527"/>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7" name="组合 16"/>
          <p:cNvGrpSpPr/>
          <p:nvPr/>
        </p:nvGrpSpPr>
        <p:grpSpPr>
          <a:xfrm>
            <a:off x="5359571" y="1876959"/>
            <a:ext cx="5845455" cy="851727"/>
            <a:chOff x="5345057" y="2022102"/>
            <a:chExt cx="5845455" cy="851727"/>
          </a:xfrm>
        </p:grpSpPr>
        <p:grpSp>
          <p:nvGrpSpPr>
            <p:cNvPr id="7" name="组合 6"/>
            <p:cNvGrpSpPr/>
            <p:nvPr/>
          </p:nvGrpSpPr>
          <p:grpSpPr>
            <a:xfrm>
              <a:off x="6139541" y="2096221"/>
              <a:ext cx="5050971" cy="703489"/>
              <a:chOff x="7325359" y="2384859"/>
              <a:chExt cx="5050971" cy="703489"/>
            </a:xfrm>
          </p:grpSpPr>
          <p:sp>
            <p:nvSpPr>
              <p:cNvPr id="8" name="矩形 7"/>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16" name="图片 15"/>
            <p:cNvPicPr>
              <a:picLocks noChangeAspect="1"/>
            </p:cNvPicPr>
            <p:nvPr/>
          </p:nvPicPr>
          <p:blipFill>
            <a:blip r:embed="rId3"/>
            <a:stretch>
              <a:fillRect/>
            </a:stretch>
          </p:blipFill>
          <p:spPr>
            <a:xfrm>
              <a:off x="5345057" y="2022102"/>
              <a:ext cx="757414" cy="851727"/>
            </a:xfrm>
            <a:prstGeom prst="rect">
              <a:avLst/>
            </a:prstGeom>
          </p:spPr>
        </p:pic>
      </p:grpSp>
      <p:grpSp>
        <p:nvGrpSpPr>
          <p:cNvPr id="18" name="组合 17"/>
          <p:cNvGrpSpPr/>
          <p:nvPr/>
        </p:nvGrpSpPr>
        <p:grpSpPr>
          <a:xfrm>
            <a:off x="5359571" y="2870225"/>
            <a:ext cx="5845455" cy="851727"/>
            <a:chOff x="5345057" y="2022102"/>
            <a:chExt cx="5845455" cy="851727"/>
          </a:xfrm>
        </p:grpSpPr>
        <p:grpSp>
          <p:nvGrpSpPr>
            <p:cNvPr id="19" name="组合 18"/>
            <p:cNvGrpSpPr/>
            <p:nvPr/>
          </p:nvGrpSpPr>
          <p:grpSpPr>
            <a:xfrm>
              <a:off x="6139541" y="2096221"/>
              <a:ext cx="5050971" cy="703489"/>
              <a:chOff x="7325359" y="2384859"/>
              <a:chExt cx="5050971" cy="703489"/>
            </a:xfrm>
          </p:grpSpPr>
          <p:sp>
            <p:nvSpPr>
              <p:cNvPr id="21" name="矩形 20"/>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22" name="矩形 2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20" name="图片 19"/>
            <p:cNvPicPr>
              <a:picLocks noChangeAspect="1"/>
            </p:cNvPicPr>
            <p:nvPr/>
          </p:nvPicPr>
          <p:blipFill>
            <a:blip r:embed="rId3"/>
            <a:stretch>
              <a:fillRect/>
            </a:stretch>
          </p:blipFill>
          <p:spPr>
            <a:xfrm>
              <a:off x="5345057" y="2022102"/>
              <a:ext cx="757414" cy="851727"/>
            </a:xfrm>
            <a:prstGeom prst="rect">
              <a:avLst/>
            </a:prstGeom>
          </p:spPr>
        </p:pic>
      </p:grpSp>
      <p:grpSp>
        <p:nvGrpSpPr>
          <p:cNvPr id="23" name="组合 22"/>
          <p:cNvGrpSpPr/>
          <p:nvPr/>
        </p:nvGrpSpPr>
        <p:grpSpPr>
          <a:xfrm>
            <a:off x="5359571" y="3863491"/>
            <a:ext cx="5845455" cy="851727"/>
            <a:chOff x="5345057" y="2022102"/>
            <a:chExt cx="5845455" cy="851727"/>
          </a:xfrm>
        </p:grpSpPr>
        <p:grpSp>
          <p:nvGrpSpPr>
            <p:cNvPr id="24" name="组合 23"/>
            <p:cNvGrpSpPr/>
            <p:nvPr/>
          </p:nvGrpSpPr>
          <p:grpSpPr>
            <a:xfrm>
              <a:off x="6139541" y="2096221"/>
              <a:ext cx="5050971" cy="703489"/>
              <a:chOff x="7325359" y="2384859"/>
              <a:chExt cx="5050971" cy="703489"/>
            </a:xfrm>
          </p:grpSpPr>
          <p:sp>
            <p:nvSpPr>
              <p:cNvPr id="26" name="矩形 25"/>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27" name="矩形 2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25" name="图片 24"/>
            <p:cNvPicPr>
              <a:picLocks noChangeAspect="1"/>
            </p:cNvPicPr>
            <p:nvPr/>
          </p:nvPicPr>
          <p:blipFill>
            <a:blip r:embed="rId3"/>
            <a:stretch>
              <a:fillRect/>
            </a:stretch>
          </p:blipFill>
          <p:spPr>
            <a:xfrm>
              <a:off x="5345057" y="2022102"/>
              <a:ext cx="757414" cy="851727"/>
            </a:xfrm>
            <a:prstGeom prst="rect">
              <a:avLst/>
            </a:prstGeom>
          </p:spPr>
        </p:pic>
      </p:grpSp>
      <p:grpSp>
        <p:nvGrpSpPr>
          <p:cNvPr id="28" name="组合 27"/>
          <p:cNvGrpSpPr/>
          <p:nvPr/>
        </p:nvGrpSpPr>
        <p:grpSpPr>
          <a:xfrm>
            <a:off x="5359571" y="4856756"/>
            <a:ext cx="5845455" cy="851727"/>
            <a:chOff x="5345057" y="2022102"/>
            <a:chExt cx="5845455" cy="851727"/>
          </a:xfrm>
        </p:grpSpPr>
        <p:grpSp>
          <p:nvGrpSpPr>
            <p:cNvPr id="29" name="组合 28"/>
            <p:cNvGrpSpPr/>
            <p:nvPr/>
          </p:nvGrpSpPr>
          <p:grpSpPr>
            <a:xfrm>
              <a:off x="6139541" y="2096221"/>
              <a:ext cx="5050971" cy="703489"/>
              <a:chOff x="7325359" y="2384859"/>
              <a:chExt cx="5050971" cy="703489"/>
            </a:xfrm>
          </p:grpSpPr>
          <p:sp>
            <p:nvSpPr>
              <p:cNvPr id="31" name="矩形 30"/>
              <p:cNvSpPr/>
              <p:nvPr/>
            </p:nvSpPr>
            <p:spPr>
              <a:xfrm>
                <a:off x="7325359" y="2737483"/>
                <a:ext cx="5050971"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32" name="矩形 3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pic>
          <p:nvPicPr>
            <p:cNvPr id="30" name="图片 29"/>
            <p:cNvPicPr>
              <a:picLocks noChangeAspect="1"/>
            </p:cNvPicPr>
            <p:nvPr/>
          </p:nvPicPr>
          <p:blipFill>
            <a:blip r:embed="rId3"/>
            <a:stretch>
              <a:fillRect/>
            </a:stretch>
          </p:blipFill>
          <p:spPr>
            <a:xfrm>
              <a:off x="5345057" y="2022102"/>
              <a:ext cx="757414" cy="851727"/>
            </a:xfrm>
            <a:prstGeom prst="rect">
              <a:avLst/>
            </a:prstGeom>
          </p:spPr>
        </p:pic>
      </p:grpSp>
    </p:spTree>
    <p:extLst>
      <p:ext uri="{BB962C8B-B14F-4D97-AF65-F5344CB8AC3E}">
        <p14:creationId xmlns:p14="http://schemas.microsoft.com/office/powerpoint/2010/main" xmlns="" val="3246256813"/>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1+#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1+#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1+#ppt_w/2"/>
                                          </p:val>
                                        </p:tav>
                                        <p:tav tm="100000">
                                          <p:val>
                                            <p:strVal val="#ppt_x"/>
                                          </p:val>
                                        </p:tav>
                                      </p:tavLst>
                                    </p:anim>
                                    <p:anim calcmode="lin" valueType="num">
                                      <p:cBhvr additive="base">
                                        <p:cTn id="34" dur="500" fill="hold"/>
                                        <p:tgtEl>
                                          <p:spTgt spid="23"/>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1+#ppt_w/2"/>
                                          </p:val>
                                        </p:tav>
                                        <p:tav tm="100000">
                                          <p:val>
                                            <p:strVal val="#ppt_x"/>
                                          </p:val>
                                        </p:tav>
                                      </p:tavLst>
                                    </p:anim>
                                    <p:anim calcmode="lin" valueType="num">
                                      <p:cBhvr additive="base">
                                        <p:cTn id="3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5400" y="1732990"/>
            <a:ext cx="11584578" cy="3624305"/>
            <a:chOff x="-25400" y="1732990"/>
            <a:chExt cx="11584578" cy="3624305"/>
          </a:xfrm>
        </p:grpSpPr>
        <p:pic>
          <p:nvPicPr>
            <p:cNvPr id="2" name="图片 1"/>
            <p:cNvPicPr>
              <a:picLocks noChangeAspect="1"/>
            </p:cNvPicPr>
            <p:nvPr/>
          </p:nvPicPr>
          <p:blipFill>
            <a:blip r:embed="rId3"/>
            <a:stretch>
              <a:fillRect/>
            </a:stretch>
          </p:blipFill>
          <p:spPr>
            <a:xfrm rot="19975011">
              <a:off x="9259574" y="1732990"/>
              <a:ext cx="2299604" cy="1074455"/>
            </a:xfrm>
            <a:prstGeom prst="rect">
              <a:avLst/>
            </a:prstGeom>
          </p:spPr>
        </p:pic>
        <p:sp>
          <p:nvSpPr>
            <p:cNvPr id="3" name="任意多边形 2"/>
            <p:cNvSpPr/>
            <p:nvPr/>
          </p:nvSpPr>
          <p:spPr>
            <a:xfrm>
              <a:off x="-25400" y="3213100"/>
              <a:ext cx="9474200" cy="2144195"/>
            </a:xfrm>
            <a:custGeom>
              <a:avLst/>
              <a:gdLst>
                <a:gd name="connsiteX0" fmla="*/ 0 w 9474200"/>
                <a:gd name="connsiteY0" fmla="*/ 1663700 h 2144195"/>
                <a:gd name="connsiteX1" fmla="*/ 1079500 w 9474200"/>
                <a:gd name="connsiteY1" fmla="*/ 2133600 h 2144195"/>
                <a:gd name="connsiteX2" fmla="*/ 2933700 w 9474200"/>
                <a:gd name="connsiteY2" fmla="*/ 1257300 h 2144195"/>
                <a:gd name="connsiteX3" fmla="*/ 4533900 w 9474200"/>
                <a:gd name="connsiteY3" fmla="*/ 1714500 h 2144195"/>
                <a:gd name="connsiteX4" fmla="*/ 6286500 w 9474200"/>
                <a:gd name="connsiteY4" fmla="*/ 774700 h 2144195"/>
                <a:gd name="connsiteX5" fmla="*/ 8229600 w 9474200"/>
                <a:gd name="connsiteY5" fmla="*/ 927100 h 2144195"/>
                <a:gd name="connsiteX6" fmla="*/ 9474200 w 9474200"/>
                <a:gd name="connsiteY6" fmla="*/ 0 h 214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4200" h="2144195">
                  <a:moveTo>
                    <a:pt x="0" y="1663700"/>
                  </a:moveTo>
                  <a:cubicBezTo>
                    <a:pt x="295275" y="1932516"/>
                    <a:pt x="590550" y="2201333"/>
                    <a:pt x="1079500" y="2133600"/>
                  </a:cubicBezTo>
                  <a:cubicBezTo>
                    <a:pt x="1568450" y="2065867"/>
                    <a:pt x="2357967" y="1327150"/>
                    <a:pt x="2933700" y="1257300"/>
                  </a:cubicBezTo>
                  <a:cubicBezTo>
                    <a:pt x="3509433" y="1187450"/>
                    <a:pt x="3975100" y="1794933"/>
                    <a:pt x="4533900" y="1714500"/>
                  </a:cubicBezTo>
                  <a:cubicBezTo>
                    <a:pt x="5092700" y="1634067"/>
                    <a:pt x="5670550" y="905933"/>
                    <a:pt x="6286500" y="774700"/>
                  </a:cubicBezTo>
                  <a:cubicBezTo>
                    <a:pt x="6902450" y="643467"/>
                    <a:pt x="7698317" y="1056217"/>
                    <a:pt x="8229600" y="927100"/>
                  </a:cubicBezTo>
                  <a:cubicBezTo>
                    <a:pt x="8760883" y="797983"/>
                    <a:pt x="9117541" y="398991"/>
                    <a:pt x="9474200" y="0"/>
                  </a:cubicBezTo>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4"/>
          <a:stretch>
            <a:fillRect/>
          </a:stretch>
        </p:blipFill>
        <p:spPr>
          <a:xfrm>
            <a:off x="293043" y="342900"/>
            <a:ext cx="1916757" cy="704850"/>
          </a:xfrm>
          <a:prstGeom prst="rect">
            <a:avLst/>
          </a:prstGeom>
        </p:spPr>
      </p:pic>
      <p:grpSp>
        <p:nvGrpSpPr>
          <p:cNvPr id="5" name="组合 4"/>
          <p:cNvGrpSpPr/>
          <p:nvPr/>
        </p:nvGrpSpPr>
        <p:grpSpPr>
          <a:xfrm>
            <a:off x="2348065" y="357414"/>
            <a:ext cx="4880049" cy="727678"/>
            <a:chOff x="3708780" y="2244236"/>
            <a:chExt cx="4880049" cy="727678"/>
          </a:xfrm>
        </p:grpSpPr>
        <p:sp>
          <p:nvSpPr>
            <p:cNvPr id="6" name="矩形 5"/>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8" name="组合 7"/>
          <p:cNvGrpSpPr/>
          <p:nvPr/>
        </p:nvGrpSpPr>
        <p:grpSpPr>
          <a:xfrm>
            <a:off x="7576500" y="4798871"/>
            <a:ext cx="3410813" cy="962022"/>
            <a:chOff x="7325360" y="2384859"/>
            <a:chExt cx="3410813" cy="962022"/>
          </a:xfrm>
        </p:grpSpPr>
        <p:sp>
          <p:nvSpPr>
            <p:cNvPr id="9" name="矩形 8"/>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0" name="矩形 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2" name="任意多边形 11"/>
          <p:cNvSpPr/>
          <p:nvPr/>
        </p:nvSpPr>
        <p:spPr>
          <a:xfrm>
            <a:off x="2729437" y="4135578"/>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01</a:t>
            </a:r>
            <a:endParaRPr lang="zh-CN" altLang="en-US" sz="2400" dirty="0">
              <a:solidFill>
                <a:schemeClr val="tx1"/>
              </a:solidFill>
            </a:endParaRPr>
          </a:p>
        </p:txBody>
      </p:sp>
      <p:sp>
        <p:nvSpPr>
          <p:cNvPr id="13" name="任意多边形 12"/>
          <p:cNvSpPr/>
          <p:nvPr/>
        </p:nvSpPr>
        <p:spPr>
          <a:xfrm>
            <a:off x="5424674" y="3926773"/>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02</a:t>
            </a:r>
            <a:endParaRPr lang="zh-CN" altLang="en-US" sz="2400" dirty="0">
              <a:solidFill>
                <a:schemeClr val="tx1"/>
              </a:solidFill>
            </a:endParaRPr>
          </a:p>
        </p:txBody>
      </p:sp>
      <p:sp>
        <p:nvSpPr>
          <p:cNvPr id="14" name="任意多边形 13"/>
          <p:cNvSpPr/>
          <p:nvPr/>
        </p:nvSpPr>
        <p:spPr>
          <a:xfrm>
            <a:off x="7784248" y="3833251"/>
            <a:ext cx="671326" cy="716848"/>
          </a:xfrm>
          <a:custGeom>
            <a:avLst/>
            <a:gdLst>
              <a:gd name="connsiteX0" fmla="*/ 15980 w 713910"/>
              <a:gd name="connsiteY0" fmla="*/ 116173 h 716662"/>
              <a:gd name="connsiteX1" fmla="*/ 378837 w 713910"/>
              <a:gd name="connsiteY1" fmla="*/ 58 h 716662"/>
              <a:gd name="connsiteX2" fmla="*/ 654609 w 713910"/>
              <a:gd name="connsiteY2" fmla="*/ 130687 h 716662"/>
              <a:gd name="connsiteX3" fmla="*/ 712666 w 713910"/>
              <a:gd name="connsiteY3" fmla="*/ 420973 h 716662"/>
              <a:gd name="connsiteX4" fmla="*/ 625580 w 713910"/>
              <a:gd name="connsiteY4" fmla="*/ 624173 h 716662"/>
              <a:gd name="connsiteX5" fmla="*/ 451409 w 713910"/>
              <a:gd name="connsiteY5" fmla="*/ 711258 h 716662"/>
              <a:gd name="connsiteX6" fmla="*/ 248209 w 713910"/>
              <a:gd name="connsiteY6" fmla="*/ 696744 h 716662"/>
              <a:gd name="connsiteX7" fmla="*/ 74037 w 713910"/>
              <a:gd name="connsiteY7" fmla="*/ 609658 h 716662"/>
              <a:gd name="connsiteX8" fmla="*/ 45009 w 713910"/>
              <a:gd name="connsiteY8" fmla="*/ 420973 h 716662"/>
              <a:gd name="connsiteX9" fmla="*/ 59523 w 713910"/>
              <a:gd name="connsiteY9" fmla="*/ 275830 h 716662"/>
              <a:gd name="connsiteX10" fmla="*/ 15980 w 713910"/>
              <a:gd name="connsiteY10" fmla="*/ 116173 h 716662"/>
              <a:gd name="connsiteX0" fmla="*/ 29862 w 684249"/>
              <a:gd name="connsiteY0" fmla="*/ 279991 h 720823"/>
              <a:gd name="connsiteX1" fmla="*/ 349176 w 684249"/>
              <a:gd name="connsiteY1" fmla="*/ 4219 h 720823"/>
              <a:gd name="connsiteX2" fmla="*/ 624948 w 684249"/>
              <a:gd name="connsiteY2" fmla="*/ 134848 h 720823"/>
              <a:gd name="connsiteX3" fmla="*/ 683005 w 684249"/>
              <a:gd name="connsiteY3" fmla="*/ 425134 h 720823"/>
              <a:gd name="connsiteX4" fmla="*/ 595919 w 684249"/>
              <a:gd name="connsiteY4" fmla="*/ 628334 h 720823"/>
              <a:gd name="connsiteX5" fmla="*/ 421748 w 684249"/>
              <a:gd name="connsiteY5" fmla="*/ 715419 h 720823"/>
              <a:gd name="connsiteX6" fmla="*/ 218548 w 684249"/>
              <a:gd name="connsiteY6" fmla="*/ 700905 h 720823"/>
              <a:gd name="connsiteX7" fmla="*/ 44376 w 684249"/>
              <a:gd name="connsiteY7" fmla="*/ 613819 h 720823"/>
              <a:gd name="connsiteX8" fmla="*/ 15348 w 684249"/>
              <a:gd name="connsiteY8" fmla="*/ 425134 h 720823"/>
              <a:gd name="connsiteX9" fmla="*/ 29862 w 684249"/>
              <a:gd name="connsiteY9" fmla="*/ 279991 h 720823"/>
              <a:gd name="connsiteX0" fmla="*/ 29862 w 684249"/>
              <a:gd name="connsiteY0" fmla="*/ 275792 h 716624"/>
              <a:gd name="connsiteX1" fmla="*/ 169562 w 684249"/>
              <a:gd name="connsiteY1" fmla="*/ 122032 h 716624"/>
              <a:gd name="connsiteX2" fmla="*/ 349176 w 684249"/>
              <a:gd name="connsiteY2" fmla="*/ 20 h 716624"/>
              <a:gd name="connsiteX3" fmla="*/ 624948 w 684249"/>
              <a:gd name="connsiteY3" fmla="*/ 130649 h 716624"/>
              <a:gd name="connsiteX4" fmla="*/ 683005 w 684249"/>
              <a:gd name="connsiteY4" fmla="*/ 420935 h 716624"/>
              <a:gd name="connsiteX5" fmla="*/ 595919 w 684249"/>
              <a:gd name="connsiteY5" fmla="*/ 624135 h 716624"/>
              <a:gd name="connsiteX6" fmla="*/ 421748 w 684249"/>
              <a:gd name="connsiteY6" fmla="*/ 711220 h 716624"/>
              <a:gd name="connsiteX7" fmla="*/ 218548 w 684249"/>
              <a:gd name="connsiteY7" fmla="*/ 696706 h 716624"/>
              <a:gd name="connsiteX8" fmla="*/ 44376 w 684249"/>
              <a:gd name="connsiteY8" fmla="*/ 609620 h 716624"/>
              <a:gd name="connsiteX9" fmla="*/ 15348 w 684249"/>
              <a:gd name="connsiteY9" fmla="*/ 420935 h 716624"/>
              <a:gd name="connsiteX10" fmla="*/ 29862 w 684249"/>
              <a:gd name="connsiteY10" fmla="*/ 275792 h 716624"/>
              <a:gd name="connsiteX0" fmla="*/ 16939 w 671326"/>
              <a:gd name="connsiteY0" fmla="*/ 276016 h 716848"/>
              <a:gd name="connsiteX1" fmla="*/ 137589 w 671326"/>
              <a:gd name="connsiteY1" fmla="*/ 103206 h 716848"/>
              <a:gd name="connsiteX2" fmla="*/ 336253 w 671326"/>
              <a:gd name="connsiteY2" fmla="*/ 244 h 716848"/>
              <a:gd name="connsiteX3" fmla="*/ 612025 w 671326"/>
              <a:gd name="connsiteY3" fmla="*/ 130873 h 716848"/>
              <a:gd name="connsiteX4" fmla="*/ 670082 w 671326"/>
              <a:gd name="connsiteY4" fmla="*/ 421159 h 716848"/>
              <a:gd name="connsiteX5" fmla="*/ 582996 w 671326"/>
              <a:gd name="connsiteY5" fmla="*/ 624359 h 716848"/>
              <a:gd name="connsiteX6" fmla="*/ 408825 w 671326"/>
              <a:gd name="connsiteY6" fmla="*/ 711444 h 716848"/>
              <a:gd name="connsiteX7" fmla="*/ 205625 w 671326"/>
              <a:gd name="connsiteY7" fmla="*/ 696930 h 716848"/>
              <a:gd name="connsiteX8" fmla="*/ 31453 w 671326"/>
              <a:gd name="connsiteY8" fmla="*/ 609844 h 716848"/>
              <a:gd name="connsiteX9" fmla="*/ 2425 w 671326"/>
              <a:gd name="connsiteY9" fmla="*/ 421159 h 716848"/>
              <a:gd name="connsiteX10" fmla="*/ 16939 w 671326"/>
              <a:gd name="connsiteY10" fmla="*/ 276016 h 71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03</a:t>
            </a:r>
            <a:endParaRPr lang="zh-CN" altLang="en-US" sz="2400" dirty="0">
              <a:solidFill>
                <a:schemeClr val="tx1"/>
              </a:solidFill>
            </a:endParaRPr>
          </a:p>
        </p:txBody>
      </p:sp>
      <p:grpSp>
        <p:nvGrpSpPr>
          <p:cNvPr id="15" name="组合 14"/>
          <p:cNvGrpSpPr/>
          <p:nvPr/>
        </p:nvGrpSpPr>
        <p:grpSpPr>
          <a:xfrm>
            <a:off x="4915358" y="2351212"/>
            <a:ext cx="3410813" cy="962022"/>
            <a:chOff x="7325360" y="2384859"/>
            <a:chExt cx="3410813" cy="962022"/>
          </a:xfrm>
        </p:grpSpPr>
        <p:sp>
          <p:nvSpPr>
            <p:cNvPr id="16" name="矩形 15"/>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7" name="矩形 1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8" name="组合 17"/>
          <p:cNvGrpSpPr/>
          <p:nvPr/>
        </p:nvGrpSpPr>
        <p:grpSpPr>
          <a:xfrm>
            <a:off x="1304495" y="3020385"/>
            <a:ext cx="3410813" cy="962022"/>
            <a:chOff x="7325360" y="2384859"/>
            <a:chExt cx="3410813" cy="962022"/>
          </a:xfrm>
        </p:grpSpPr>
        <p:sp>
          <p:nvSpPr>
            <p:cNvPr id="19" name="矩形 18"/>
            <p:cNvSpPr/>
            <p:nvPr/>
          </p:nvSpPr>
          <p:spPr>
            <a:xfrm>
              <a:off x="7325360" y="2737483"/>
              <a:ext cx="341081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20" name="矩形 1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xmlns="" val="4232373891"/>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right)">
                                      <p:cBhvr>
                                        <p:cTn id="13" dur="500"/>
                                        <p:tgtEl>
                                          <p:spTgt spid="5"/>
                                        </p:tgtEl>
                                      </p:cBhvr>
                                    </p:animEffect>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000"/>
                            </p:stCondLst>
                            <p:childTnLst>
                              <p:par>
                                <p:cTn id="36" presetID="1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ppt_x</p:attrName>
                                        </p:attrNameLst>
                                      </p:cBhvr>
                                      <p:tavLst>
                                        <p:tav tm="0">
                                          <p:val>
                                            <p:strVal val="#ppt_x-#ppt_w*1.125000"/>
                                          </p:val>
                                        </p:tav>
                                        <p:tav tm="100000">
                                          <p:val>
                                            <p:strVal val="#ppt_x"/>
                                          </p:val>
                                        </p:tav>
                                      </p:tavLst>
                                    </p:anim>
                                    <p:animEffect transition="in" filter="wipe(right)">
                                      <p:cBhvr>
                                        <p:cTn id="39" dur="500"/>
                                        <p:tgtEl>
                                          <p:spTgt spid="18"/>
                                        </p:tgtEl>
                                      </p:cBhvr>
                                    </p:animEffect>
                                  </p:childTnLst>
                                </p:cTn>
                              </p:par>
                            </p:childTnLst>
                          </p:cTn>
                        </p:par>
                        <p:par>
                          <p:cTn id="40" fill="hold">
                            <p:stCondLst>
                              <p:cond delay="2500"/>
                            </p:stCondLst>
                            <p:childTnLst>
                              <p:par>
                                <p:cTn id="41" presetID="12" presetClass="entr" presetSubtype="8"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right)">
                                      <p:cBhvr>
                                        <p:cTn id="44" dur="500"/>
                                        <p:tgtEl>
                                          <p:spTgt spid="15"/>
                                        </p:tgtEl>
                                      </p:cBhvr>
                                    </p:animEffect>
                                  </p:childTnLst>
                                </p:cTn>
                              </p:par>
                            </p:childTnLst>
                          </p:cTn>
                        </p:par>
                        <p:par>
                          <p:cTn id="45" fill="hold">
                            <p:stCondLst>
                              <p:cond delay="3000"/>
                            </p:stCondLst>
                            <p:childTnLst>
                              <p:par>
                                <p:cTn id="46" presetID="12" presetClass="entr" presetSubtype="8"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p:tgtEl>
                                          <p:spTgt spid="8"/>
                                        </p:tgtEl>
                                        <p:attrNameLst>
                                          <p:attrName>ppt_x</p:attrName>
                                        </p:attrNameLst>
                                      </p:cBhvr>
                                      <p:tavLst>
                                        <p:tav tm="0">
                                          <p:val>
                                            <p:strVal val="#ppt_x-#ppt_w*1.125000"/>
                                          </p:val>
                                        </p:tav>
                                        <p:tav tm="100000">
                                          <p:val>
                                            <p:strVal val="#ppt_x"/>
                                          </p:val>
                                        </p:tav>
                                      </p:tavLst>
                                    </p:anim>
                                    <p:animEffect transition="in" filter="wipe(righ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03</a:t>
            </a:r>
            <a:endParaRPr lang="zh-CN" altLang="en-US" sz="4000" b="1" dirty="0">
              <a:ea typeface="+mj-ea"/>
            </a:endParaRPr>
          </a:p>
        </p:txBody>
      </p:sp>
    </p:spTree>
    <p:extLst>
      <p:ext uri="{BB962C8B-B14F-4D97-AF65-F5344CB8AC3E}">
        <p14:creationId xmlns:p14="http://schemas.microsoft.com/office/powerpoint/2010/main" xmlns="" val="3408205371"/>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038599" y="2010895"/>
            <a:ext cx="4114802" cy="3556936"/>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8650602" y="4126674"/>
            <a:ext cx="2241974" cy="1220554"/>
            <a:chOff x="7325360" y="2384859"/>
            <a:chExt cx="2241974" cy="1220554"/>
          </a:xfrm>
        </p:grpSpPr>
        <p:sp>
          <p:nvSpPr>
            <p:cNvPr id="8" name="矩形 7"/>
            <p:cNvSpPr/>
            <p:nvPr/>
          </p:nvSpPr>
          <p:spPr>
            <a:xfrm>
              <a:off x="7325360" y="2737483"/>
              <a:ext cx="224197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280449" y="4126674"/>
            <a:ext cx="2241974" cy="1220554"/>
            <a:chOff x="7354388" y="2384859"/>
            <a:chExt cx="2241974" cy="1220554"/>
          </a:xfrm>
        </p:grpSpPr>
        <p:sp>
          <p:nvSpPr>
            <p:cNvPr id="11" name="矩形 10"/>
            <p:cNvSpPr/>
            <p:nvPr/>
          </p:nvSpPr>
          <p:spPr>
            <a:xfrm>
              <a:off x="7354388" y="2737483"/>
              <a:ext cx="224197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54388"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3" name="组合 12"/>
          <p:cNvGrpSpPr/>
          <p:nvPr/>
        </p:nvGrpSpPr>
        <p:grpSpPr>
          <a:xfrm>
            <a:off x="2061269" y="2124872"/>
            <a:ext cx="3178388" cy="962022"/>
            <a:chOff x="7325360" y="2384859"/>
            <a:chExt cx="3178388" cy="962022"/>
          </a:xfrm>
        </p:grpSpPr>
        <p:sp>
          <p:nvSpPr>
            <p:cNvPr id="14" name="矩形 13"/>
            <p:cNvSpPr/>
            <p:nvPr/>
          </p:nvSpPr>
          <p:spPr>
            <a:xfrm>
              <a:off x="7325360" y="2737483"/>
              <a:ext cx="3178388"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8261774"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
        <p:nvSpPr>
          <p:cNvPr id="16" name="矩形 15"/>
          <p:cNvSpPr/>
          <p:nvPr/>
        </p:nvSpPr>
        <p:spPr>
          <a:xfrm>
            <a:off x="5755833" y="2433954"/>
            <a:ext cx="721998" cy="609398"/>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01</a:t>
            </a:r>
            <a:endParaRPr lang="zh-CN" altLang="en-US" sz="2800" dirty="0">
              <a:ea typeface="+mj-ea"/>
            </a:endParaRPr>
          </a:p>
        </p:txBody>
      </p:sp>
      <p:sp>
        <p:nvSpPr>
          <p:cNvPr id="17" name="矩形 16"/>
          <p:cNvSpPr/>
          <p:nvPr/>
        </p:nvSpPr>
        <p:spPr>
          <a:xfrm>
            <a:off x="4318919" y="4584765"/>
            <a:ext cx="721998" cy="56188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02</a:t>
            </a:r>
            <a:endParaRPr lang="zh-CN" altLang="en-US" sz="2800" dirty="0">
              <a:ea typeface="+mj-ea"/>
            </a:endParaRPr>
          </a:p>
        </p:txBody>
      </p:sp>
      <p:sp>
        <p:nvSpPr>
          <p:cNvPr id="18" name="矩形 17"/>
          <p:cNvSpPr/>
          <p:nvPr/>
        </p:nvSpPr>
        <p:spPr>
          <a:xfrm>
            <a:off x="7199609" y="4694288"/>
            <a:ext cx="721998" cy="56188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800" dirty="0">
                <a:ea typeface="+mj-ea"/>
              </a:rPr>
              <a:t>03</a:t>
            </a:r>
            <a:endParaRPr lang="zh-CN" altLang="en-US" sz="2800" dirty="0">
              <a:ea typeface="+mj-ea"/>
            </a:endParaRPr>
          </a:p>
        </p:txBody>
      </p:sp>
    </p:spTree>
    <p:extLst>
      <p:ext uri="{BB962C8B-B14F-4D97-AF65-F5344CB8AC3E}">
        <p14:creationId xmlns:p14="http://schemas.microsoft.com/office/powerpoint/2010/main" xmlns="" val="482444829"/>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childTnLst>
                          </p:cTn>
                        </p:par>
                        <p:par>
                          <p:cTn id="36" fill="hold">
                            <p:stCondLst>
                              <p:cond delay="2500"/>
                            </p:stCondLst>
                            <p:childTnLst>
                              <p:par>
                                <p:cTn id="37" presetID="2" presetClass="entr" presetSubtype="8"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71601" y="1930399"/>
            <a:ext cx="4291862" cy="3311455"/>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255744" y="1930399"/>
            <a:ext cx="4833170" cy="703489"/>
            <a:chOff x="7325360" y="2384859"/>
            <a:chExt cx="4833170" cy="703489"/>
          </a:xfrm>
        </p:grpSpPr>
        <p:sp>
          <p:nvSpPr>
            <p:cNvPr id="8" name="矩形 7"/>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6255744" y="2888966"/>
            <a:ext cx="4833170" cy="703489"/>
            <a:chOff x="7325360" y="2384859"/>
            <a:chExt cx="4833170" cy="703489"/>
          </a:xfrm>
        </p:grpSpPr>
        <p:sp>
          <p:nvSpPr>
            <p:cNvPr id="11" name="矩形 10"/>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6255744" y="3847533"/>
            <a:ext cx="4833170" cy="703489"/>
            <a:chOff x="7325360" y="2384859"/>
            <a:chExt cx="4833170" cy="703489"/>
          </a:xfrm>
        </p:grpSpPr>
        <p:sp>
          <p:nvSpPr>
            <p:cNvPr id="14" name="矩形 13"/>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6" name="组合 15"/>
          <p:cNvGrpSpPr/>
          <p:nvPr/>
        </p:nvGrpSpPr>
        <p:grpSpPr>
          <a:xfrm>
            <a:off x="6255744" y="4806100"/>
            <a:ext cx="4833170" cy="703489"/>
            <a:chOff x="7325360" y="2384859"/>
            <a:chExt cx="4833170" cy="703489"/>
          </a:xfrm>
        </p:grpSpPr>
        <p:sp>
          <p:nvSpPr>
            <p:cNvPr id="17" name="矩形 16"/>
            <p:cNvSpPr/>
            <p:nvPr/>
          </p:nvSpPr>
          <p:spPr>
            <a:xfrm>
              <a:off x="7325360" y="2737483"/>
              <a:ext cx="4833170" cy="3508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a:t>
              </a:r>
            </a:p>
          </p:txBody>
        </p:sp>
        <p:sp>
          <p:nvSpPr>
            <p:cNvPr id="18" name="矩形 1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9" name="矩形 18"/>
          <p:cNvSpPr/>
          <p:nvPr/>
        </p:nvSpPr>
        <p:spPr>
          <a:xfrm>
            <a:off x="1626067" y="5176343"/>
            <a:ext cx="721998"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01</a:t>
            </a:r>
            <a:endParaRPr lang="zh-CN" altLang="en-US" dirty="0">
              <a:ea typeface="+mj-ea"/>
            </a:endParaRPr>
          </a:p>
        </p:txBody>
      </p:sp>
      <p:sp>
        <p:nvSpPr>
          <p:cNvPr id="20" name="矩形 19"/>
          <p:cNvSpPr/>
          <p:nvPr/>
        </p:nvSpPr>
        <p:spPr>
          <a:xfrm>
            <a:off x="2348065"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02</a:t>
            </a:r>
            <a:endParaRPr lang="zh-CN" altLang="en-US" dirty="0">
              <a:ea typeface="+mj-ea"/>
            </a:endParaRPr>
          </a:p>
        </p:txBody>
      </p:sp>
      <p:sp>
        <p:nvSpPr>
          <p:cNvPr id="21" name="矩形 20"/>
          <p:cNvSpPr/>
          <p:nvPr/>
        </p:nvSpPr>
        <p:spPr>
          <a:xfrm>
            <a:off x="3088333"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03</a:t>
            </a:r>
            <a:endParaRPr lang="zh-CN" altLang="en-US" dirty="0">
              <a:ea typeface="+mj-ea"/>
            </a:endParaRPr>
          </a:p>
        </p:txBody>
      </p:sp>
      <p:sp>
        <p:nvSpPr>
          <p:cNvPr id="22" name="矩形 21"/>
          <p:cNvSpPr/>
          <p:nvPr/>
        </p:nvSpPr>
        <p:spPr>
          <a:xfrm>
            <a:off x="3900147"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04</a:t>
            </a:r>
            <a:endParaRPr lang="zh-CN" altLang="en-US" dirty="0">
              <a:ea typeface="+mj-ea"/>
            </a:endParaRPr>
          </a:p>
        </p:txBody>
      </p:sp>
      <p:sp>
        <p:nvSpPr>
          <p:cNvPr id="23" name="矩形 22"/>
          <p:cNvSpPr/>
          <p:nvPr/>
        </p:nvSpPr>
        <p:spPr>
          <a:xfrm>
            <a:off x="4635765" y="5176343"/>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05</a:t>
            </a:r>
            <a:endParaRPr lang="zh-CN" altLang="en-US" dirty="0">
              <a:ea typeface="+mj-ea"/>
            </a:endParaRPr>
          </a:p>
        </p:txBody>
      </p:sp>
    </p:spTree>
    <p:extLst>
      <p:ext uri="{BB962C8B-B14F-4D97-AF65-F5344CB8AC3E}">
        <p14:creationId xmlns:p14="http://schemas.microsoft.com/office/powerpoint/2010/main" xmlns="" val="735815543"/>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par>
                          <p:cTn id="46" fill="hold">
                            <p:stCondLst>
                              <p:cond delay="2500"/>
                            </p:stCondLst>
                            <p:childTnLst>
                              <p:par>
                                <p:cTn id="47" presetID="2" presetClass="entr" presetSubtype="2"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1+#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2" presetClass="entr" presetSubtype="2"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1+#ppt_w/2"/>
                                          </p:val>
                                        </p:tav>
                                        <p:tav tm="100000">
                                          <p:val>
                                            <p:strVal val="#ppt_x"/>
                                          </p:val>
                                        </p:tav>
                                      </p:tavLst>
                                    </p:anim>
                                    <p:anim calcmode="lin" valueType="num">
                                      <p:cBhvr additive="base">
                                        <p:cTn id="55" dur="500" fill="hold"/>
                                        <p:tgtEl>
                                          <p:spTgt spid="10"/>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 presetClass="entr" presetSubtype="2"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1+#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childTnLst>
                          </p:cTn>
                        </p:par>
                        <p:par>
                          <p:cTn id="61" fill="hold">
                            <p:stCondLst>
                              <p:cond delay="4000"/>
                            </p:stCondLst>
                            <p:childTnLst>
                              <p:par>
                                <p:cTn id="62" presetID="2" presetClass="entr" presetSubtype="2"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1+#ppt_w/2"/>
                                          </p:val>
                                        </p:tav>
                                        <p:tav tm="100000">
                                          <p:val>
                                            <p:strVal val="#ppt_x"/>
                                          </p:val>
                                        </p:tav>
                                      </p:tavLst>
                                    </p:anim>
                                    <p:anim calcmode="lin" valueType="num">
                                      <p:cBhvr additive="base">
                                        <p:cTn id="6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5400000">
            <a:off x="1692746" y="1547846"/>
            <a:ext cx="694594" cy="1188115"/>
          </a:xfrm>
          <a:prstGeom prst="rect">
            <a:avLst/>
          </a:prstGeom>
        </p:spPr>
      </p:pic>
      <p:pic>
        <p:nvPicPr>
          <p:cNvPr id="3" name="图片 2"/>
          <p:cNvPicPr>
            <a:picLocks noChangeAspect="1"/>
          </p:cNvPicPr>
          <p:nvPr/>
        </p:nvPicPr>
        <p:blipFill>
          <a:blip r:embed="rId3"/>
          <a:stretch>
            <a:fillRect/>
          </a:stretch>
        </p:blipFill>
        <p:spPr>
          <a:xfrm rot="5400000">
            <a:off x="1692746" y="3656048"/>
            <a:ext cx="694594" cy="1188115"/>
          </a:xfrm>
          <a:prstGeom prst="rect">
            <a:avLst/>
          </a:prstGeom>
        </p:spPr>
      </p:pic>
      <p:pic>
        <p:nvPicPr>
          <p:cNvPr id="4" name="图片 3"/>
          <p:cNvPicPr>
            <a:picLocks noChangeAspect="1"/>
          </p:cNvPicPr>
          <p:nvPr/>
        </p:nvPicPr>
        <p:blipFill>
          <a:blip r:embed="rId3"/>
          <a:stretch>
            <a:fillRect/>
          </a:stretch>
        </p:blipFill>
        <p:spPr>
          <a:xfrm rot="5400000">
            <a:off x="6836248" y="1547847"/>
            <a:ext cx="694594" cy="1188115"/>
          </a:xfrm>
          <a:prstGeom prst="rect">
            <a:avLst/>
          </a:prstGeom>
        </p:spPr>
      </p:pic>
      <p:pic>
        <p:nvPicPr>
          <p:cNvPr id="5" name="图片 4"/>
          <p:cNvPicPr>
            <a:picLocks noChangeAspect="1"/>
          </p:cNvPicPr>
          <p:nvPr/>
        </p:nvPicPr>
        <p:blipFill>
          <a:blip r:embed="rId3"/>
          <a:stretch>
            <a:fillRect/>
          </a:stretch>
        </p:blipFill>
        <p:spPr>
          <a:xfrm rot="5400000">
            <a:off x="6836248" y="3656049"/>
            <a:ext cx="694594" cy="1188115"/>
          </a:xfrm>
          <a:prstGeom prst="rect">
            <a:avLst/>
          </a:prstGeom>
        </p:spPr>
      </p:pic>
      <p:pic>
        <p:nvPicPr>
          <p:cNvPr id="6" name="图片 5"/>
          <p:cNvPicPr>
            <a:picLocks noChangeAspect="1"/>
          </p:cNvPicPr>
          <p:nvPr/>
        </p:nvPicPr>
        <p:blipFill>
          <a:blip r:embed="rId4"/>
          <a:stretch>
            <a:fillRect/>
          </a:stretch>
        </p:blipFill>
        <p:spPr>
          <a:xfrm>
            <a:off x="293043" y="342900"/>
            <a:ext cx="1916757" cy="704850"/>
          </a:xfrm>
          <a:prstGeom prst="rect">
            <a:avLst/>
          </a:prstGeom>
        </p:spPr>
      </p:pic>
      <p:grpSp>
        <p:nvGrpSpPr>
          <p:cNvPr id="7" name="组合 6"/>
          <p:cNvGrpSpPr/>
          <p:nvPr/>
        </p:nvGrpSpPr>
        <p:grpSpPr>
          <a:xfrm>
            <a:off x="2348065" y="357414"/>
            <a:ext cx="4880049" cy="727678"/>
            <a:chOff x="3708780" y="2244236"/>
            <a:chExt cx="4880049" cy="727678"/>
          </a:xfrm>
        </p:grpSpPr>
        <p:sp>
          <p:nvSpPr>
            <p:cNvPr id="8" name="矩形 7"/>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9" name="文本框 8"/>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0" name="组合 9"/>
          <p:cNvGrpSpPr/>
          <p:nvPr/>
        </p:nvGrpSpPr>
        <p:grpSpPr>
          <a:xfrm>
            <a:off x="1370429" y="2598880"/>
            <a:ext cx="4238084" cy="962022"/>
            <a:chOff x="7325360" y="2384859"/>
            <a:chExt cx="4238084" cy="962022"/>
          </a:xfrm>
        </p:grpSpPr>
        <p:sp>
          <p:nvSpPr>
            <p:cNvPr id="11" name="矩形 10"/>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6531431" y="2598880"/>
            <a:ext cx="4238084" cy="962022"/>
            <a:chOff x="7325360" y="2384859"/>
            <a:chExt cx="4238084" cy="962022"/>
          </a:xfrm>
        </p:grpSpPr>
        <p:sp>
          <p:nvSpPr>
            <p:cNvPr id="14" name="矩形 13"/>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6" name="组合 15"/>
          <p:cNvGrpSpPr/>
          <p:nvPr/>
        </p:nvGrpSpPr>
        <p:grpSpPr>
          <a:xfrm>
            <a:off x="1370429" y="4746995"/>
            <a:ext cx="4238084" cy="962022"/>
            <a:chOff x="7325360" y="2384859"/>
            <a:chExt cx="4238084" cy="962022"/>
          </a:xfrm>
        </p:grpSpPr>
        <p:sp>
          <p:nvSpPr>
            <p:cNvPr id="17" name="矩形 16"/>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18" name="矩形 17"/>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9" name="组合 18"/>
          <p:cNvGrpSpPr/>
          <p:nvPr/>
        </p:nvGrpSpPr>
        <p:grpSpPr>
          <a:xfrm>
            <a:off x="6531431" y="4746995"/>
            <a:ext cx="4238084" cy="962022"/>
            <a:chOff x="7325360" y="2384859"/>
            <a:chExt cx="4238084" cy="962022"/>
          </a:xfrm>
        </p:grpSpPr>
        <p:sp>
          <p:nvSpPr>
            <p:cNvPr id="20" name="矩形 19"/>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用户可以在投影仪或上进行演示也者计算机上进行演示也可以将演示文稿打印出来制作</a:t>
              </a:r>
            </a:p>
          </p:txBody>
        </p:sp>
        <p:sp>
          <p:nvSpPr>
            <p:cNvPr id="21" name="矩形 2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xmlns="" val="1744918532"/>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14" presetClass="entr" presetSubtype="1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par>
                          <p:cTn id="35" fill="hold">
                            <p:stCondLst>
                              <p:cond delay="2000"/>
                            </p:stCondLst>
                            <p:childTnLst>
                              <p:par>
                                <p:cTn id="36" presetID="14" presetClass="entr" presetSubtype="1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par>
                          <p:cTn id="39" fill="hold">
                            <p:stCondLst>
                              <p:cond delay="2500"/>
                            </p:stCondLst>
                            <p:childTnLst>
                              <p:par>
                                <p:cTn id="40" presetID="14" presetClass="entr" presetSubtype="1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par>
                          <p:cTn id="43" fill="hold">
                            <p:stCondLst>
                              <p:cond delay="3000"/>
                            </p:stCondLst>
                            <p:childTnLst>
                              <p:par>
                                <p:cTn id="44" presetID="14" presetClass="entr" presetSubtype="10"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026059" y="2904672"/>
            <a:ext cx="1998490" cy="1465263"/>
          </a:xfrm>
          <a:prstGeom prst="rect">
            <a:avLst/>
          </a:prstGeom>
        </p:spPr>
      </p:pic>
      <p:pic>
        <p:nvPicPr>
          <p:cNvPr id="3" name="图片 2"/>
          <p:cNvPicPr>
            <a:picLocks noChangeAspect="1"/>
          </p:cNvPicPr>
          <p:nvPr/>
        </p:nvPicPr>
        <p:blipFill>
          <a:blip r:embed="rId3"/>
          <a:stretch>
            <a:fillRect/>
          </a:stretch>
        </p:blipFill>
        <p:spPr>
          <a:xfrm>
            <a:off x="5096755" y="2904672"/>
            <a:ext cx="1998490" cy="1465263"/>
          </a:xfrm>
          <a:prstGeom prst="rect">
            <a:avLst/>
          </a:prstGeom>
        </p:spPr>
      </p:pic>
      <p:pic>
        <p:nvPicPr>
          <p:cNvPr id="4" name="图片 3"/>
          <p:cNvPicPr>
            <a:picLocks noChangeAspect="1"/>
          </p:cNvPicPr>
          <p:nvPr/>
        </p:nvPicPr>
        <p:blipFill>
          <a:blip r:embed="rId3"/>
          <a:stretch>
            <a:fillRect/>
          </a:stretch>
        </p:blipFill>
        <p:spPr>
          <a:xfrm>
            <a:off x="8167451" y="2904672"/>
            <a:ext cx="1998490" cy="1465263"/>
          </a:xfrm>
          <a:prstGeom prst="rect">
            <a:avLst/>
          </a:prstGeom>
        </p:spPr>
      </p:pic>
      <p:pic>
        <p:nvPicPr>
          <p:cNvPr id="5" name="图片 4"/>
          <p:cNvPicPr>
            <a:picLocks noChangeAspect="1"/>
          </p:cNvPicPr>
          <p:nvPr/>
        </p:nvPicPr>
        <p:blipFill>
          <a:blip r:embed="rId4"/>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9" name="组合 8"/>
          <p:cNvGrpSpPr/>
          <p:nvPr/>
        </p:nvGrpSpPr>
        <p:grpSpPr>
          <a:xfrm>
            <a:off x="1609237" y="4684263"/>
            <a:ext cx="2832134" cy="962022"/>
            <a:chOff x="8028335" y="2384859"/>
            <a:chExt cx="2832134" cy="962022"/>
          </a:xfrm>
        </p:grpSpPr>
        <p:sp>
          <p:nvSpPr>
            <p:cNvPr id="10" name="矩形 9"/>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1" name="矩形 10"/>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2" name="组合 11"/>
          <p:cNvGrpSpPr/>
          <p:nvPr/>
        </p:nvGrpSpPr>
        <p:grpSpPr>
          <a:xfrm>
            <a:off x="4679933" y="4684263"/>
            <a:ext cx="2832134" cy="962022"/>
            <a:chOff x="8028335" y="2384859"/>
            <a:chExt cx="2832134" cy="962022"/>
          </a:xfrm>
        </p:grpSpPr>
        <p:sp>
          <p:nvSpPr>
            <p:cNvPr id="13" name="矩形 12"/>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4" name="矩形 13"/>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5" name="组合 14"/>
          <p:cNvGrpSpPr/>
          <p:nvPr/>
        </p:nvGrpSpPr>
        <p:grpSpPr>
          <a:xfrm>
            <a:off x="7750629" y="4684263"/>
            <a:ext cx="2832134" cy="962022"/>
            <a:chOff x="8028335" y="2384859"/>
            <a:chExt cx="2832134" cy="962022"/>
          </a:xfrm>
        </p:grpSpPr>
        <p:sp>
          <p:nvSpPr>
            <p:cNvPr id="16" name="矩形 15"/>
            <p:cNvSpPr/>
            <p:nvPr/>
          </p:nvSpPr>
          <p:spPr>
            <a:xfrm>
              <a:off x="8028335" y="2737483"/>
              <a:ext cx="283213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17" name="矩形 16"/>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
        <p:nvSpPr>
          <p:cNvPr id="18" name="矩形 17"/>
          <p:cNvSpPr/>
          <p:nvPr/>
        </p:nvSpPr>
        <p:spPr>
          <a:xfrm>
            <a:off x="1904317"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50%</a:t>
            </a:r>
            <a:endParaRPr lang="zh-CN" altLang="en-US" sz="4000" b="1" dirty="0">
              <a:ea typeface="+mj-ea"/>
            </a:endParaRPr>
          </a:p>
        </p:txBody>
      </p:sp>
      <p:sp>
        <p:nvSpPr>
          <p:cNvPr id="19" name="矩形 18"/>
          <p:cNvSpPr/>
          <p:nvPr/>
        </p:nvSpPr>
        <p:spPr>
          <a:xfrm>
            <a:off x="4975013"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68%</a:t>
            </a:r>
            <a:endParaRPr lang="zh-CN" altLang="en-US" sz="4000" b="1" dirty="0">
              <a:ea typeface="+mj-ea"/>
            </a:endParaRPr>
          </a:p>
        </p:txBody>
      </p:sp>
      <p:sp>
        <p:nvSpPr>
          <p:cNvPr id="20" name="矩形 19"/>
          <p:cNvSpPr/>
          <p:nvPr/>
        </p:nvSpPr>
        <p:spPr>
          <a:xfrm>
            <a:off x="8045709" y="1847833"/>
            <a:ext cx="2241974" cy="83099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72%</a:t>
            </a:r>
            <a:endParaRPr lang="zh-CN" altLang="en-US" sz="4000" b="1" dirty="0">
              <a:ea typeface="+mj-ea"/>
            </a:endParaRPr>
          </a:p>
        </p:txBody>
      </p:sp>
    </p:spTree>
    <p:extLst>
      <p:ext uri="{BB962C8B-B14F-4D97-AF65-F5344CB8AC3E}">
        <p14:creationId xmlns:p14="http://schemas.microsoft.com/office/powerpoint/2010/main" xmlns="" val="1515697581"/>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par>
                                <p:cTn id="18" presetID="21" presetClass="entr" presetSubtype="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heel(1)">
                                      <p:cBhvr>
                                        <p:cTn id="20" dur="2000"/>
                                        <p:tgtEl>
                                          <p:spTgt spid="3"/>
                                        </p:tgtEl>
                                      </p:cBhvr>
                                    </p:animEffect>
                                  </p:childTnLst>
                                </p:cTn>
                              </p:par>
                              <p:par>
                                <p:cTn id="21" presetID="21" presetClass="entr" presetSubtype="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par>
                          <p:cTn id="40" fill="hold">
                            <p:stCondLst>
                              <p:cond delay="3500"/>
                            </p:stCondLst>
                            <p:childTnLst>
                              <p:par>
                                <p:cTn id="41" presetID="14" presetClass="entr" presetSubtype="1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par>
                          <p:cTn id="44" fill="hold">
                            <p:stCondLst>
                              <p:cond delay="4000"/>
                            </p:stCondLst>
                            <p:childTnLst>
                              <p:par>
                                <p:cTn id="45" presetID="14" presetClass="entr" presetSubtype="1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par>
                          <p:cTn id="48" fill="hold">
                            <p:stCondLst>
                              <p:cond delay="4500"/>
                            </p:stCondLst>
                            <p:childTnLst>
                              <p:par>
                                <p:cTn id="49" presetID="14" presetClass="entr" presetSubtype="10"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randombar(horizont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04</a:t>
            </a:r>
            <a:endParaRPr lang="zh-CN" altLang="en-US" sz="4000" b="1" dirty="0">
              <a:ea typeface="+mj-ea"/>
            </a:endParaRPr>
          </a:p>
        </p:txBody>
      </p:sp>
    </p:spTree>
    <p:extLst>
      <p:ext uri="{BB962C8B-B14F-4D97-AF65-F5344CB8AC3E}">
        <p14:creationId xmlns:p14="http://schemas.microsoft.com/office/powerpoint/2010/main" xmlns="" val="773732936"/>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635357" y="619831"/>
            <a:ext cx="2921286" cy="1729278"/>
          </a:xfrm>
          <a:prstGeom prst="rect">
            <a:avLst/>
          </a:prstGeom>
        </p:spPr>
      </p:pic>
      <p:grpSp>
        <p:nvGrpSpPr>
          <p:cNvPr id="8" name="组合 7"/>
          <p:cNvGrpSpPr/>
          <p:nvPr/>
        </p:nvGrpSpPr>
        <p:grpSpPr>
          <a:xfrm>
            <a:off x="2185675" y="3553899"/>
            <a:ext cx="3839892" cy="772493"/>
            <a:chOff x="1721217" y="2859314"/>
            <a:chExt cx="3839892" cy="772493"/>
          </a:xfrm>
        </p:grpSpPr>
        <p:pic>
          <p:nvPicPr>
            <p:cNvPr id="4" name="图片 3"/>
            <p:cNvPicPr>
              <a:picLocks noChangeAspect="1"/>
            </p:cNvPicPr>
            <p:nvPr/>
          </p:nvPicPr>
          <p:blipFill>
            <a:blip r:embed="rId4"/>
            <a:stretch>
              <a:fillRect/>
            </a:stretch>
          </p:blipFill>
          <p:spPr>
            <a:xfrm>
              <a:off x="1721217" y="2859314"/>
              <a:ext cx="898173" cy="772493"/>
            </a:xfrm>
            <a:prstGeom prst="rect">
              <a:avLst/>
            </a:prstGeom>
          </p:spPr>
        </p:pic>
        <p:grpSp>
          <p:nvGrpSpPr>
            <p:cNvPr id="5" name="组合 4"/>
            <p:cNvGrpSpPr/>
            <p:nvPr/>
          </p:nvGrpSpPr>
          <p:grpSpPr>
            <a:xfrm>
              <a:off x="2769832" y="2904129"/>
              <a:ext cx="2791277" cy="727678"/>
              <a:chOff x="3708780" y="2244236"/>
              <a:chExt cx="2791277" cy="727678"/>
            </a:xfrm>
          </p:grpSpPr>
          <p:sp>
            <p:nvSpPr>
              <p:cNvPr id="6" name="矩形 5"/>
              <p:cNvSpPr/>
              <p:nvPr/>
            </p:nvSpPr>
            <p:spPr>
              <a:xfrm>
                <a:off x="3708781" y="2725693"/>
                <a:ext cx="2539619" cy="246221"/>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2791277"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Project Introduction</a:t>
                </a:r>
                <a:endParaRPr lang="zh-CN" altLang="en-US" sz="2000" b="1" dirty="0">
                  <a:latin typeface="+mj-ea"/>
                  <a:ea typeface="+mj-ea"/>
                </a:endParaRPr>
              </a:p>
            </p:txBody>
          </p:sp>
        </p:grpSp>
      </p:grpSp>
      <p:grpSp>
        <p:nvGrpSpPr>
          <p:cNvPr id="9" name="组合 8"/>
          <p:cNvGrpSpPr/>
          <p:nvPr/>
        </p:nvGrpSpPr>
        <p:grpSpPr>
          <a:xfrm>
            <a:off x="6560458" y="3553899"/>
            <a:ext cx="1837614" cy="772493"/>
            <a:chOff x="1721217" y="2859314"/>
            <a:chExt cx="1837614" cy="772493"/>
          </a:xfrm>
        </p:grpSpPr>
        <p:pic>
          <p:nvPicPr>
            <p:cNvPr id="10" name="图片 9"/>
            <p:cNvPicPr>
              <a:picLocks noChangeAspect="1"/>
            </p:cNvPicPr>
            <p:nvPr/>
          </p:nvPicPr>
          <p:blipFill>
            <a:blip r:embed="rId4"/>
            <a:stretch>
              <a:fillRect/>
            </a:stretch>
          </p:blipFill>
          <p:spPr>
            <a:xfrm>
              <a:off x="1721217" y="2859314"/>
              <a:ext cx="898173" cy="772493"/>
            </a:xfrm>
            <a:prstGeom prst="rect">
              <a:avLst/>
            </a:prstGeom>
          </p:spPr>
        </p:pic>
        <p:sp>
          <p:nvSpPr>
            <p:cNvPr id="13" name="文本框 12"/>
            <p:cNvSpPr txBox="1"/>
            <p:nvPr/>
          </p:nvSpPr>
          <p:spPr>
            <a:xfrm>
              <a:off x="2769832" y="2904129"/>
              <a:ext cx="788999"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Data</a:t>
              </a:r>
              <a:endParaRPr lang="zh-CN" altLang="en-US" sz="2000" b="1" dirty="0">
                <a:latin typeface="+mj-ea"/>
                <a:ea typeface="+mj-ea"/>
              </a:endParaRPr>
            </a:p>
          </p:txBody>
        </p:sp>
      </p:grpSp>
      <p:grpSp>
        <p:nvGrpSpPr>
          <p:cNvPr id="14" name="组合 13"/>
          <p:cNvGrpSpPr/>
          <p:nvPr/>
        </p:nvGrpSpPr>
        <p:grpSpPr>
          <a:xfrm>
            <a:off x="2185675" y="4845670"/>
            <a:ext cx="2985364" cy="772493"/>
            <a:chOff x="1721217" y="2859314"/>
            <a:chExt cx="2985364" cy="772493"/>
          </a:xfrm>
        </p:grpSpPr>
        <p:pic>
          <p:nvPicPr>
            <p:cNvPr id="15" name="图片 14"/>
            <p:cNvPicPr>
              <a:picLocks noChangeAspect="1"/>
            </p:cNvPicPr>
            <p:nvPr/>
          </p:nvPicPr>
          <p:blipFill>
            <a:blip r:embed="rId4"/>
            <a:stretch>
              <a:fillRect/>
            </a:stretch>
          </p:blipFill>
          <p:spPr>
            <a:xfrm>
              <a:off x="1721217" y="2859314"/>
              <a:ext cx="898173" cy="772493"/>
            </a:xfrm>
            <a:prstGeom prst="rect">
              <a:avLst/>
            </a:prstGeom>
          </p:spPr>
        </p:pic>
        <p:sp>
          <p:nvSpPr>
            <p:cNvPr id="18" name="文本框 17"/>
            <p:cNvSpPr txBox="1"/>
            <p:nvPr/>
          </p:nvSpPr>
          <p:spPr>
            <a:xfrm>
              <a:off x="2769832" y="2904129"/>
              <a:ext cx="1936749"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Methodology</a:t>
              </a:r>
              <a:endParaRPr lang="zh-CN" altLang="en-US" sz="2000" b="1" dirty="0">
                <a:latin typeface="+mj-ea"/>
                <a:ea typeface="+mj-ea"/>
              </a:endParaRPr>
            </a:p>
          </p:txBody>
        </p:sp>
      </p:grpSp>
      <p:grpSp>
        <p:nvGrpSpPr>
          <p:cNvPr id="19" name="组合 18"/>
          <p:cNvGrpSpPr/>
          <p:nvPr/>
        </p:nvGrpSpPr>
        <p:grpSpPr>
          <a:xfrm>
            <a:off x="6560458" y="4845670"/>
            <a:ext cx="2780179" cy="772493"/>
            <a:chOff x="1721217" y="2859314"/>
            <a:chExt cx="2780179" cy="772493"/>
          </a:xfrm>
        </p:grpSpPr>
        <p:pic>
          <p:nvPicPr>
            <p:cNvPr id="20" name="图片 19"/>
            <p:cNvPicPr>
              <a:picLocks noChangeAspect="1"/>
            </p:cNvPicPr>
            <p:nvPr/>
          </p:nvPicPr>
          <p:blipFill>
            <a:blip r:embed="rId4"/>
            <a:stretch>
              <a:fillRect/>
            </a:stretch>
          </p:blipFill>
          <p:spPr>
            <a:xfrm>
              <a:off x="1721217" y="2859314"/>
              <a:ext cx="898173" cy="772493"/>
            </a:xfrm>
            <a:prstGeom prst="rect">
              <a:avLst/>
            </a:prstGeom>
          </p:spPr>
        </p:pic>
        <p:sp>
          <p:nvSpPr>
            <p:cNvPr id="23" name="文本框 22"/>
            <p:cNvSpPr txBox="1"/>
            <p:nvPr/>
          </p:nvSpPr>
          <p:spPr>
            <a:xfrm>
              <a:off x="2769832" y="2904129"/>
              <a:ext cx="1731564" cy="400110"/>
            </a:xfrm>
            <a:prstGeom prst="rect">
              <a:avLst/>
            </a:prstGeom>
            <a:noFill/>
          </p:spPr>
          <p:txBody>
            <a:bodyPr wrap="none" rtlCol="0">
              <a:spAutoFit/>
              <a:scene3d>
                <a:camera prst="orthographicFront"/>
                <a:lightRig rig="threePt" dir="t"/>
              </a:scene3d>
              <a:sp3d contourW="12700"/>
            </a:bodyPr>
            <a:lstStyle/>
            <a:p>
              <a:r>
                <a:rPr lang="en-US" altLang="zh-CN" sz="2000" b="1" dirty="0" smtClean="0">
                  <a:latin typeface="+mj-ea"/>
                  <a:ea typeface="+mj-ea"/>
                </a:rPr>
                <a:t>Conclusions</a:t>
              </a:r>
              <a:endParaRPr lang="zh-CN" altLang="en-US" sz="2000" b="1" dirty="0">
                <a:latin typeface="+mj-ea"/>
                <a:ea typeface="+mj-ea"/>
              </a:endParaRPr>
            </a:p>
          </p:txBody>
        </p:sp>
      </p:grpSp>
      <p:sp>
        <p:nvSpPr>
          <p:cNvPr id="24" name="矩形 23"/>
          <p:cNvSpPr/>
          <p:nvPr/>
        </p:nvSpPr>
        <p:spPr>
          <a:xfrm>
            <a:off x="3933190" y="2371716"/>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smtClean="0">
                <a:ea typeface="+mj-ea"/>
              </a:rPr>
              <a:t>CATEGORY</a:t>
            </a:r>
            <a:endParaRPr lang="zh-CN" altLang="en-US" sz="4000" b="1" dirty="0">
              <a:ea typeface="+mj-ea"/>
            </a:endParaRPr>
          </a:p>
        </p:txBody>
      </p:sp>
      <p:sp>
        <p:nvSpPr>
          <p:cNvPr id="26" name="TextBox 25"/>
          <p:cNvSpPr txBox="1"/>
          <p:nvPr/>
        </p:nvSpPr>
        <p:spPr>
          <a:xfrm>
            <a:off x="3333750" y="3962400"/>
            <a:ext cx="1784350" cy="400110"/>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Project background</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Business problem</a:t>
            </a:r>
            <a:endParaRPr lang="zh-CN" altLang="en-US" sz="1000" dirty="0" smtClean="0">
              <a:solidFill>
                <a:schemeClr val="tx1">
                  <a:lumMod val="65000"/>
                  <a:lumOff val="35000"/>
                </a:schemeClr>
              </a:solidFill>
              <a:latin typeface="迷你简准圆" panose="03000509000000000000" pitchFamily="65" charset="-122"/>
              <a:ea typeface="迷你简准圆" panose="03000509000000000000" pitchFamily="65" charset="-122"/>
            </a:endParaRPr>
          </a:p>
        </p:txBody>
      </p:sp>
      <p:sp>
        <p:nvSpPr>
          <p:cNvPr id="27" name="TextBox 26"/>
          <p:cNvSpPr txBox="1"/>
          <p:nvPr/>
        </p:nvSpPr>
        <p:spPr>
          <a:xfrm>
            <a:off x="7715250" y="3943350"/>
            <a:ext cx="2254250" cy="553998"/>
          </a:xfrm>
          <a:prstGeom prst="rect">
            <a:avLst/>
          </a:prstGeom>
          <a:noFill/>
        </p:spPr>
        <p:txBody>
          <a:bodyPr wrap="square" rtlCol="0">
            <a:spAutoFit/>
          </a:bodyPr>
          <a:lstStyle/>
          <a:p>
            <a:pPr lvl="0">
              <a:defRPr/>
            </a:pPr>
            <a:r>
              <a:rPr lang="en-US" altLang="zh-CN" sz="1000" dirty="0" smtClean="0">
                <a:solidFill>
                  <a:schemeClr val="tx1">
                    <a:lumMod val="65000"/>
                    <a:lumOff val="35000"/>
                  </a:schemeClr>
                </a:solidFill>
                <a:latin typeface="迷你简准圆" panose="03000509000000000000" pitchFamily="65" charset="-122"/>
                <a:ea typeface="迷你简准圆"/>
              </a:rPr>
              <a:t>Street-easy rent data</a:t>
            </a:r>
          </a:p>
          <a:p>
            <a:pPr lvl="0">
              <a:defRPr/>
            </a:pPr>
            <a:r>
              <a:rPr lang="en-US" altLang="zh-CN" sz="1000" dirty="0" err="1" smtClean="0">
                <a:solidFill>
                  <a:schemeClr val="tx1">
                    <a:lumMod val="65000"/>
                    <a:lumOff val="35000"/>
                  </a:schemeClr>
                </a:solidFill>
                <a:latin typeface="迷你简准圆" panose="03000509000000000000" pitchFamily="65" charset="-122"/>
                <a:ea typeface="迷你简准圆"/>
              </a:rPr>
              <a:t>GeoPy</a:t>
            </a:r>
            <a:r>
              <a:rPr lang="en-US" altLang="zh-CN" sz="1000" dirty="0" smtClean="0">
                <a:solidFill>
                  <a:schemeClr val="tx1">
                    <a:lumMod val="65000"/>
                    <a:lumOff val="35000"/>
                  </a:schemeClr>
                </a:solidFill>
                <a:latin typeface="迷你简准圆" panose="03000509000000000000" pitchFamily="65" charset="-122"/>
                <a:ea typeface="迷你简准圆"/>
              </a:rPr>
              <a:t> location data</a:t>
            </a:r>
          </a:p>
          <a:p>
            <a:pPr lvl="0">
              <a:defRPr/>
            </a:pPr>
            <a:r>
              <a:rPr lang="en-US" altLang="zh-CN" sz="1000" dirty="0" smtClean="0">
                <a:solidFill>
                  <a:schemeClr val="tx1">
                    <a:lumMod val="65000"/>
                    <a:lumOff val="35000"/>
                  </a:schemeClr>
                </a:solidFill>
                <a:latin typeface="迷你简准圆" panose="03000509000000000000" pitchFamily="65" charset="-122"/>
                <a:ea typeface="迷你简准圆"/>
              </a:rPr>
              <a:t>Foursquare neighborhood data</a:t>
            </a:r>
            <a:endParaRPr lang="zh-CN" altLang="en-US" sz="1000" dirty="0">
              <a:solidFill>
                <a:schemeClr val="tx1">
                  <a:lumMod val="65000"/>
                  <a:lumOff val="35000"/>
                </a:schemeClr>
              </a:solidFill>
              <a:latin typeface="迷你简准圆" panose="03000509000000000000" pitchFamily="65" charset="-122"/>
              <a:ea typeface="迷你简准圆"/>
            </a:endParaRPr>
          </a:p>
        </p:txBody>
      </p:sp>
      <p:sp>
        <p:nvSpPr>
          <p:cNvPr id="28" name="TextBox 27"/>
          <p:cNvSpPr txBox="1"/>
          <p:nvPr/>
        </p:nvSpPr>
        <p:spPr>
          <a:xfrm>
            <a:off x="3295650" y="5353050"/>
            <a:ext cx="1784350" cy="553998"/>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Less competitor</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Cluster </a:t>
            </a:r>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neighborhood</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Lower rent</a:t>
            </a:r>
          </a:p>
        </p:txBody>
      </p:sp>
      <p:sp>
        <p:nvSpPr>
          <p:cNvPr id="29" name="TextBox 28"/>
          <p:cNvSpPr txBox="1"/>
          <p:nvPr/>
        </p:nvSpPr>
        <p:spPr>
          <a:xfrm>
            <a:off x="7696200" y="5327650"/>
            <a:ext cx="1784350" cy="400110"/>
          </a:xfrm>
          <a:prstGeom prst="rect">
            <a:avLst/>
          </a:prstGeom>
          <a:noFill/>
        </p:spPr>
        <p:txBody>
          <a:bodyPr wrap="square" rtlCol="0">
            <a:spAutoFit/>
          </a:bodyPr>
          <a:lstStyle/>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Result</a:t>
            </a:r>
          </a:p>
          <a:p>
            <a:r>
              <a:rPr lang="en-US" altLang="zh-CN" sz="1000" dirty="0" smtClean="0">
                <a:solidFill>
                  <a:schemeClr val="tx1">
                    <a:lumMod val="65000"/>
                    <a:lumOff val="35000"/>
                  </a:schemeClr>
                </a:solidFill>
                <a:latin typeface="迷你简准圆" panose="03000509000000000000" pitchFamily="65" charset="-122"/>
                <a:ea typeface="迷你简准圆" panose="03000509000000000000" pitchFamily="65" charset="-122"/>
              </a:rPr>
              <a:t>Limitations</a:t>
            </a:r>
          </a:p>
        </p:txBody>
      </p:sp>
    </p:spTree>
    <p:extLst>
      <p:ext uri="{BB962C8B-B14F-4D97-AF65-F5344CB8AC3E}">
        <p14:creationId xmlns:p14="http://schemas.microsoft.com/office/powerpoint/2010/main" xmlns="" val="1948594781"/>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par>
                          <p:cTn id="22" fill="hold">
                            <p:stCondLst>
                              <p:cond delay="2000"/>
                            </p:stCondLst>
                            <p:childTnLst>
                              <p:par>
                                <p:cTn id="23" presetID="3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par>
                          <p:cTn id="29" fill="hold">
                            <p:stCondLst>
                              <p:cond delay="3000"/>
                            </p:stCondLst>
                            <p:childTnLst>
                              <p:par>
                                <p:cTn id="30" presetID="31"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1000" fill="hold"/>
                                        <p:tgtEl>
                                          <p:spTgt spid="14"/>
                                        </p:tgtEl>
                                        <p:attrNameLst>
                                          <p:attrName>ppt_w</p:attrName>
                                        </p:attrNameLst>
                                      </p:cBhvr>
                                      <p:tavLst>
                                        <p:tav tm="0">
                                          <p:val>
                                            <p:fltVal val="0"/>
                                          </p:val>
                                        </p:tav>
                                        <p:tav tm="100000">
                                          <p:val>
                                            <p:strVal val="#ppt_w"/>
                                          </p:val>
                                        </p:tav>
                                      </p:tavLst>
                                    </p:anim>
                                    <p:anim calcmode="lin" valueType="num">
                                      <p:cBhvr>
                                        <p:cTn id="33" dur="1000" fill="hold"/>
                                        <p:tgtEl>
                                          <p:spTgt spid="14"/>
                                        </p:tgtEl>
                                        <p:attrNameLst>
                                          <p:attrName>ppt_h</p:attrName>
                                        </p:attrNameLst>
                                      </p:cBhvr>
                                      <p:tavLst>
                                        <p:tav tm="0">
                                          <p:val>
                                            <p:fltVal val="0"/>
                                          </p:val>
                                        </p:tav>
                                        <p:tav tm="100000">
                                          <p:val>
                                            <p:strVal val="#ppt_h"/>
                                          </p:val>
                                        </p:tav>
                                      </p:tavLst>
                                    </p:anim>
                                    <p:anim calcmode="lin" valueType="num">
                                      <p:cBhvr>
                                        <p:cTn id="34" dur="1000" fill="hold"/>
                                        <p:tgtEl>
                                          <p:spTgt spid="14"/>
                                        </p:tgtEl>
                                        <p:attrNameLst>
                                          <p:attrName>style.rotation</p:attrName>
                                        </p:attrNameLst>
                                      </p:cBhvr>
                                      <p:tavLst>
                                        <p:tav tm="0">
                                          <p:val>
                                            <p:fltVal val="90"/>
                                          </p:val>
                                        </p:tav>
                                        <p:tav tm="100000">
                                          <p:val>
                                            <p:fltVal val="0"/>
                                          </p:val>
                                        </p:tav>
                                      </p:tavLst>
                                    </p:anim>
                                    <p:animEffect transition="in" filter="fade">
                                      <p:cBhvr>
                                        <p:cTn id="35" dur="1000"/>
                                        <p:tgtEl>
                                          <p:spTgt spid="14"/>
                                        </p:tgtEl>
                                      </p:cBhvr>
                                    </p:animEffect>
                                  </p:childTnLst>
                                </p:cTn>
                              </p:par>
                            </p:childTnLst>
                          </p:cTn>
                        </p:par>
                        <p:par>
                          <p:cTn id="36" fill="hold">
                            <p:stCondLst>
                              <p:cond delay="4000"/>
                            </p:stCondLst>
                            <p:childTnLst>
                              <p:par>
                                <p:cTn id="37" presetID="31"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fltVal val="0"/>
                                          </p:val>
                                        </p:tav>
                                        <p:tav tm="100000">
                                          <p:val>
                                            <p:strVal val="#ppt_w"/>
                                          </p:val>
                                        </p:tav>
                                      </p:tavLst>
                                    </p:anim>
                                    <p:anim calcmode="lin" valueType="num">
                                      <p:cBhvr>
                                        <p:cTn id="40" dur="1000" fill="hold"/>
                                        <p:tgtEl>
                                          <p:spTgt spid="19"/>
                                        </p:tgtEl>
                                        <p:attrNameLst>
                                          <p:attrName>ppt_h</p:attrName>
                                        </p:attrNameLst>
                                      </p:cBhvr>
                                      <p:tavLst>
                                        <p:tav tm="0">
                                          <p:val>
                                            <p:fltVal val="0"/>
                                          </p:val>
                                        </p:tav>
                                        <p:tav tm="100000">
                                          <p:val>
                                            <p:strVal val="#ppt_h"/>
                                          </p:val>
                                        </p:tav>
                                      </p:tavLst>
                                    </p:anim>
                                    <p:anim calcmode="lin" valueType="num">
                                      <p:cBhvr>
                                        <p:cTn id="41" dur="1000" fill="hold"/>
                                        <p:tgtEl>
                                          <p:spTgt spid="19"/>
                                        </p:tgtEl>
                                        <p:attrNameLst>
                                          <p:attrName>style.rotation</p:attrName>
                                        </p:attrNameLst>
                                      </p:cBhvr>
                                      <p:tavLst>
                                        <p:tav tm="0">
                                          <p:val>
                                            <p:fltVal val="90"/>
                                          </p:val>
                                        </p:tav>
                                        <p:tav tm="100000">
                                          <p:val>
                                            <p:fltVal val="0"/>
                                          </p:val>
                                        </p:tav>
                                      </p:tavLst>
                                    </p:anim>
                                    <p:animEffect transition="in" filter="fade">
                                      <p:cBhvr>
                                        <p:cTn id="4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222499" y="1961044"/>
            <a:ext cx="7747002" cy="3910638"/>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4267287" y="2283361"/>
            <a:ext cx="2510884" cy="962022"/>
            <a:chOff x="7325360" y="2384859"/>
            <a:chExt cx="2510884" cy="962022"/>
          </a:xfrm>
        </p:grpSpPr>
        <p:sp>
          <p:nvSpPr>
            <p:cNvPr id="8" name="矩形 7"/>
            <p:cNvSpPr/>
            <p:nvPr/>
          </p:nvSpPr>
          <p:spPr>
            <a:xfrm>
              <a:off x="7325360" y="2737483"/>
              <a:ext cx="251088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a:t>
              </a:r>
            </a:p>
          </p:txBody>
        </p:sp>
        <p:sp>
          <p:nvSpPr>
            <p:cNvPr id="9" name="矩形 8"/>
            <p:cNvSpPr/>
            <p:nvPr/>
          </p:nvSpPr>
          <p:spPr>
            <a:xfrm>
              <a:off x="74598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
        <p:nvSpPr>
          <p:cNvPr id="10" name="矩形 9"/>
          <p:cNvSpPr/>
          <p:nvPr/>
        </p:nvSpPr>
        <p:spPr>
          <a:xfrm>
            <a:off x="2224314" y="5295075"/>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1" name="矩形 10"/>
          <p:cNvSpPr/>
          <p:nvPr/>
        </p:nvSpPr>
        <p:spPr>
          <a:xfrm>
            <a:off x="8616423" y="5237019"/>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2" name="矩形 11"/>
          <p:cNvSpPr/>
          <p:nvPr/>
        </p:nvSpPr>
        <p:spPr>
          <a:xfrm>
            <a:off x="6545934" y="5082709"/>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
        <p:nvSpPr>
          <p:cNvPr id="13" name="矩形 12"/>
          <p:cNvSpPr/>
          <p:nvPr/>
        </p:nvSpPr>
        <p:spPr>
          <a:xfrm>
            <a:off x="4356096" y="5123612"/>
            <a:ext cx="1309536"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文字添加</a:t>
            </a:r>
          </a:p>
        </p:txBody>
      </p:sp>
    </p:spTree>
    <p:extLst>
      <p:ext uri="{BB962C8B-B14F-4D97-AF65-F5344CB8AC3E}">
        <p14:creationId xmlns:p14="http://schemas.microsoft.com/office/powerpoint/2010/main" xmlns="" val="3632972282"/>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495413" y="2102165"/>
            <a:ext cx="3326800" cy="3432452"/>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407973" y="1957025"/>
            <a:ext cx="4238084" cy="962022"/>
            <a:chOff x="7325360" y="2384859"/>
            <a:chExt cx="4238084" cy="962022"/>
          </a:xfrm>
        </p:grpSpPr>
        <p:sp>
          <p:nvSpPr>
            <p:cNvPr id="8" name="矩形 7"/>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1407973" y="3397663"/>
            <a:ext cx="4238084" cy="962022"/>
            <a:chOff x="7325360" y="2384859"/>
            <a:chExt cx="4238084" cy="962022"/>
          </a:xfrm>
        </p:grpSpPr>
        <p:sp>
          <p:nvSpPr>
            <p:cNvPr id="11" name="矩形 10"/>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407973" y="4838300"/>
            <a:ext cx="4238084" cy="962022"/>
            <a:chOff x="7325360" y="2384859"/>
            <a:chExt cx="4238084" cy="962022"/>
          </a:xfrm>
        </p:grpSpPr>
        <p:sp>
          <p:nvSpPr>
            <p:cNvPr id="14" name="矩形 13"/>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6" name="矩形 15"/>
          <p:cNvSpPr/>
          <p:nvPr/>
        </p:nvSpPr>
        <p:spPr>
          <a:xfrm>
            <a:off x="9317410" y="5542281"/>
            <a:ext cx="170959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标题文字添加</a:t>
            </a:r>
          </a:p>
        </p:txBody>
      </p:sp>
      <p:sp>
        <p:nvSpPr>
          <p:cNvPr id="17" name="矩形 16"/>
          <p:cNvSpPr/>
          <p:nvPr/>
        </p:nvSpPr>
        <p:spPr>
          <a:xfrm>
            <a:off x="6981473" y="5404618"/>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
        <p:nvSpPr>
          <p:cNvPr id="18" name="矩形 17"/>
          <p:cNvSpPr/>
          <p:nvPr/>
        </p:nvSpPr>
        <p:spPr>
          <a:xfrm>
            <a:off x="7910387" y="1561321"/>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
        <p:nvSpPr>
          <p:cNvPr id="19" name="矩形 18"/>
          <p:cNvSpPr/>
          <p:nvPr/>
        </p:nvSpPr>
        <p:spPr>
          <a:xfrm>
            <a:off x="6240835" y="3818391"/>
            <a:ext cx="1233613"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j-ea"/>
                <a:ea typeface="+mj-ea"/>
              </a:rPr>
              <a:t>文字添加</a:t>
            </a:r>
          </a:p>
        </p:txBody>
      </p:sp>
    </p:spTree>
    <p:extLst>
      <p:ext uri="{BB962C8B-B14F-4D97-AF65-F5344CB8AC3E}">
        <p14:creationId xmlns:p14="http://schemas.microsoft.com/office/powerpoint/2010/main" xmlns="" val="3284177699"/>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par>
                          <p:cTn id="18" fill="hold">
                            <p:stCondLst>
                              <p:cond delay="3000"/>
                            </p:stCondLst>
                            <p:childTnLst>
                              <p:par>
                                <p:cTn id="19" presetID="53" presetClass="entr" presetSubtype="16"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par>
                          <p:cTn id="39" fill="hold">
                            <p:stCondLst>
                              <p:cond delay="3500"/>
                            </p:stCondLst>
                            <p:childTnLst>
                              <p:par>
                                <p:cTn id="40" presetID="12" presetClass="entr" presetSubtype="8"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p:tgtEl>
                                          <p:spTgt spid="7"/>
                                        </p:tgtEl>
                                        <p:attrNameLst>
                                          <p:attrName>ppt_x</p:attrName>
                                        </p:attrNameLst>
                                      </p:cBhvr>
                                      <p:tavLst>
                                        <p:tav tm="0">
                                          <p:val>
                                            <p:strVal val="#ppt_x-#ppt_w*1.125000"/>
                                          </p:val>
                                        </p:tav>
                                        <p:tav tm="100000">
                                          <p:val>
                                            <p:strVal val="#ppt_x"/>
                                          </p:val>
                                        </p:tav>
                                      </p:tavLst>
                                    </p:anim>
                                    <p:animEffect transition="in" filter="wipe(right)">
                                      <p:cBhvr>
                                        <p:cTn id="43" dur="500"/>
                                        <p:tgtEl>
                                          <p:spTgt spid="7"/>
                                        </p:tgtEl>
                                      </p:cBhvr>
                                    </p:animEffect>
                                  </p:childTnLst>
                                </p:cTn>
                              </p:par>
                            </p:childTnLst>
                          </p:cTn>
                        </p:par>
                        <p:par>
                          <p:cTn id="44" fill="hold">
                            <p:stCondLst>
                              <p:cond delay="4000"/>
                            </p:stCondLst>
                            <p:childTnLst>
                              <p:par>
                                <p:cTn id="45" presetID="12" presetClass="entr" presetSubtype="8"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p:tgtEl>
                                          <p:spTgt spid="10"/>
                                        </p:tgtEl>
                                        <p:attrNameLst>
                                          <p:attrName>ppt_x</p:attrName>
                                        </p:attrNameLst>
                                      </p:cBhvr>
                                      <p:tavLst>
                                        <p:tav tm="0">
                                          <p:val>
                                            <p:strVal val="#ppt_x-#ppt_w*1.125000"/>
                                          </p:val>
                                        </p:tav>
                                        <p:tav tm="100000">
                                          <p:val>
                                            <p:strVal val="#ppt_x"/>
                                          </p:val>
                                        </p:tav>
                                      </p:tavLst>
                                    </p:anim>
                                    <p:animEffect transition="in" filter="wipe(right)">
                                      <p:cBhvr>
                                        <p:cTn id="48" dur="500"/>
                                        <p:tgtEl>
                                          <p:spTgt spid="10"/>
                                        </p:tgtEl>
                                      </p:cBhvr>
                                    </p:animEffect>
                                  </p:childTnLst>
                                </p:cTn>
                              </p:par>
                            </p:childTnLst>
                          </p:cTn>
                        </p:par>
                        <p:par>
                          <p:cTn id="49" fill="hold">
                            <p:stCondLst>
                              <p:cond delay="4500"/>
                            </p:stCondLst>
                            <p:childTnLst>
                              <p:par>
                                <p:cTn id="50" presetID="1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p:tgtEl>
                                          <p:spTgt spid="13"/>
                                        </p:tgtEl>
                                        <p:attrNameLst>
                                          <p:attrName>ppt_x</p:attrName>
                                        </p:attrNameLst>
                                      </p:cBhvr>
                                      <p:tavLst>
                                        <p:tav tm="0">
                                          <p:val>
                                            <p:strVal val="#ppt_x-#ppt_w*1.125000"/>
                                          </p:val>
                                        </p:tav>
                                        <p:tav tm="100000">
                                          <p:val>
                                            <p:strVal val="#ppt_x"/>
                                          </p:val>
                                        </p:tav>
                                      </p:tavLst>
                                    </p:anim>
                                    <p:animEffect transition="in" filter="wipe(right)">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5" name="组合 14"/>
          <p:cNvGrpSpPr/>
          <p:nvPr/>
        </p:nvGrpSpPr>
        <p:grpSpPr>
          <a:xfrm>
            <a:off x="1860872" y="1806735"/>
            <a:ext cx="3650928" cy="2766141"/>
            <a:chOff x="1860872" y="1806735"/>
            <a:chExt cx="3650928" cy="2766141"/>
          </a:xfrm>
        </p:grpSpPr>
        <p:pic>
          <p:nvPicPr>
            <p:cNvPr id="3" name="图片 2"/>
            <p:cNvPicPr>
              <a:picLocks noChangeAspect="1"/>
            </p:cNvPicPr>
            <p:nvPr/>
          </p:nvPicPr>
          <p:blipFill>
            <a:blip r:embed="rId4"/>
            <a:stretch>
              <a:fillRect/>
            </a:stretch>
          </p:blipFill>
          <p:spPr>
            <a:xfrm>
              <a:off x="1860872" y="1806735"/>
              <a:ext cx="3650928" cy="2766141"/>
            </a:xfrm>
            <a:prstGeom prst="rect">
              <a:avLst/>
            </a:prstGeom>
          </p:spPr>
        </p:pic>
        <p:grpSp>
          <p:nvGrpSpPr>
            <p:cNvPr id="9" name="组合 8"/>
            <p:cNvGrpSpPr/>
            <p:nvPr/>
          </p:nvGrpSpPr>
          <p:grpSpPr>
            <a:xfrm>
              <a:off x="2447076" y="2352158"/>
              <a:ext cx="2714084" cy="1220554"/>
              <a:chOff x="7325360" y="2384859"/>
              <a:chExt cx="2714084" cy="1220554"/>
            </a:xfrm>
          </p:grpSpPr>
          <p:sp>
            <p:nvSpPr>
              <p:cNvPr id="10" name="矩形 9"/>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1" name="矩形 10"/>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16" name="组合 15"/>
          <p:cNvGrpSpPr/>
          <p:nvPr/>
        </p:nvGrpSpPr>
        <p:grpSpPr>
          <a:xfrm>
            <a:off x="6585272" y="2962435"/>
            <a:ext cx="3650928" cy="2766141"/>
            <a:chOff x="6585272" y="2962435"/>
            <a:chExt cx="3650928" cy="2766141"/>
          </a:xfrm>
        </p:grpSpPr>
        <p:pic>
          <p:nvPicPr>
            <p:cNvPr id="4" name="图片 3"/>
            <p:cNvPicPr>
              <a:picLocks noChangeAspect="1"/>
            </p:cNvPicPr>
            <p:nvPr/>
          </p:nvPicPr>
          <p:blipFill>
            <a:blip r:embed="rId4"/>
            <a:stretch>
              <a:fillRect/>
            </a:stretch>
          </p:blipFill>
          <p:spPr>
            <a:xfrm>
              <a:off x="6585272" y="2962435"/>
              <a:ext cx="3650928" cy="2766141"/>
            </a:xfrm>
            <a:prstGeom prst="rect">
              <a:avLst/>
            </a:prstGeom>
          </p:spPr>
        </p:pic>
        <p:grpSp>
          <p:nvGrpSpPr>
            <p:cNvPr id="12" name="组合 11"/>
            <p:cNvGrpSpPr/>
            <p:nvPr/>
          </p:nvGrpSpPr>
          <p:grpSpPr>
            <a:xfrm>
              <a:off x="7053694" y="3629415"/>
              <a:ext cx="2714084" cy="1220554"/>
              <a:chOff x="7325360" y="2384859"/>
              <a:chExt cx="2714084" cy="1220554"/>
            </a:xfrm>
          </p:grpSpPr>
          <p:sp>
            <p:nvSpPr>
              <p:cNvPr id="13" name="矩形 12"/>
              <p:cNvSpPr/>
              <p:nvPr/>
            </p:nvSpPr>
            <p:spPr>
              <a:xfrm>
                <a:off x="7325360" y="2737483"/>
                <a:ext cx="271408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4" name="矩形 1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xmlns="" val="3749605612"/>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fltVal val="0"/>
                                          </p:val>
                                        </p:tav>
                                        <p:tav tm="100000">
                                          <p:val>
                                            <p:strVal val="#ppt_w"/>
                                          </p:val>
                                        </p:tav>
                                      </p:tavLst>
                                    </p:anim>
                                    <p:anim calcmode="lin" valueType="num">
                                      <p:cBhvr>
                                        <p:cTn id="18" dur="1000" fill="hold"/>
                                        <p:tgtEl>
                                          <p:spTgt spid="15"/>
                                        </p:tgtEl>
                                        <p:attrNameLst>
                                          <p:attrName>ppt_h</p:attrName>
                                        </p:attrNameLst>
                                      </p:cBhvr>
                                      <p:tavLst>
                                        <p:tav tm="0">
                                          <p:val>
                                            <p:fltVal val="0"/>
                                          </p:val>
                                        </p:tav>
                                        <p:tav tm="100000">
                                          <p:val>
                                            <p:strVal val="#ppt_h"/>
                                          </p:val>
                                        </p:tav>
                                      </p:tavLst>
                                    </p:anim>
                                    <p:anim calcmode="lin" valueType="num">
                                      <p:cBhvr>
                                        <p:cTn id="19" dur="1000" fill="hold"/>
                                        <p:tgtEl>
                                          <p:spTgt spid="15"/>
                                        </p:tgtEl>
                                        <p:attrNameLst>
                                          <p:attrName>style.rotation</p:attrName>
                                        </p:attrNameLst>
                                      </p:cBhvr>
                                      <p:tavLst>
                                        <p:tav tm="0">
                                          <p:val>
                                            <p:fltVal val="90"/>
                                          </p:val>
                                        </p:tav>
                                        <p:tav tm="100000">
                                          <p:val>
                                            <p:fltVal val="0"/>
                                          </p:val>
                                        </p:tav>
                                      </p:tavLst>
                                    </p:anim>
                                    <p:animEffect transition="in" filter="fade">
                                      <p:cBhvr>
                                        <p:cTn id="20" dur="1000"/>
                                        <p:tgtEl>
                                          <p:spTgt spid="15"/>
                                        </p:tgtEl>
                                      </p:cBhvr>
                                    </p:animEffect>
                                  </p:childTnLst>
                                </p:cTn>
                              </p:par>
                            </p:childTnLst>
                          </p:cTn>
                        </p:par>
                        <p:par>
                          <p:cTn id="21" fill="hold">
                            <p:stCondLst>
                              <p:cond delay="2000"/>
                            </p:stCondLst>
                            <p:childTnLst>
                              <p:par>
                                <p:cTn id="22" presetID="31"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ppt_w</p:attrName>
                                        </p:attrNameLst>
                                      </p:cBhvr>
                                      <p:tavLst>
                                        <p:tav tm="0">
                                          <p:val>
                                            <p:fltVal val="0"/>
                                          </p:val>
                                        </p:tav>
                                        <p:tav tm="100000">
                                          <p:val>
                                            <p:strVal val="#ppt_w"/>
                                          </p:val>
                                        </p:tav>
                                      </p:tavLst>
                                    </p:anim>
                                    <p:anim calcmode="lin" valueType="num">
                                      <p:cBhvr>
                                        <p:cTn id="25" dur="1000" fill="hold"/>
                                        <p:tgtEl>
                                          <p:spTgt spid="16"/>
                                        </p:tgtEl>
                                        <p:attrNameLst>
                                          <p:attrName>ppt_h</p:attrName>
                                        </p:attrNameLst>
                                      </p:cBhvr>
                                      <p:tavLst>
                                        <p:tav tm="0">
                                          <p:val>
                                            <p:fltVal val="0"/>
                                          </p:val>
                                        </p:tav>
                                        <p:tav tm="100000">
                                          <p:val>
                                            <p:strVal val="#ppt_h"/>
                                          </p:val>
                                        </p:tav>
                                      </p:tavLst>
                                    </p:anim>
                                    <p:anim calcmode="lin" valueType="num">
                                      <p:cBhvr>
                                        <p:cTn id="26" dur="1000" fill="hold"/>
                                        <p:tgtEl>
                                          <p:spTgt spid="16"/>
                                        </p:tgtEl>
                                        <p:attrNameLst>
                                          <p:attrName>style.rotation</p:attrName>
                                        </p:attrNameLst>
                                      </p:cBhvr>
                                      <p:tavLst>
                                        <p:tav tm="0">
                                          <p:val>
                                            <p:fltVal val="90"/>
                                          </p:val>
                                        </p:tav>
                                        <p:tav tm="100000">
                                          <p:val>
                                            <p:fltVal val="0"/>
                                          </p:val>
                                        </p:tav>
                                      </p:tavLst>
                                    </p:anim>
                                    <p:animEffect transition="in" filter="fade">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占位符 18"/>
          <p:cNvPicPr>
            <a:picLocks noGrp="1" noChangeAspect="1"/>
          </p:cNvPicPr>
          <p:nvPr>
            <p:ph type="pic" sz="quarter" idx="10"/>
          </p:nvPr>
        </p:nvPicPr>
        <p:blipFill>
          <a:blip r:embed="rId3" cstate="print">
            <a:extLst>
              <a:ext uri="{28A0092B-C50C-407E-A947-70E740481C1C}">
                <a14:useLocalDpi xmlns:a14="http://schemas.microsoft.com/office/drawing/2010/main" xmlns="" val="0"/>
              </a:ext>
            </a:extLst>
          </a:blip>
          <a:srcRect l="784" r="784"/>
          <a:stretch>
            <a:fillRect/>
          </a:stretch>
        </p:blipFill>
        <p:spPr/>
      </p:pic>
      <p:pic>
        <p:nvPicPr>
          <p:cNvPr id="20" name="图片占位符 19"/>
          <p:cNvPicPr>
            <a:picLocks noGrp="1" noChangeAspect="1"/>
          </p:cNvPicPr>
          <p:nvPr>
            <p:ph type="pic" sz="quarter" idx="11"/>
          </p:nvPr>
        </p:nvPicPr>
        <p:blipFill>
          <a:blip r:embed="rId4" cstate="print">
            <a:extLst>
              <a:ext uri="{28A0092B-C50C-407E-A947-70E740481C1C}">
                <a14:useLocalDpi xmlns:a14="http://schemas.microsoft.com/office/drawing/2010/main" xmlns="" val="0"/>
              </a:ext>
            </a:extLst>
          </a:blip>
          <a:srcRect l="889" r="889"/>
          <a:stretch>
            <a:fillRect/>
          </a:stretch>
        </p:blipFill>
        <p:spPr/>
      </p:pic>
      <p:pic>
        <p:nvPicPr>
          <p:cNvPr id="2" name="图片 1"/>
          <p:cNvPicPr>
            <a:picLocks noChangeAspect="1"/>
          </p:cNvPicPr>
          <p:nvPr/>
        </p:nvPicPr>
        <p:blipFill>
          <a:blip r:embed="rId5"/>
          <a:stretch>
            <a:fillRect/>
          </a:stretch>
        </p:blipFill>
        <p:spPr>
          <a:xfrm>
            <a:off x="1778380" y="1986642"/>
            <a:ext cx="3314320" cy="2717993"/>
          </a:xfrm>
          <a:prstGeom prst="rect">
            <a:avLst/>
          </a:prstGeom>
        </p:spPr>
      </p:pic>
      <p:pic>
        <p:nvPicPr>
          <p:cNvPr id="3" name="图片 2"/>
          <p:cNvPicPr>
            <a:picLocks noChangeAspect="1"/>
          </p:cNvPicPr>
          <p:nvPr/>
        </p:nvPicPr>
        <p:blipFill>
          <a:blip r:embed="rId5"/>
          <a:stretch>
            <a:fillRect/>
          </a:stretch>
        </p:blipFill>
        <p:spPr>
          <a:xfrm>
            <a:off x="7112380" y="1986642"/>
            <a:ext cx="3314320" cy="2717993"/>
          </a:xfrm>
          <a:prstGeom prst="rect">
            <a:avLst/>
          </a:prstGeom>
        </p:spPr>
      </p:pic>
      <p:pic>
        <p:nvPicPr>
          <p:cNvPr id="7" name="图片 6"/>
          <p:cNvPicPr>
            <a:picLocks noChangeAspect="1"/>
          </p:cNvPicPr>
          <p:nvPr/>
        </p:nvPicPr>
        <p:blipFill>
          <a:blip r:embed="rId6"/>
          <a:stretch>
            <a:fillRect/>
          </a:stretch>
        </p:blipFill>
        <p:spPr>
          <a:xfrm>
            <a:off x="293043" y="342900"/>
            <a:ext cx="1916757" cy="704850"/>
          </a:xfrm>
          <a:prstGeom prst="rect">
            <a:avLst/>
          </a:prstGeom>
        </p:spPr>
      </p:pic>
      <p:grpSp>
        <p:nvGrpSpPr>
          <p:cNvPr id="8" name="组合 7"/>
          <p:cNvGrpSpPr/>
          <p:nvPr/>
        </p:nvGrpSpPr>
        <p:grpSpPr>
          <a:xfrm>
            <a:off x="2348065" y="357414"/>
            <a:ext cx="4880049" cy="727678"/>
            <a:chOff x="3708780" y="2244236"/>
            <a:chExt cx="4880049" cy="727678"/>
          </a:xfrm>
        </p:grpSpPr>
        <p:sp>
          <p:nvSpPr>
            <p:cNvPr id="9" name="矩形 8"/>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0" name="文本框 9"/>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1" name="组合 10"/>
          <p:cNvGrpSpPr/>
          <p:nvPr/>
        </p:nvGrpSpPr>
        <p:grpSpPr>
          <a:xfrm>
            <a:off x="1778380" y="4863917"/>
            <a:ext cx="3314320" cy="962022"/>
            <a:chOff x="7787242" y="2384859"/>
            <a:chExt cx="3314320" cy="962022"/>
          </a:xfrm>
        </p:grpSpPr>
        <p:sp>
          <p:nvSpPr>
            <p:cNvPr id="12" name="矩形 11"/>
            <p:cNvSpPr/>
            <p:nvPr/>
          </p:nvSpPr>
          <p:spPr>
            <a:xfrm>
              <a:off x="7787242" y="2737483"/>
              <a:ext cx="3314320"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用户可以在投影仪或者计算机上进行演示也可以将演示文稿打印出来制作</a:t>
              </a:r>
            </a:p>
          </p:txBody>
        </p:sp>
        <p:sp>
          <p:nvSpPr>
            <p:cNvPr id="13" name="矩形 12"/>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grpSp>
        <p:nvGrpSpPr>
          <p:cNvPr id="14" name="组合 13"/>
          <p:cNvGrpSpPr/>
          <p:nvPr/>
        </p:nvGrpSpPr>
        <p:grpSpPr>
          <a:xfrm>
            <a:off x="7201280" y="4863917"/>
            <a:ext cx="3314320" cy="962022"/>
            <a:chOff x="7787242" y="2384859"/>
            <a:chExt cx="3314320" cy="962022"/>
          </a:xfrm>
        </p:grpSpPr>
        <p:sp>
          <p:nvSpPr>
            <p:cNvPr id="15" name="矩形 14"/>
            <p:cNvSpPr/>
            <p:nvPr/>
          </p:nvSpPr>
          <p:spPr>
            <a:xfrm>
              <a:off x="7787242" y="2737483"/>
              <a:ext cx="3314320"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latin typeface="+mj-ea"/>
                  <a:ea typeface="+mj-ea"/>
                </a:rPr>
                <a:t>用户可以在投影仪或者计算机上进行演示也可以将演示文稿打印出来制作</a:t>
              </a:r>
            </a:p>
          </p:txBody>
        </p:sp>
        <p:sp>
          <p:nvSpPr>
            <p:cNvPr id="16" name="矩形 15"/>
            <p:cNvSpPr/>
            <p:nvPr/>
          </p:nvSpPr>
          <p:spPr>
            <a:xfrm>
              <a:off x="8323415"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xmlns="" val="2983847196"/>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733800" y="2067709"/>
            <a:ext cx="4724400" cy="3443308"/>
          </a:xfrm>
          <a:prstGeom prst="rect">
            <a:avLst/>
          </a:prstGeom>
        </p:spPr>
      </p:pic>
      <p:pic>
        <p:nvPicPr>
          <p:cNvPr id="4" name="图片 3"/>
          <p:cNvPicPr>
            <a:picLocks noChangeAspect="1"/>
          </p:cNvPicPr>
          <p:nvPr/>
        </p:nvPicPr>
        <p:blipFill>
          <a:blip r:embed="rId4"/>
          <a:stretch>
            <a:fillRect/>
          </a:stretch>
        </p:blipFill>
        <p:spPr>
          <a:xfrm>
            <a:off x="293043" y="342900"/>
            <a:ext cx="1916757" cy="704850"/>
          </a:xfrm>
          <a:prstGeom prst="rect">
            <a:avLst/>
          </a:prstGeom>
        </p:spPr>
      </p:pic>
      <p:grpSp>
        <p:nvGrpSpPr>
          <p:cNvPr id="5" name="组合 4"/>
          <p:cNvGrpSpPr/>
          <p:nvPr/>
        </p:nvGrpSpPr>
        <p:grpSpPr>
          <a:xfrm>
            <a:off x="2348065" y="357414"/>
            <a:ext cx="4880049" cy="727678"/>
            <a:chOff x="3708780" y="2244236"/>
            <a:chExt cx="4880049" cy="727678"/>
          </a:xfrm>
        </p:grpSpPr>
        <p:sp>
          <p:nvSpPr>
            <p:cNvPr id="6" name="矩形 5"/>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7" name="文本框 6"/>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8" name="组合 7"/>
          <p:cNvGrpSpPr/>
          <p:nvPr/>
        </p:nvGrpSpPr>
        <p:grpSpPr>
          <a:xfrm>
            <a:off x="8661261" y="2181760"/>
            <a:ext cx="2525399" cy="1220554"/>
            <a:chOff x="7325360" y="2384859"/>
            <a:chExt cx="2525399" cy="1220554"/>
          </a:xfrm>
        </p:grpSpPr>
        <p:sp>
          <p:nvSpPr>
            <p:cNvPr id="9" name="矩形 8"/>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0" name="矩形 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1" name="组合 10"/>
          <p:cNvGrpSpPr/>
          <p:nvPr/>
        </p:nvGrpSpPr>
        <p:grpSpPr>
          <a:xfrm>
            <a:off x="8661261" y="4083131"/>
            <a:ext cx="2525399" cy="1220554"/>
            <a:chOff x="7325360" y="2384859"/>
            <a:chExt cx="2525399" cy="1220554"/>
          </a:xfrm>
        </p:grpSpPr>
        <p:sp>
          <p:nvSpPr>
            <p:cNvPr id="12" name="矩形 11"/>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3" name="矩形 12"/>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4" name="组合 13"/>
          <p:cNvGrpSpPr/>
          <p:nvPr/>
        </p:nvGrpSpPr>
        <p:grpSpPr>
          <a:xfrm>
            <a:off x="1085365" y="2181760"/>
            <a:ext cx="2525399" cy="1220554"/>
            <a:chOff x="7325360" y="2384859"/>
            <a:chExt cx="2525399" cy="1220554"/>
          </a:xfrm>
        </p:grpSpPr>
        <p:sp>
          <p:nvSpPr>
            <p:cNvPr id="15" name="矩形 14"/>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6" name="矩形 15"/>
            <p:cNvSpPr/>
            <p:nvPr/>
          </p:nvSpPr>
          <p:spPr>
            <a:xfrm>
              <a:off x="7608785"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7" name="组合 16"/>
          <p:cNvGrpSpPr/>
          <p:nvPr/>
        </p:nvGrpSpPr>
        <p:grpSpPr>
          <a:xfrm>
            <a:off x="1085365" y="4083131"/>
            <a:ext cx="2525399" cy="1220554"/>
            <a:chOff x="7325360" y="2384859"/>
            <a:chExt cx="2525399" cy="1220554"/>
          </a:xfrm>
        </p:grpSpPr>
        <p:sp>
          <p:nvSpPr>
            <p:cNvPr id="18" name="矩形 17"/>
            <p:cNvSpPr/>
            <p:nvPr/>
          </p:nvSpPr>
          <p:spPr>
            <a:xfrm>
              <a:off x="7325360" y="2737483"/>
              <a:ext cx="2525399"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9" name="矩形 18"/>
            <p:cNvSpPr/>
            <p:nvPr/>
          </p:nvSpPr>
          <p:spPr>
            <a:xfrm>
              <a:off x="7608785" y="2384859"/>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pic>
        <p:nvPicPr>
          <p:cNvPr id="21" name="图片占位符 20"/>
          <p:cNvPicPr>
            <a:picLocks noGrp="1" noChangeAspect="1"/>
          </p:cNvPicPr>
          <p:nvPr>
            <p:ph type="pic" sz="quarter" idx="10"/>
          </p:nvPr>
        </p:nvPicPr>
        <p:blipFill>
          <a:blip r:embed="rId5" cstate="print">
            <a:extLst>
              <a:ext uri="{28A0092B-C50C-407E-A947-70E740481C1C}">
                <a14:useLocalDpi xmlns:a14="http://schemas.microsoft.com/office/drawing/2010/main" xmlns="" val="0"/>
              </a:ext>
            </a:extLst>
          </a:blip>
          <a:srcRect t="8679" b="8679"/>
          <a:stretch>
            <a:fillRect/>
          </a:stretch>
        </p:blipFill>
        <p:spPr/>
      </p:pic>
    </p:spTree>
    <p:extLst>
      <p:ext uri="{BB962C8B-B14F-4D97-AF65-F5344CB8AC3E}">
        <p14:creationId xmlns:p14="http://schemas.microsoft.com/office/powerpoint/2010/main" xmlns="" val="3948265597"/>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4158830" y="3980980"/>
            <a:ext cx="3877985"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微软雅黑"/>
                <a:ea typeface="微软雅黑"/>
                <a:cs typeface="+mn-cs"/>
              </a:rPr>
              <a:t>感谢您的观看</a:t>
            </a:r>
          </a:p>
        </p:txBody>
      </p:sp>
      <p:sp>
        <p:nvSpPr>
          <p:cNvPr id="12" name="文本框 11"/>
          <p:cNvSpPr txBox="1"/>
          <p:nvPr/>
        </p:nvSpPr>
        <p:spPr>
          <a:xfrm>
            <a:off x="2492842" y="4923965"/>
            <a:ext cx="7209958" cy="72385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The user can demonstrate on a projector or computer print the presentation and make it into e used in a wider field The user can demonstrate on a projector </a:t>
            </a:r>
            <a:r>
              <a:rPr kumimoji="0" lang="en-US" altLang="zh-CN" sz="1200" b="0" i="0" u="none" strike="noStrike" kern="1200" cap="none" spc="0" normalizeH="0" baseline="0" noProof="0" dirty="0" err="1">
                <a:ln>
                  <a:noFill/>
                </a:ln>
                <a:solidFill>
                  <a:prstClr val="white">
                    <a:lumMod val="50000"/>
                  </a:prstClr>
                </a:solidFill>
                <a:effectLst/>
                <a:uLnTx/>
                <a:uFillTx/>
                <a:latin typeface="微软雅黑"/>
                <a:ea typeface="微软雅黑"/>
                <a:cs typeface="+mn-cs"/>
              </a:rPr>
              <a:t>orcomputer</a:t>
            </a: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print the</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lumMod val="50000"/>
                  </a:prstClr>
                </a:solidFill>
                <a:effectLst/>
                <a:uLnTx/>
                <a:uFillTx/>
                <a:latin typeface="微软雅黑"/>
                <a:ea typeface="微软雅黑"/>
                <a:cs typeface="+mn-cs"/>
              </a:rPr>
              <a:t> presentation and make it into e used in a wider field</a:t>
            </a:r>
          </a:p>
        </p:txBody>
      </p:sp>
      <p:grpSp>
        <p:nvGrpSpPr>
          <p:cNvPr id="15" name="组合 14"/>
          <p:cNvGrpSpPr/>
          <p:nvPr/>
        </p:nvGrpSpPr>
        <p:grpSpPr>
          <a:xfrm>
            <a:off x="5092906" y="5890833"/>
            <a:ext cx="2070002" cy="405192"/>
            <a:chOff x="5207206" y="5903533"/>
            <a:chExt cx="2070002" cy="405192"/>
          </a:xfrm>
        </p:grpSpPr>
        <p:pic>
          <p:nvPicPr>
            <p:cNvPr id="9" name="图片 8"/>
            <p:cNvPicPr>
              <a:picLocks noChangeAspect="1"/>
            </p:cNvPicPr>
            <p:nvPr/>
          </p:nvPicPr>
          <p:blipFill>
            <a:blip r:embed="rId10"/>
            <a:stretch>
              <a:fillRect/>
            </a:stretch>
          </p:blipFill>
          <p:spPr>
            <a:xfrm>
              <a:off x="5207206" y="5903533"/>
              <a:ext cx="329994" cy="405192"/>
            </a:xfrm>
            <a:prstGeom prst="rect">
              <a:avLst/>
            </a:prstGeom>
          </p:spPr>
        </p:pic>
        <p:sp>
          <p:nvSpPr>
            <p:cNvPr id="14" name="文本框 13"/>
            <p:cNvSpPr txBox="1"/>
            <p:nvPr/>
          </p:nvSpPr>
          <p:spPr>
            <a:xfrm>
              <a:off x="5494348" y="5964789"/>
              <a:ext cx="1782860" cy="338554"/>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rPr>
                <a:t>汇报人</a:t>
              </a:r>
              <a:r>
                <a:rPr kumimoji="0" lang="zh-CN" altLang="en-US" sz="1600" b="0" i="0" u="none" strike="noStrike" kern="1200" cap="none" spc="0" normalizeH="0" baseline="0" noProof="0" dirty="0" smtClean="0">
                  <a:ln>
                    <a:noFill/>
                  </a:ln>
                  <a:solidFill>
                    <a:prstClr val="black"/>
                  </a:solidFill>
                  <a:effectLst/>
                  <a:uLnTx/>
                  <a:uFillTx/>
                  <a:latin typeface="微软雅黑"/>
                  <a:ea typeface="微软雅黑"/>
                  <a:cs typeface="+mn-cs"/>
                </a:rPr>
                <a:t>：第一</a:t>
              </a:r>
              <a:r>
                <a:rPr kumimoji="0" lang="en-US" altLang="zh-CN" sz="1600" b="0" i="0" u="none" strike="noStrike" kern="1200" cap="none" spc="0" normalizeH="0" baseline="0" noProof="0" dirty="0" smtClean="0">
                  <a:ln>
                    <a:noFill/>
                  </a:ln>
                  <a:solidFill>
                    <a:prstClr val="black"/>
                  </a:solidFill>
                  <a:effectLst/>
                  <a:uLnTx/>
                  <a:uFillTx/>
                  <a:latin typeface="微软雅黑"/>
                  <a:ea typeface="微软雅黑"/>
                  <a:cs typeface="+mn-cs"/>
                </a:rPr>
                <a:t>PPT</a:t>
              </a: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Tree>
    <p:extLst>
      <p:ext uri="{BB962C8B-B14F-4D97-AF65-F5344CB8AC3E}">
        <p14:creationId xmlns:p14="http://schemas.microsoft.com/office/powerpoint/2010/main" xmlns="" val="2086183951"/>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97620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01</a:t>
            </a:r>
            <a:endParaRPr lang="zh-CN" altLang="en-US" sz="4000" b="1" dirty="0">
              <a:ea typeface="+mj-ea"/>
            </a:endParaRPr>
          </a:p>
        </p:txBody>
      </p:sp>
    </p:spTree>
    <p:extLst>
      <p:ext uri="{BB962C8B-B14F-4D97-AF65-F5344CB8AC3E}">
        <p14:creationId xmlns:p14="http://schemas.microsoft.com/office/powerpoint/2010/main" xmlns="" val="1493528071"/>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pic>
        <p:nvPicPr>
          <p:cNvPr id="3" name="图片 2"/>
          <p:cNvPicPr>
            <a:picLocks noChangeAspect="1"/>
          </p:cNvPicPr>
          <p:nvPr/>
        </p:nvPicPr>
        <p:blipFill>
          <a:blip r:embed="rId4"/>
          <a:stretch>
            <a:fillRect/>
          </a:stretch>
        </p:blipFill>
        <p:spPr>
          <a:xfrm>
            <a:off x="5040086" y="2237746"/>
            <a:ext cx="5715000" cy="337076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1251421" y="2141575"/>
            <a:ext cx="4238084" cy="1198625"/>
            <a:chOff x="7325360" y="2384859"/>
            <a:chExt cx="4238084" cy="1198625"/>
          </a:xfrm>
        </p:grpSpPr>
        <p:sp>
          <p:nvSpPr>
            <p:cNvPr id="8" name="矩形 7"/>
            <p:cNvSpPr/>
            <p:nvPr/>
          </p:nvSpPr>
          <p:spPr>
            <a:xfrm>
              <a:off x="7325360" y="2737483"/>
              <a:ext cx="4238084" cy="8460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sp>
        <p:nvSpPr>
          <p:cNvPr id="10" name="矩形 9"/>
          <p:cNvSpPr/>
          <p:nvPr/>
        </p:nvSpPr>
        <p:spPr>
          <a:xfrm>
            <a:off x="5417544" y="4237555"/>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20%</a:t>
            </a:r>
            <a:endParaRPr lang="zh-CN" altLang="en-US" sz="2000" dirty="0">
              <a:ea typeface="+mj-ea"/>
            </a:endParaRPr>
          </a:p>
        </p:txBody>
      </p:sp>
      <p:sp>
        <p:nvSpPr>
          <p:cNvPr id="11" name="矩形 10"/>
          <p:cNvSpPr/>
          <p:nvPr/>
        </p:nvSpPr>
        <p:spPr>
          <a:xfrm>
            <a:off x="6867115" y="3254339"/>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45%</a:t>
            </a:r>
            <a:endParaRPr lang="zh-CN" altLang="en-US" sz="2000" dirty="0">
              <a:ea typeface="+mj-ea"/>
            </a:endParaRPr>
          </a:p>
        </p:txBody>
      </p:sp>
      <p:sp>
        <p:nvSpPr>
          <p:cNvPr id="12" name="矩形 11"/>
          <p:cNvSpPr/>
          <p:nvPr/>
        </p:nvSpPr>
        <p:spPr>
          <a:xfrm>
            <a:off x="8289515" y="2374441"/>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68%</a:t>
            </a:r>
            <a:endParaRPr lang="zh-CN" altLang="en-US" sz="2000" dirty="0">
              <a:ea typeface="+mj-ea"/>
            </a:endParaRPr>
          </a:p>
        </p:txBody>
      </p:sp>
      <p:sp>
        <p:nvSpPr>
          <p:cNvPr id="13" name="矩形 12"/>
          <p:cNvSpPr/>
          <p:nvPr/>
        </p:nvSpPr>
        <p:spPr>
          <a:xfrm>
            <a:off x="9682887" y="1753877"/>
            <a:ext cx="721998" cy="42774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ea typeface="+mj-ea"/>
              </a:rPr>
              <a:t>82%</a:t>
            </a:r>
            <a:endParaRPr lang="zh-CN" altLang="en-US" sz="2000" dirty="0">
              <a:ea typeface="+mj-ea"/>
            </a:endParaRPr>
          </a:p>
        </p:txBody>
      </p:sp>
      <p:sp>
        <p:nvSpPr>
          <p:cNvPr id="14" name="矩形 13"/>
          <p:cNvSpPr/>
          <p:nvPr/>
        </p:nvSpPr>
        <p:spPr>
          <a:xfrm>
            <a:off x="4844385"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5" name="矩形 14"/>
          <p:cNvSpPr/>
          <p:nvPr/>
        </p:nvSpPr>
        <p:spPr>
          <a:xfrm>
            <a:off x="6181514"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6" name="矩形 15"/>
          <p:cNvSpPr/>
          <p:nvPr/>
        </p:nvSpPr>
        <p:spPr>
          <a:xfrm>
            <a:off x="7792478"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
        <p:nvSpPr>
          <p:cNvPr id="17" name="矩形 16"/>
          <p:cNvSpPr/>
          <p:nvPr/>
        </p:nvSpPr>
        <p:spPr>
          <a:xfrm>
            <a:off x="9185850" y="5675256"/>
            <a:ext cx="1716072"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latin typeface="+mj-ea"/>
                <a:ea typeface="+mj-ea"/>
              </a:rPr>
              <a:t>文字添加</a:t>
            </a:r>
          </a:p>
        </p:txBody>
      </p:sp>
    </p:spTree>
    <p:extLst>
      <p:ext uri="{BB962C8B-B14F-4D97-AF65-F5344CB8AC3E}">
        <p14:creationId xmlns:p14="http://schemas.microsoft.com/office/powerpoint/2010/main" xmlns="" val="1380840299"/>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par>
                          <p:cTn id="54" fill="hold">
                            <p:stCondLst>
                              <p:cond delay="3000"/>
                            </p:stCondLst>
                            <p:childTnLst>
                              <p:par>
                                <p:cTn id="55" presetID="2" presetClass="entr" presetSubtype="8"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0-#ppt_w/2"/>
                                          </p:val>
                                        </p:tav>
                                        <p:tav tm="100000">
                                          <p:val>
                                            <p:strVal val="#ppt_x"/>
                                          </p:val>
                                        </p:tav>
                                      </p:tavLst>
                                    </p:anim>
                                    <p:anim calcmode="lin" valueType="num">
                                      <p:cBhvr additive="base">
                                        <p:cTn id="5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33757" y="2066926"/>
            <a:ext cx="3924486" cy="344487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8418374" y="4170218"/>
            <a:ext cx="2380255" cy="1220554"/>
            <a:chOff x="7325360" y="2384859"/>
            <a:chExt cx="2380255" cy="1220554"/>
          </a:xfrm>
        </p:grpSpPr>
        <p:sp>
          <p:nvSpPr>
            <p:cNvPr id="8" name="矩形 7"/>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文字添加</a:t>
              </a:r>
            </a:p>
          </p:txBody>
        </p:sp>
      </p:grpSp>
      <p:grpSp>
        <p:nvGrpSpPr>
          <p:cNvPr id="10" name="组合 9"/>
          <p:cNvGrpSpPr/>
          <p:nvPr/>
        </p:nvGrpSpPr>
        <p:grpSpPr>
          <a:xfrm>
            <a:off x="7079204" y="1980975"/>
            <a:ext cx="3385596" cy="962022"/>
            <a:chOff x="7325360" y="2384859"/>
            <a:chExt cx="3385596" cy="962022"/>
          </a:xfrm>
        </p:grpSpPr>
        <p:sp>
          <p:nvSpPr>
            <p:cNvPr id="11" name="矩形 10"/>
            <p:cNvSpPr/>
            <p:nvPr/>
          </p:nvSpPr>
          <p:spPr>
            <a:xfrm>
              <a:off x="7325360" y="2737483"/>
              <a:ext cx="3385596"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1251421" y="4170218"/>
            <a:ext cx="2380255" cy="1220554"/>
            <a:chOff x="7325360" y="2384859"/>
            <a:chExt cx="2380255" cy="1220554"/>
          </a:xfrm>
        </p:grpSpPr>
        <p:sp>
          <p:nvSpPr>
            <p:cNvPr id="14" name="矩形 13"/>
            <p:cNvSpPr/>
            <p:nvPr/>
          </p:nvSpPr>
          <p:spPr>
            <a:xfrm>
              <a:off x="7325360" y="2737483"/>
              <a:ext cx="2380255"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7463641"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文字添加</a:t>
              </a:r>
            </a:p>
          </p:txBody>
        </p:sp>
      </p:grpSp>
      <p:sp>
        <p:nvSpPr>
          <p:cNvPr id="16" name="矩形 15"/>
          <p:cNvSpPr/>
          <p:nvPr/>
        </p:nvSpPr>
        <p:spPr>
          <a:xfrm>
            <a:off x="5748796" y="2425932"/>
            <a:ext cx="721998" cy="42473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01</a:t>
            </a:r>
            <a:endParaRPr lang="zh-CN" altLang="en-US" dirty="0">
              <a:ea typeface="+mj-ea"/>
            </a:endParaRPr>
          </a:p>
        </p:txBody>
      </p:sp>
      <p:sp>
        <p:nvSpPr>
          <p:cNvPr id="17" name="矩形 16"/>
          <p:cNvSpPr/>
          <p:nvPr/>
        </p:nvSpPr>
        <p:spPr>
          <a:xfrm>
            <a:off x="4354521" y="4667520"/>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02</a:t>
            </a:r>
            <a:endParaRPr lang="zh-CN" altLang="en-US" dirty="0">
              <a:ea typeface="+mj-ea"/>
            </a:endParaRPr>
          </a:p>
        </p:txBody>
      </p:sp>
      <p:sp>
        <p:nvSpPr>
          <p:cNvPr id="18" name="矩形 17"/>
          <p:cNvSpPr/>
          <p:nvPr/>
        </p:nvSpPr>
        <p:spPr>
          <a:xfrm>
            <a:off x="7079204" y="4850858"/>
            <a:ext cx="721998"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dirty="0">
                <a:ea typeface="+mj-ea"/>
              </a:rPr>
              <a:t>03</a:t>
            </a:r>
            <a:endParaRPr lang="zh-CN" altLang="en-US" dirty="0">
              <a:ea typeface="+mj-ea"/>
            </a:endParaRPr>
          </a:p>
        </p:txBody>
      </p:sp>
    </p:spTree>
    <p:extLst>
      <p:ext uri="{BB962C8B-B14F-4D97-AF65-F5344CB8AC3E}">
        <p14:creationId xmlns:p14="http://schemas.microsoft.com/office/powerpoint/2010/main" xmlns="" val="2482174001"/>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2500"/>
                            </p:stCondLst>
                            <p:childTnLst>
                              <p:par>
                                <p:cTn id="38" presetID="2" presetClass="entr" presetSubtype="2"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267122" y="1597026"/>
            <a:ext cx="5657756" cy="4384674"/>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grpSp>
        <p:nvGrpSpPr>
          <p:cNvPr id="4" name="组合 3"/>
          <p:cNvGrpSpPr/>
          <p:nvPr/>
        </p:nvGrpSpPr>
        <p:grpSpPr>
          <a:xfrm>
            <a:off x="2348065" y="357414"/>
            <a:ext cx="4880049" cy="727678"/>
            <a:chOff x="3708780" y="2244236"/>
            <a:chExt cx="4880049" cy="727678"/>
          </a:xfrm>
        </p:grpSpPr>
        <p:sp>
          <p:nvSpPr>
            <p:cNvPr id="5" name="矩形 4"/>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6" name="文本框 5"/>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7" name="组合 6"/>
          <p:cNvGrpSpPr/>
          <p:nvPr/>
        </p:nvGrpSpPr>
        <p:grpSpPr>
          <a:xfrm>
            <a:off x="6197688" y="4634675"/>
            <a:ext cx="4238084" cy="962022"/>
            <a:chOff x="7325360" y="2384859"/>
            <a:chExt cx="4238084" cy="962022"/>
          </a:xfrm>
        </p:grpSpPr>
        <p:sp>
          <p:nvSpPr>
            <p:cNvPr id="8" name="矩形 7"/>
            <p:cNvSpPr/>
            <p:nvPr/>
          </p:nvSpPr>
          <p:spPr>
            <a:xfrm>
              <a:off x="7325360" y="2737483"/>
              <a:ext cx="423808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9" name="矩形 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0" name="组合 9"/>
          <p:cNvGrpSpPr/>
          <p:nvPr/>
        </p:nvGrpSpPr>
        <p:grpSpPr>
          <a:xfrm>
            <a:off x="8388598" y="2944652"/>
            <a:ext cx="2583454" cy="1220554"/>
            <a:chOff x="7325360" y="2384859"/>
            <a:chExt cx="2583454" cy="1220554"/>
          </a:xfrm>
        </p:grpSpPr>
        <p:sp>
          <p:nvSpPr>
            <p:cNvPr id="11" name="矩形 10"/>
            <p:cNvSpPr/>
            <p:nvPr/>
          </p:nvSpPr>
          <p:spPr>
            <a:xfrm>
              <a:off x="7325360" y="2737483"/>
              <a:ext cx="2583454"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a:t>
              </a:r>
            </a:p>
          </p:txBody>
        </p:sp>
        <p:sp>
          <p:nvSpPr>
            <p:cNvPr id="12" name="矩形 1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nvGrpSpPr>
          <p:cNvPr id="13" name="组合 12"/>
          <p:cNvGrpSpPr/>
          <p:nvPr/>
        </p:nvGrpSpPr>
        <p:grpSpPr>
          <a:xfrm>
            <a:off x="2910158" y="2693182"/>
            <a:ext cx="3755864" cy="962022"/>
            <a:chOff x="7807580" y="2384859"/>
            <a:chExt cx="3755864" cy="962022"/>
          </a:xfrm>
        </p:grpSpPr>
        <p:sp>
          <p:nvSpPr>
            <p:cNvPr id="14" name="矩形 13"/>
            <p:cNvSpPr/>
            <p:nvPr/>
          </p:nvSpPr>
          <p:spPr>
            <a:xfrm>
              <a:off x="7807580" y="2737483"/>
              <a:ext cx="3755863"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5" name="矩形 14"/>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grpSp>
        <p:nvGrpSpPr>
          <p:cNvPr id="16" name="组合 15"/>
          <p:cNvGrpSpPr/>
          <p:nvPr/>
        </p:nvGrpSpPr>
        <p:grpSpPr>
          <a:xfrm>
            <a:off x="1044943" y="4337441"/>
            <a:ext cx="3226662" cy="962022"/>
            <a:chOff x="8336782" y="2384859"/>
            <a:chExt cx="3226662" cy="962022"/>
          </a:xfrm>
        </p:grpSpPr>
        <p:sp>
          <p:nvSpPr>
            <p:cNvPr id="17" name="矩形 16"/>
            <p:cNvSpPr/>
            <p:nvPr/>
          </p:nvSpPr>
          <p:spPr>
            <a:xfrm>
              <a:off x="8336782" y="2737483"/>
              <a:ext cx="3226662" cy="609398"/>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latin typeface="+mj-ea"/>
                  <a:ea typeface="+mj-ea"/>
                </a:rPr>
                <a:t>用户可以在投影仪或者计算机上进行演示也可以将演示文稿打印出来制作</a:t>
              </a:r>
            </a:p>
          </p:txBody>
        </p:sp>
        <p:sp>
          <p:nvSpPr>
            <p:cNvPr id="18" name="矩形 17"/>
            <p:cNvSpPr/>
            <p:nvPr/>
          </p:nvSpPr>
          <p:spPr>
            <a:xfrm>
              <a:off x="9321470" y="2384859"/>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latin typeface="+mj-ea"/>
                  <a:ea typeface="+mj-ea"/>
                </a:rPr>
                <a:t>标题文字添加</a:t>
              </a:r>
            </a:p>
          </p:txBody>
        </p:sp>
      </p:grpSp>
    </p:spTree>
    <p:extLst>
      <p:ext uri="{BB962C8B-B14F-4D97-AF65-F5344CB8AC3E}">
        <p14:creationId xmlns:p14="http://schemas.microsoft.com/office/powerpoint/2010/main" xmlns="" val="1033127582"/>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ppt_x</p:attrName>
                                        </p:attrNameLst>
                                      </p:cBhvr>
                                      <p:tavLst>
                                        <p:tav tm="0">
                                          <p:val>
                                            <p:strVal val="#ppt_x-#ppt_w*1.125000"/>
                                          </p:val>
                                        </p:tav>
                                        <p:tav tm="100000">
                                          <p:val>
                                            <p:strVal val="#ppt_x"/>
                                          </p:val>
                                        </p:tav>
                                      </p:tavLst>
                                    </p:anim>
                                    <p:animEffect transition="in" filter="wipe(right)">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0-#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93043" y="342900"/>
            <a:ext cx="1916757" cy="704850"/>
          </a:xfrm>
          <a:prstGeom prst="rect">
            <a:avLst/>
          </a:prstGeom>
        </p:spPr>
      </p:pic>
      <p:grpSp>
        <p:nvGrpSpPr>
          <p:cNvPr id="9" name="组合 8"/>
          <p:cNvGrpSpPr/>
          <p:nvPr/>
        </p:nvGrpSpPr>
        <p:grpSpPr>
          <a:xfrm>
            <a:off x="2348065" y="357414"/>
            <a:ext cx="4880049" cy="727678"/>
            <a:chOff x="3708780" y="2244236"/>
            <a:chExt cx="4880049" cy="727678"/>
          </a:xfrm>
        </p:grpSpPr>
        <p:sp>
          <p:nvSpPr>
            <p:cNvPr id="10" name="矩形 9"/>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11" name="文本框 10"/>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33" name="组合 32"/>
          <p:cNvGrpSpPr/>
          <p:nvPr/>
        </p:nvGrpSpPr>
        <p:grpSpPr>
          <a:xfrm>
            <a:off x="2064657" y="1957615"/>
            <a:ext cx="2241974" cy="1419247"/>
            <a:chOff x="2064657" y="1957615"/>
            <a:chExt cx="2241974" cy="1419247"/>
          </a:xfrm>
        </p:grpSpPr>
        <p:pic>
          <p:nvPicPr>
            <p:cNvPr id="2" name="图片 1"/>
            <p:cNvPicPr>
              <a:picLocks noChangeAspect="1"/>
            </p:cNvPicPr>
            <p:nvPr/>
          </p:nvPicPr>
          <p:blipFill>
            <a:blip r:embed="rId4"/>
            <a:stretch>
              <a:fillRect/>
            </a:stretch>
          </p:blipFill>
          <p:spPr>
            <a:xfrm>
              <a:off x="2064657" y="1957615"/>
              <a:ext cx="1028194" cy="304800"/>
            </a:xfrm>
            <a:prstGeom prst="rect">
              <a:avLst/>
            </a:prstGeom>
          </p:spPr>
        </p:pic>
        <p:grpSp>
          <p:nvGrpSpPr>
            <p:cNvPr id="12" name="组合 11"/>
            <p:cNvGrpSpPr/>
            <p:nvPr/>
          </p:nvGrpSpPr>
          <p:grpSpPr>
            <a:xfrm>
              <a:off x="2064657" y="2414840"/>
              <a:ext cx="2241974" cy="962022"/>
              <a:chOff x="7325360" y="2384859"/>
              <a:chExt cx="2241974" cy="962022"/>
            </a:xfrm>
          </p:grpSpPr>
          <p:sp>
            <p:nvSpPr>
              <p:cNvPr id="13" name="矩形 12"/>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14" name="矩形 13"/>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4" name="组合 33"/>
          <p:cNvGrpSpPr/>
          <p:nvPr/>
        </p:nvGrpSpPr>
        <p:grpSpPr>
          <a:xfrm>
            <a:off x="4988114" y="1957615"/>
            <a:ext cx="2241974" cy="1419247"/>
            <a:chOff x="4988114" y="1957615"/>
            <a:chExt cx="2241974" cy="1419247"/>
          </a:xfrm>
        </p:grpSpPr>
        <p:pic>
          <p:nvPicPr>
            <p:cNvPr id="3" name="图片 2"/>
            <p:cNvPicPr>
              <a:picLocks noChangeAspect="1"/>
            </p:cNvPicPr>
            <p:nvPr/>
          </p:nvPicPr>
          <p:blipFill>
            <a:blip r:embed="rId4"/>
            <a:stretch>
              <a:fillRect/>
            </a:stretch>
          </p:blipFill>
          <p:spPr>
            <a:xfrm>
              <a:off x="5080907" y="1957615"/>
              <a:ext cx="1028194" cy="304800"/>
            </a:xfrm>
            <a:prstGeom prst="rect">
              <a:avLst/>
            </a:prstGeom>
          </p:spPr>
        </p:pic>
        <p:grpSp>
          <p:nvGrpSpPr>
            <p:cNvPr id="15" name="组合 14"/>
            <p:cNvGrpSpPr/>
            <p:nvPr/>
          </p:nvGrpSpPr>
          <p:grpSpPr>
            <a:xfrm>
              <a:off x="4988114" y="2414840"/>
              <a:ext cx="2241974" cy="962022"/>
              <a:chOff x="7325360" y="2384859"/>
              <a:chExt cx="2241974" cy="962022"/>
            </a:xfrm>
          </p:grpSpPr>
          <p:sp>
            <p:nvSpPr>
              <p:cNvPr id="16" name="矩形 15"/>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17" name="矩形 16"/>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5" name="组合 34"/>
          <p:cNvGrpSpPr/>
          <p:nvPr/>
        </p:nvGrpSpPr>
        <p:grpSpPr>
          <a:xfrm>
            <a:off x="8004364" y="1957615"/>
            <a:ext cx="2241974" cy="1419247"/>
            <a:chOff x="8004364" y="1957615"/>
            <a:chExt cx="2241974" cy="1419247"/>
          </a:xfrm>
        </p:grpSpPr>
        <p:pic>
          <p:nvPicPr>
            <p:cNvPr id="4" name="图片 3"/>
            <p:cNvPicPr>
              <a:picLocks noChangeAspect="1"/>
            </p:cNvPicPr>
            <p:nvPr/>
          </p:nvPicPr>
          <p:blipFill>
            <a:blip r:embed="rId4"/>
            <a:stretch>
              <a:fillRect/>
            </a:stretch>
          </p:blipFill>
          <p:spPr>
            <a:xfrm>
              <a:off x="8097157" y="1957615"/>
              <a:ext cx="1028194" cy="304800"/>
            </a:xfrm>
            <a:prstGeom prst="rect">
              <a:avLst/>
            </a:prstGeom>
          </p:spPr>
        </p:pic>
        <p:grpSp>
          <p:nvGrpSpPr>
            <p:cNvPr id="18" name="组合 17"/>
            <p:cNvGrpSpPr/>
            <p:nvPr/>
          </p:nvGrpSpPr>
          <p:grpSpPr>
            <a:xfrm>
              <a:off x="8004364" y="2414840"/>
              <a:ext cx="2241974" cy="962022"/>
              <a:chOff x="7325360" y="2384859"/>
              <a:chExt cx="2241974" cy="962022"/>
            </a:xfrm>
          </p:grpSpPr>
          <p:sp>
            <p:nvSpPr>
              <p:cNvPr id="19" name="矩形 18"/>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0" name="矩形 19"/>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8" name="组合 37"/>
          <p:cNvGrpSpPr/>
          <p:nvPr/>
        </p:nvGrpSpPr>
        <p:grpSpPr>
          <a:xfrm>
            <a:off x="2064657" y="4047672"/>
            <a:ext cx="2241974" cy="1419247"/>
            <a:chOff x="2064657" y="4047672"/>
            <a:chExt cx="2241974" cy="1419247"/>
          </a:xfrm>
        </p:grpSpPr>
        <p:pic>
          <p:nvPicPr>
            <p:cNvPr id="21" name="图片 20"/>
            <p:cNvPicPr>
              <a:picLocks noChangeAspect="1"/>
            </p:cNvPicPr>
            <p:nvPr/>
          </p:nvPicPr>
          <p:blipFill>
            <a:blip r:embed="rId4"/>
            <a:stretch>
              <a:fillRect/>
            </a:stretch>
          </p:blipFill>
          <p:spPr>
            <a:xfrm>
              <a:off x="2064657" y="4047672"/>
              <a:ext cx="1028194" cy="304800"/>
            </a:xfrm>
            <a:prstGeom prst="rect">
              <a:avLst/>
            </a:prstGeom>
          </p:spPr>
        </p:pic>
        <p:grpSp>
          <p:nvGrpSpPr>
            <p:cNvPr id="24" name="组合 23"/>
            <p:cNvGrpSpPr/>
            <p:nvPr/>
          </p:nvGrpSpPr>
          <p:grpSpPr>
            <a:xfrm>
              <a:off x="2064657" y="4504897"/>
              <a:ext cx="2241974" cy="962022"/>
              <a:chOff x="7325360" y="2384859"/>
              <a:chExt cx="2241974" cy="962022"/>
            </a:xfrm>
          </p:grpSpPr>
          <p:sp>
            <p:nvSpPr>
              <p:cNvPr id="25" name="矩形 24"/>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6" name="矩形 25"/>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7" name="组合 36"/>
          <p:cNvGrpSpPr/>
          <p:nvPr/>
        </p:nvGrpSpPr>
        <p:grpSpPr>
          <a:xfrm>
            <a:off x="4988114" y="4047672"/>
            <a:ext cx="2241974" cy="1419247"/>
            <a:chOff x="4988114" y="4047672"/>
            <a:chExt cx="2241974" cy="1419247"/>
          </a:xfrm>
        </p:grpSpPr>
        <p:pic>
          <p:nvPicPr>
            <p:cNvPr id="22" name="图片 21"/>
            <p:cNvPicPr>
              <a:picLocks noChangeAspect="1"/>
            </p:cNvPicPr>
            <p:nvPr/>
          </p:nvPicPr>
          <p:blipFill>
            <a:blip r:embed="rId4"/>
            <a:stretch>
              <a:fillRect/>
            </a:stretch>
          </p:blipFill>
          <p:spPr>
            <a:xfrm>
              <a:off x="5080907" y="4047672"/>
              <a:ext cx="1028194" cy="304800"/>
            </a:xfrm>
            <a:prstGeom prst="rect">
              <a:avLst/>
            </a:prstGeom>
          </p:spPr>
        </p:pic>
        <p:grpSp>
          <p:nvGrpSpPr>
            <p:cNvPr id="27" name="组合 26"/>
            <p:cNvGrpSpPr/>
            <p:nvPr/>
          </p:nvGrpSpPr>
          <p:grpSpPr>
            <a:xfrm>
              <a:off x="4988114" y="4504897"/>
              <a:ext cx="2241974" cy="962022"/>
              <a:chOff x="7325360" y="2384859"/>
              <a:chExt cx="2241974" cy="962022"/>
            </a:xfrm>
          </p:grpSpPr>
          <p:sp>
            <p:nvSpPr>
              <p:cNvPr id="28" name="矩形 27"/>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29" name="矩形 28"/>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36" name="组合 35"/>
          <p:cNvGrpSpPr/>
          <p:nvPr/>
        </p:nvGrpSpPr>
        <p:grpSpPr>
          <a:xfrm>
            <a:off x="8004364" y="4047672"/>
            <a:ext cx="2241974" cy="1419247"/>
            <a:chOff x="8004364" y="4047672"/>
            <a:chExt cx="2241974" cy="1419247"/>
          </a:xfrm>
        </p:grpSpPr>
        <p:pic>
          <p:nvPicPr>
            <p:cNvPr id="23" name="图片 22"/>
            <p:cNvPicPr>
              <a:picLocks noChangeAspect="1"/>
            </p:cNvPicPr>
            <p:nvPr/>
          </p:nvPicPr>
          <p:blipFill>
            <a:blip r:embed="rId4"/>
            <a:stretch>
              <a:fillRect/>
            </a:stretch>
          </p:blipFill>
          <p:spPr>
            <a:xfrm>
              <a:off x="8097157" y="4047672"/>
              <a:ext cx="1028194" cy="304800"/>
            </a:xfrm>
            <a:prstGeom prst="rect">
              <a:avLst/>
            </a:prstGeom>
          </p:spPr>
        </p:pic>
        <p:grpSp>
          <p:nvGrpSpPr>
            <p:cNvPr id="30" name="组合 29"/>
            <p:cNvGrpSpPr/>
            <p:nvPr/>
          </p:nvGrpSpPr>
          <p:grpSpPr>
            <a:xfrm>
              <a:off x="8004364" y="4504897"/>
              <a:ext cx="2241974" cy="962022"/>
              <a:chOff x="7325360" y="2384859"/>
              <a:chExt cx="2241974" cy="962022"/>
            </a:xfrm>
          </p:grpSpPr>
          <p:sp>
            <p:nvSpPr>
              <p:cNvPr id="31" name="矩形 30"/>
              <p:cNvSpPr/>
              <p:nvPr/>
            </p:nvSpPr>
            <p:spPr>
              <a:xfrm>
                <a:off x="7325360" y="2737483"/>
                <a:ext cx="22419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a:t>
                </a:r>
              </a:p>
            </p:txBody>
          </p:sp>
          <p:sp>
            <p:nvSpPr>
              <p:cNvPr id="32" name="矩形 31"/>
              <p:cNvSpPr/>
              <p:nvPr/>
            </p:nvSpPr>
            <p:spPr>
              <a:xfrm>
                <a:off x="7325360" y="2384859"/>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xmlns="" val="359983719"/>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ppt_x</p:attrName>
                                        </p:attrNameLst>
                                      </p:cBhvr>
                                      <p:tavLst>
                                        <p:tav tm="0">
                                          <p:val>
                                            <p:strVal val="#ppt_x-#ppt_w*1.125000"/>
                                          </p:val>
                                        </p:tav>
                                        <p:tav tm="100000">
                                          <p:val>
                                            <p:strVal val="#ppt_x"/>
                                          </p:val>
                                        </p:tav>
                                      </p:tavLst>
                                    </p:anim>
                                    <p:animEffect transition="in" filter="wipe(right)">
                                      <p:cBhvr>
                                        <p:cTn id="13" dur="500"/>
                                        <p:tgtEl>
                                          <p:spTgt spid="9"/>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p:cTn id="29" dur="500" fill="hold"/>
                                        <p:tgtEl>
                                          <p:spTgt spid="35"/>
                                        </p:tgtEl>
                                        <p:attrNameLst>
                                          <p:attrName>ppt_w</p:attrName>
                                        </p:attrNameLst>
                                      </p:cBhvr>
                                      <p:tavLst>
                                        <p:tav tm="0">
                                          <p:val>
                                            <p:fltVal val="0"/>
                                          </p:val>
                                        </p:tav>
                                        <p:tav tm="100000">
                                          <p:val>
                                            <p:strVal val="#ppt_w"/>
                                          </p:val>
                                        </p:tav>
                                      </p:tavLst>
                                    </p:anim>
                                    <p:anim calcmode="lin" valueType="num">
                                      <p:cBhvr>
                                        <p:cTn id="30" dur="500" fill="hold"/>
                                        <p:tgtEl>
                                          <p:spTgt spid="35"/>
                                        </p:tgtEl>
                                        <p:attrNameLst>
                                          <p:attrName>ppt_h</p:attrName>
                                        </p:attrNameLst>
                                      </p:cBhvr>
                                      <p:tavLst>
                                        <p:tav tm="0">
                                          <p:val>
                                            <p:fltVal val="0"/>
                                          </p:val>
                                        </p:tav>
                                        <p:tav tm="100000">
                                          <p:val>
                                            <p:strVal val="#ppt_h"/>
                                          </p:val>
                                        </p:tav>
                                      </p:tavLst>
                                    </p:anim>
                                    <p:animEffect transition="in" filter="fade">
                                      <p:cBhvr>
                                        <p:cTn id="31" dur="500"/>
                                        <p:tgtEl>
                                          <p:spTgt spid="35"/>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animEffect transition="in" filter="fade">
                                      <p:cBhvr>
                                        <p:cTn id="37" dur="500"/>
                                        <p:tgtEl>
                                          <p:spTgt spid="38"/>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500" fill="hold"/>
                                        <p:tgtEl>
                                          <p:spTgt spid="36"/>
                                        </p:tgtEl>
                                        <p:attrNameLst>
                                          <p:attrName>ppt_w</p:attrName>
                                        </p:attrNameLst>
                                      </p:cBhvr>
                                      <p:tavLst>
                                        <p:tav tm="0">
                                          <p:val>
                                            <p:fltVal val="0"/>
                                          </p:val>
                                        </p:tav>
                                        <p:tav tm="100000">
                                          <p:val>
                                            <p:strVal val="#ppt_w"/>
                                          </p:val>
                                        </p:tav>
                                      </p:tavLst>
                                    </p:anim>
                                    <p:anim calcmode="lin" valueType="num">
                                      <p:cBhvr>
                                        <p:cTn id="48" dur="500" fill="hold"/>
                                        <p:tgtEl>
                                          <p:spTgt spid="36"/>
                                        </p:tgtEl>
                                        <p:attrNameLst>
                                          <p:attrName>ppt_h</p:attrName>
                                        </p:attrNameLst>
                                      </p:cBhvr>
                                      <p:tavLst>
                                        <p:tav tm="0">
                                          <p:val>
                                            <p:fltVal val="0"/>
                                          </p:val>
                                        </p:tav>
                                        <p:tav tm="100000">
                                          <p:val>
                                            <p:strVal val="#ppt_h"/>
                                          </p:val>
                                        </p:tav>
                                      </p:tavLst>
                                    </p:anim>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grpSp>
        <p:nvGrpSpPr>
          <p:cNvPr id="6" name="组合 5"/>
          <p:cNvGrpSpPr/>
          <p:nvPr/>
        </p:nvGrpSpPr>
        <p:grpSpPr>
          <a:xfrm>
            <a:off x="2348065" y="357414"/>
            <a:ext cx="4880049" cy="727678"/>
            <a:chOff x="3708780" y="2244236"/>
            <a:chExt cx="4880049" cy="727678"/>
          </a:xfrm>
        </p:grpSpPr>
        <p:sp>
          <p:nvSpPr>
            <p:cNvPr id="7" name="矩形 6"/>
            <p:cNvSpPr/>
            <p:nvPr/>
          </p:nvSpPr>
          <p:spPr>
            <a:xfrm>
              <a:off x="3708781" y="2725693"/>
              <a:ext cx="4880048" cy="246221"/>
            </a:xfrm>
            <a:prstGeom prst="rect">
              <a:avLst/>
            </a:prstGeom>
          </p:spPr>
          <p:txBody>
            <a:bodyPr wrap="square">
              <a:spAutoFit/>
              <a:scene3d>
                <a:camera prst="orthographicFront"/>
                <a:lightRig rig="threePt" dir="t"/>
              </a:scene3d>
              <a:sp3d contourW="12700"/>
            </a:bodyPr>
            <a:lstStyle/>
            <a:p>
              <a:pPr lvl="0">
                <a:defRPr/>
              </a:pPr>
              <a:r>
                <a:rPr lang="en-US" altLang="zh-CN" sz="1000" dirty="0">
                  <a:solidFill>
                    <a:schemeClr val="tx1">
                      <a:lumMod val="65000"/>
                      <a:lumOff val="35000"/>
                    </a:schemeClr>
                  </a:solidFill>
                  <a:latin typeface="迷你简准圆" panose="03000509000000000000" pitchFamily="65" charset="-122"/>
                  <a:ea typeface="迷你简准圆" panose="03000509000000000000" pitchFamily="65" charset="-122"/>
                </a:rPr>
                <a:t>The user can demonstrate on a projector or computer print the presentation </a:t>
              </a:r>
              <a:endParaRPr kumimoji="0" lang="zh-CN" altLang="en-US" sz="1000" u="none" strike="noStrike" kern="1200" cap="none" spc="0" normalizeH="0" baseline="0" noProof="0" dirty="0">
                <a:ln>
                  <a:noFill/>
                </a:ln>
                <a:solidFill>
                  <a:schemeClr val="tx1">
                    <a:lumMod val="65000"/>
                    <a:lumOff val="35000"/>
                  </a:schemeClr>
                </a:solidFill>
                <a:effectLst/>
                <a:uLnTx/>
                <a:uFillTx/>
                <a:latin typeface="迷你简准圆" panose="03000509000000000000" pitchFamily="65" charset="-122"/>
                <a:ea typeface="迷你简准圆" panose="03000509000000000000" pitchFamily="65" charset="-122"/>
              </a:endParaRPr>
            </a:p>
          </p:txBody>
        </p:sp>
        <p:sp>
          <p:nvSpPr>
            <p:cNvPr id="8" name="文本框 7"/>
            <p:cNvSpPr txBox="1"/>
            <p:nvPr/>
          </p:nvSpPr>
          <p:spPr>
            <a:xfrm>
              <a:off x="3708780" y="2244236"/>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标题文字添加此处</a:t>
              </a:r>
            </a:p>
          </p:txBody>
        </p:sp>
      </p:grpSp>
      <p:grpSp>
        <p:nvGrpSpPr>
          <p:cNvPr id="18" name="组合 17"/>
          <p:cNvGrpSpPr/>
          <p:nvPr/>
        </p:nvGrpSpPr>
        <p:grpSpPr>
          <a:xfrm>
            <a:off x="1670150" y="2128838"/>
            <a:ext cx="2603300" cy="3600450"/>
            <a:chOff x="1670150" y="2128838"/>
            <a:chExt cx="2603300" cy="3600450"/>
          </a:xfrm>
        </p:grpSpPr>
        <p:pic>
          <p:nvPicPr>
            <p:cNvPr id="2" name="图片 1"/>
            <p:cNvPicPr>
              <a:picLocks noChangeAspect="1"/>
            </p:cNvPicPr>
            <p:nvPr/>
          </p:nvPicPr>
          <p:blipFill>
            <a:blip r:embed="rId4"/>
            <a:stretch>
              <a:fillRect/>
            </a:stretch>
          </p:blipFill>
          <p:spPr>
            <a:xfrm>
              <a:off x="1670150" y="2128838"/>
              <a:ext cx="2603300" cy="3600450"/>
            </a:xfrm>
            <a:prstGeom prst="rect">
              <a:avLst/>
            </a:prstGeom>
          </p:spPr>
        </p:pic>
        <p:grpSp>
          <p:nvGrpSpPr>
            <p:cNvPr id="9" name="组合 8"/>
            <p:cNvGrpSpPr/>
            <p:nvPr/>
          </p:nvGrpSpPr>
          <p:grpSpPr>
            <a:xfrm>
              <a:off x="2017573" y="2841855"/>
              <a:ext cx="1872255" cy="2254683"/>
              <a:chOff x="7325360" y="2384859"/>
              <a:chExt cx="1872255" cy="2254683"/>
            </a:xfrm>
          </p:grpSpPr>
          <p:sp>
            <p:nvSpPr>
              <p:cNvPr id="10" name="矩形 9"/>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1" name="矩形 10"/>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19" name="组合 18"/>
          <p:cNvGrpSpPr/>
          <p:nvPr/>
        </p:nvGrpSpPr>
        <p:grpSpPr>
          <a:xfrm>
            <a:off x="4794350" y="2128838"/>
            <a:ext cx="2603300" cy="3600450"/>
            <a:chOff x="4794350" y="2128838"/>
            <a:chExt cx="2603300" cy="3600450"/>
          </a:xfrm>
        </p:grpSpPr>
        <p:pic>
          <p:nvPicPr>
            <p:cNvPr id="3" name="图片 2"/>
            <p:cNvPicPr>
              <a:picLocks noChangeAspect="1"/>
            </p:cNvPicPr>
            <p:nvPr/>
          </p:nvPicPr>
          <p:blipFill>
            <a:blip r:embed="rId4"/>
            <a:stretch>
              <a:fillRect/>
            </a:stretch>
          </p:blipFill>
          <p:spPr>
            <a:xfrm>
              <a:off x="4794350" y="2128838"/>
              <a:ext cx="2603300" cy="3600450"/>
            </a:xfrm>
            <a:prstGeom prst="rect">
              <a:avLst/>
            </a:prstGeom>
          </p:spPr>
        </p:pic>
        <p:grpSp>
          <p:nvGrpSpPr>
            <p:cNvPr id="12" name="组合 11"/>
            <p:cNvGrpSpPr/>
            <p:nvPr/>
          </p:nvGrpSpPr>
          <p:grpSpPr>
            <a:xfrm>
              <a:off x="5159872" y="2841855"/>
              <a:ext cx="1872255" cy="2254683"/>
              <a:chOff x="7325360" y="2384859"/>
              <a:chExt cx="1872255" cy="2254683"/>
            </a:xfrm>
          </p:grpSpPr>
          <p:sp>
            <p:nvSpPr>
              <p:cNvPr id="13" name="矩形 12"/>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4" name="矩形 13"/>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grpSp>
        <p:nvGrpSpPr>
          <p:cNvPr id="20" name="组合 19"/>
          <p:cNvGrpSpPr/>
          <p:nvPr/>
        </p:nvGrpSpPr>
        <p:grpSpPr>
          <a:xfrm>
            <a:off x="7918550" y="2128838"/>
            <a:ext cx="2603300" cy="3600450"/>
            <a:chOff x="7918550" y="2128838"/>
            <a:chExt cx="2603300" cy="3600450"/>
          </a:xfrm>
        </p:grpSpPr>
        <p:pic>
          <p:nvPicPr>
            <p:cNvPr id="4" name="图片 3"/>
            <p:cNvPicPr>
              <a:picLocks noChangeAspect="1"/>
            </p:cNvPicPr>
            <p:nvPr/>
          </p:nvPicPr>
          <p:blipFill>
            <a:blip r:embed="rId4"/>
            <a:stretch>
              <a:fillRect/>
            </a:stretch>
          </p:blipFill>
          <p:spPr>
            <a:xfrm>
              <a:off x="7918550" y="2128838"/>
              <a:ext cx="2603300" cy="3600450"/>
            </a:xfrm>
            <a:prstGeom prst="rect">
              <a:avLst/>
            </a:prstGeom>
          </p:spPr>
        </p:pic>
        <p:grpSp>
          <p:nvGrpSpPr>
            <p:cNvPr id="15" name="组合 14"/>
            <p:cNvGrpSpPr/>
            <p:nvPr/>
          </p:nvGrpSpPr>
          <p:grpSpPr>
            <a:xfrm>
              <a:off x="8284072" y="2841855"/>
              <a:ext cx="1872255" cy="2254683"/>
              <a:chOff x="7325360" y="2384859"/>
              <a:chExt cx="1872255" cy="2254683"/>
            </a:xfrm>
          </p:grpSpPr>
          <p:sp>
            <p:nvSpPr>
              <p:cNvPr id="16" name="矩形 15"/>
              <p:cNvSpPr/>
              <p:nvPr/>
            </p:nvSpPr>
            <p:spPr>
              <a:xfrm>
                <a:off x="7325360" y="2737483"/>
                <a:ext cx="1872255" cy="190205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mj-ea"/>
                    <a:ea typeface="+mj-ea"/>
                  </a:rPr>
                  <a:t>用户可以在投影仪或者计算机上进行演示也可以将演示文稿打印出来制作用户可以在投影仪或者计算机上进行演示也可以将演示文稿打印</a:t>
                </a:r>
              </a:p>
            </p:txBody>
          </p:sp>
          <p:sp>
            <p:nvSpPr>
              <p:cNvPr id="17" name="矩形 16"/>
              <p:cNvSpPr/>
              <p:nvPr/>
            </p:nvSpPr>
            <p:spPr>
              <a:xfrm>
                <a:off x="7325360" y="2384859"/>
                <a:ext cx="1770655" cy="42473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latin typeface="+mj-ea"/>
                    <a:ea typeface="+mj-ea"/>
                  </a:rPr>
                  <a:t>标题文字添加</a:t>
                </a:r>
              </a:p>
            </p:txBody>
          </p:sp>
        </p:grpSp>
      </p:grpSp>
    </p:spTree>
    <p:extLst>
      <p:ext uri="{BB962C8B-B14F-4D97-AF65-F5344CB8AC3E}">
        <p14:creationId xmlns:p14="http://schemas.microsoft.com/office/powerpoint/2010/main" xmlns="" val="1413497005"/>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1420" y="1240971"/>
            <a:ext cx="2489160" cy="2140858"/>
          </a:xfrm>
          <a:prstGeom prst="rect">
            <a:avLst/>
          </a:prstGeom>
        </p:spPr>
      </p:pic>
      <p:sp>
        <p:nvSpPr>
          <p:cNvPr id="3" name="矩形 2"/>
          <p:cNvSpPr/>
          <p:nvPr/>
        </p:nvSpPr>
        <p:spPr>
          <a:xfrm>
            <a:off x="3933190" y="4325978"/>
            <a:ext cx="4325619" cy="70076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600" b="1" dirty="0">
                <a:latin typeface="+mj-ea"/>
                <a:ea typeface="+mj-ea"/>
              </a:rPr>
              <a:t>标题文字添加此处</a:t>
            </a:r>
          </a:p>
        </p:txBody>
      </p:sp>
      <p:sp>
        <p:nvSpPr>
          <p:cNvPr id="4" name="文本框 3"/>
          <p:cNvSpPr txBox="1"/>
          <p:nvPr/>
        </p:nvSpPr>
        <p:spPr>
          <a:xfrm>
            <a:off x="2888342" y="5124344"/>
            <a:ext cx="6415316" cy="51334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200" dirty="0">
                <a:solidFill>
                  <a:schemeClr val="bg1">
                    <a:lumMod val="50000"/>
                  </a:schemeClr>
                </a:solidFill>
                <a:ea typeface="+mj-ea"/>
              </a:rPr>
              <a:t>The user can demonstrate on a projector or computer, or print the presentation and make it into a film to be used in a wider field</a:t>
            </a:r>
          </a:p>
        </p:txBody>
      </p:sp>
      <p:sp>
        <p:nvSpPr>
          <p:cNvPr id="5" name="矩形 4"/>
          <p:cNvSpPr/>
          <p:nvPr/>
        </p:nvSpPr>
        <p:spPr>
          <a:xfrm>
            <a:off x="3933190" y="3581400"/>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PART 02</a:t>
            </a:r>
            <a:endParaRPr lang="zh-CN" altLang="en-US" sz="4000" b="1" dirty="0">
              <a:ea typeface="+mj-ea"/>
            </a:endParaRPr>
          </a:p>
        </p:txBody>
      </p:sp>
    </p:spTree>
    <p:extLst>
      <p:ext uri="{BB962C8B-B14F-4D97-AF65-F5344CB8AC3E}">
        <p14:creationId xmlns:p14="http://schemas.microsoft.com/office/powerpoint/2010/main" xmlns="" val="2127148747"/>
      </p:ext>
    </p:extLst>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包图主题2</Template>
  <TotalTime>102</TotalTime>
  <Words>1880</Words>
  <Application>Microsoft Office PowerPoint</Application>
  <PresentationFormat>自定义</PresentationFormat>
  <Paragraphs>257</Paragraphs>
  <Slides>26</Slides>
  <Notes>25</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Manager>第一PPT</Manager>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dc:title>
  <dc:creator>第一PPT</dc:creator>
  <cp:keywords>www.1ppt.com</cp:keywords>
  <dc:description>www.1ppt.com</dc:description>
  <cp:lastModifiedBy>Windows 用户</cp:lastModifiedBy>
  <cp:revision>31</cp:revision>
  <dcterms:created xsi:type="dcterms:W3CDTF">2017-07-15T03:45:17Z</dcterms:created>
  <dcterms:modified xsi:type="dcterms:W3CDTF">2021-01-06T14:54:20Z</dcterms:modified>
  <cp:contentStatus>https:/shop410307923.taobao.com;</cp:contentStatus>
</cp:coreProperties>
</file>