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7" r:id="rId2"/>
  </p:sldMasterIdLst>
  <p:notesMasterIdLst>
    <p:notesMasterId r:id="rId24"/>
  </p:notesMasterIdLst>
  <p:sldIdLst>
    <p:sldId id="256" r:id="rId3"/>
    <p:sldId id="283" r:id="rId4"/>
    <p:sldId id="272" r:id="rId5"/>
    <p:sldId id="263" r:id="rId6"/>
    <p:sldId id="268" r:id="rId7"/>
    <p:sldId id="274" r:id="rId8"/>
    <p:sldId id="280" r:id="rId9"/>
    <p:sldId id="270" r:id="rId10"/>
    <p:sldId id="264" r:id="rId11"/>
    <p:sldId id="276" r:id="rId12"/>
    <p:sldId id="281" r:id="rId13"/>
    <p:sldId id="284" r:id="rId14"/>
    <p:sldId id="265" r:id="rId15"/>
    <p:sldId id="269" r:id="rId16"/>
    <p:sldId id="271" r:id="rId17"/>
    <p:sldId id="282" r:id="rId18"/>
    <p:sldId id="267" r:id="rId19"/>
    <p:sldId id="275" r:id="rId20"/>
    <p:sldId id="273" r:id="rId21"/>
    <p:sldId id="261" r:id="rId22"/>
    <p:sldId id="285" r:id="rId23"/>
  </p:sldIdLst>
  <p:sldSz cx="22860000" cy="128016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7200" userDrawn="1">
          <p15:clr>
            <a:srgbClr val="A4A3A4"/>
          </p15:clr>
        </p15:guide>
        <p15:guide id="3" orient="horz" pos="1174" userDrawn="1">
          <p15:clr>
            <a:srgbClr val="A4A3A4"/>
          </p15:clr>
        </p15:guide>
        <p15:guide id="4" orient="horz" pos="4599" userDrawn="1">
          <p15:clr>
            <a:srgbClr val="A4A3A4"/>
          </p15:clr>
        </p15:guide>
        <p15:guide id="5" pos="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B43"/>
    <a:srgbClr val="0F85F1"/>
    <a:srgbClr val="32589A"/>
    <a:srgbClr val="86BACC"/>
    <a:srgbClr val="64ADD3"/>
    <a:srgbClr val="3D9DE0"/>
    <a:srgbClr val="667F99"/>
    <a:srgbClr val="287ED7"/>
    <a:srgbClr val="1B7EE4"/>
    <a:srgbClr val="347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57" d="100"/>
          <a:sy n="57" d="100"/>
        </p:scale>
        <p:origin x="1446" y="114"/>
      </p:cViewPr>
      <p:guideLst>
        <p:guide orient="horz" pos="4032"/>
        <p:guide pos="7200"/>
        <p:guide orient="horz" pos="1174"/>
        <p:guide orient="horz" pos="4599"/>
        <p:guide pos="804"/>
      </p:guideLst>
    </p:cSldViewPr>
  </p:slideViewPr>
  <p:notesTextViewPr>
    <p:cViewPr>
      <p:scale>
        <a:sx n="1" d="1"/>
        <a:sy n="1" d="1"/>
      </p:scale>
      <p:origin x="0" y="0"/>
    </p:cViewPr>
  </p:notesTextViewPr>
  <p:sorterViewPr>
    <p:cViewPr>
      <p:scale>
        <a:sx n="50" d="100"/>
        <a:sy n="5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28575" cap="rnd">
              <a:solidFill>
                <a:schemeClr val="bg1"/>
              </a:solidFill>
              <a:round/>
            </a:ln>
            <a:effectLst/>
          </c:spPr>
          <c:marker>
            <c:symbol val="none"/>
          </c:marker>
          <c:cat>
            <c:strRef>
              <c:f>Sheet1!$A$2:$A$6</c:f>
              <c:strCache>
                <c:ptCount val="5"/>
                <c:pt idx="0">
                  <c:v>one</c:v>
                </c:pt>
                <c:pt idx="1">
                  <c:v>two</c:v>
                </c:pt>
                <c:pt idx="2">
                  <c:v>three</c:v>
                </c:pt>
                <c:pt idx="3">
                  <c:v>four</c:v>
                </c:pt>
                <c:pt idx="4">
                  <c:v>five</c:v>
                </c:pt>
              </c:strCache>
            </c:str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37F2-47DC-ABC3-FFDA6F647705}"/>
            </c:ext>
          </c:extLst>
        </c:ser>
        <c:ser>
          <c:idx val="1"/>
          <c:order val="1"/>
          <c:tx>
            <c:strRef>
              <c:f>Sheet1!$C$1</c:f>
              <c:strCache>
                <c:ptCount val="1"/>
                <c:pt idx="0">
                  <c:v>series 2</c:v>
                </c:pt>
              </c:strCache>
            </c:strRef>
          </c:tx>
          <c:spPr>
            <a:ln w="28575" cap="rnd">
              <a:solidFill>
                <a:srgbClr val="323B43"/>
              </a:solidFill>
              <a:round/>
            </a:ln>
            <a:effectLst/>
          </c:spPr>
          <c:marker>
            <c:symbol val="none"/>
          </c:marker>
          <c:cat>
            <c:strRef>
              <c:f>Sheet1!$A$2:$A$6</c:f>
              <c:strCache>
                <c:ptCount val="5"/>
                <c:pt idx="0">
                  <c:v>one</c:v>
                </c:pt>
                <c:pt idx="1">
                  <c:v>two</c:v>
                </c:pt>
                <c:pt idx="2">
                  <c:v>three</c:v>
                </c:pt>
                <c:pt idx="3">
                  <c:v>four</c:v>
                </c:pt>
                <c:pt idx="4">
                  <c:v>five</c:v>
                </c:pt>
              </c:strCache>
            </c:str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37F2-47DC-ABC3-FFDA6F647705}"/>
            </c:ext>
          </c:extLst>
        </c:ser>
        <c:dLbls>
          <c:showLegendKey val="0"/>
          <c:showVal val="0"/>
          <c:showCatName val="0"/>
          <c:showSerName val="0"/>
          <c:showPercent val="0"/>
          <c:showBubbleSize val="0"/>
        </c:dLbls>
        <c:axId val="1783550880"/>
        <c:axId val="1783555232"/>
      </c:radarChart>
      <c:catAx>
        <c:axId val="178355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95000"/>
                  </a:schemeClr>
                </a:solidFill>
                <a:latin typeface="+mn-lt"/>
                <a:ea typeface="+mn-ea"/>
                <a:cs typeface="+mn-cs"/>
              </a:defRPr>
            </a:pPr>
            <a:endParaRPr lang="zh-CN"/>
          </a:p>
        </c:txPr>
        <c:crossAx val="1783555232"/>
        <c:crosses val="autoZero"/>
        <c:auto val="1"/>
        <c:lblAlgn val="ctr"/>
        <c:lblOffset val="100"/>
        <c:noMultiLvlLbl val="0"/>
      </c:catAx>
      <c:valAx>
        <c:axId val="1783555232"/>
        <c:scaling>
          <c:orientation val="minMax"/>
        </c:scaling>
        <c:delete val="1"/>
        <c:axPos val="l"/>
        <c:numFmt formatCode="General" sourceLinked="1"/>
        <c:majorTickMark val="none"/>
        <c:minorTickMark val="none"/>
        <c:tickLblPos val="nextTo"/>
        <c:crossAx val="1783550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bg1">
                  <a:lumMod val="9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0F85F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site 1</c:v>
                </c:pt>
                <c:pt idx="1">
                  <c:v>site 2</c:v>
                </c:pt>
                <c:pt idx="2">
                  <c:v>site 3</c:v>
                </c:pt>
                <c:pt idx="3">
                  <c:v>site 4</c:v>
                </c:pt>
                <c:pt idx="4">
                  <c:v>site 5</c:v>
                </c:pt>
                <c:pt idx="5">
                  <c:v>site 6</c:v>
                </c:pt>
                <c:pt idx="6">
                  <c:v>site 7</c:v>
                </c:pt>
                <c:pt idx="7">
                  <c:v>site 8</c:v>
                </c:pt>
              </c:strCache>
            </c:strRef>
          </c:cat>
          <c:val>
            <c:numRef>
              <c:f>Sheet1!$B$2:$B$9</c:f>
              <c:numCache>
                <c:formatCode>General</c:formatCode>
                <c:ptCount val="8"/>
                <c:pt idx="0">
                  <c:v>2.2999999999999998</c:v>
                </c:pt>
                <c:pt idx="1">
                  <c:v>2.4</c:v>
                </c:pt>
                <c:pt idx="2">
                  <c:v>2.7</c:v>
                </c:pt>
                <c:pt idx="3">
                  <c:v>3.2</c:v>
                </c:pt>
                <c:pt idx="4">
                  <c:v>3.8</c:v>
                </c:pt>
                <c:pt idx="5">
                  <c:v>4.3</c:v>
                </c:pt>
                <c:pt idx="6">
                  <c:v>4.5</c:v>
                </c:pt>
                <c:pt idx="7">
                  <c:v>5</c:v>
                </c:pt>
              </c:numCache>
            </c:numRef>
          </c:val>
          <c:extLst xmlns:c16r2="http://schemas.microsoft.com/office/drawing/2015/06/chart">
            <c:ext xmlns:c16="http://schemas.microsoft.com/office/drawing/2014/chart" uri="{C3380CC4-5D6E-409C-BE32-E72D297353CC}">
              <c16:uniqueId val="{00000000-8034-446D-A993-DCB1CB13F2A4}"/>
            </c:ext>
          </c:extLst>
        </c:ser>
        <c:dLbls>
          <c:dLblPos val="outEnd"/>
          <c:showLegendKey val="0"/>
          <c:showVal val="1"/>
          <c:showCatName val="0"/>
          <c:showSerName val="0"/>
          <c:showPercent val="0"/>
          <c:showBubbleSize val="0"/>
        </c:dLbls>
        <c:gapWidth val="320"/>
        <c:axId val="1783549792"/>
        <c:axId val="1783548704"/>
      </c:barChart>
      <c:catAx>
        <c:axId val="1783549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48704"/>
        <c:crosses val="autoZero"/>
        <c:auto val="1"/>
        <c:lblAlgn val="ctr"/>
        <c:lblOffset val="100"/>
        <c:noMultiLvlLbl val="0"/>
      </c:catAx>
      <c:valAx>
        <c:axId val="1783548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4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销售额</c:v>
                </c:pt>
              </c:strCache>
            </c:strRef>
          </c:tx>
          <c:dPt>
            <c:idx val="0"/>
            <c:bubble3D val="0"/>
            <c:explosion val="7"/>
            <c:spPr>
              <a:solidFill>
                <a:srgbClr val="0F85F1"/>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2-6729-45BE-A226-6D75F62BAF93}"/>
              </c:ext>
            </c:extLst>
          </c:dPt>
          <c:dPt>
            <c:idx val="1"/>
            <c:bubble3D val="0"/>
            <c:explosion val="10"/>
            <c:spPr>
              <a:solidFill>
                <a:schemeClr val="accent5">
                  <a:shade val="86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6-6729-45BE-A226-6D75F62BAF93}"/>
              </c:ext>
            </c:extLst>
          </c:dPt>
          <c:dPt>
            <c:idx val="2"/>
            <c:bubble3D val="0"/>
            <c:explosion val="9"/>
            <c:spPr>
              <a:solidFill>
                <a:schemeClr val="accent5">
                  <a:tint val="86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7-6729-45BE-A226-6D75F62BAF93}"/>
              </c:ext>
            </c:extLst>
          </c:dPt>
          <c:dPt>
            <c:idx val="3"/>
            <c:bubble3D val="0"/>
            <c:explosion val="12"/>
            <c:spPr>
              <a:solidFill>
                <a:schemeClr val="accent5">
                  <a:tint val="58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8-6729-45BE-A226-6D75F62BAF9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15:layout/>
              </c:ext>
            </c:extLst>
          </c:dLbls>
          <c:cat>
            <c:strRef>
              <c:f>Sheet1!$A$2:$A$5</c:f>
              <c:strCache>
                <c:ptCount val="4"/>
                <c:pt idx="0">
                  <c:v>season 1</c:v>
                </c:pt>
                <c:pt idx="1">
                  <c:v>season 2</c:v>
                </c:pt>
                <c:pt idx="2">
                  <c:v>season 3</c:v>
                </c:pt>
                <c:pt idx="3">
                  <c:v>season 4</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6729-45BE-A226-6D75F62BAF93}"/>
            </c:ext>
          </c:extLst>
        </c:ser>
        <c:dLbls>
          <c:dLblPos val="ctr"/>
          <c:showLegendKey val="0"/>
          <c:showVal val="0"/>
          <c:showCatName val="0"/>
          <c:showSerName val="0"/>
          <c:showPercent val="1"/>
          <c:showBubbleSize val="0"/>
          <c:showLeaderLines val="1"/>
        </c:dLbls>
      </c:pie3DChart>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object 1</c:v>
                </c:pt>
              </c:strCache>
            </c:strRef>
          </c:tx>
          <c:spPr>
            <a:blipFill>
              <a:blip xmlns:r="http://schemas.openxmlformats.org/officeDocument/2006/relationships" r:embed="rId3"/>
              <a:stretch>
                <a:fillRect/>
              </a:stretch>
            </a:blipFill>
            <a:ln w="19050">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4.3</c:v>
                </c:pt>
                <c:pt idx="1">
                  <c:v>2.5</c:v>
                </c:pt>
                <c:pt idx="2">
                  <c:v>3.5</c:v>
                </c:pt>
                <c:pt idx="3">
                  <c:v>4.5</c:v>
                </c:pt>
                <c:pt idx="4">
                  <c:v>3</c:v>
                </c:pt>
              </c:numCache>
            </c:numRef>
          </c:val>
          <c:extLst xmlns:c16r2="http://schemas.microsoft.com/office/drawing/2015/06/chart">
            <c:ext xmlns:c16="http://schemas.microsoft.com/office/drawing/2014/chart" uri="{C3380CC4-5D6E-409C-BE32-E72D297353CC}">
              <c16:uniqueId val="{00000000-60DF-4914-B9E3-6A466C300C8B}"/>
            </c:ext>
          </c:extLst>
        </c:ser>
        <c:dLbls>
          <c:showLegendKey val="0"/>
          <c:showVal val="0"/>
          <c:showCatName val="0"/>
          <c:showSerName val="0"/>
          <c:showPercent val="0"/>
          <c:showBubbleSize val="0"/>
        </c:dLbls>
        <c:gapWidth val="150"/>
        <c:axId val="1783557952"/>
        <c:axId val="1783571552"/>
      </c:barChart>
      <c:catAx>
        <c:axId val="1783557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71552"/>
        <c:crosses val="autoZero"/>
        <c:auto val="1"/>
        <c:lblAlgn val="ctr"/>
        <c:lblOffset val="100"/>
        <c:noMultiLvlLbl val="0"/>
      </c:catAx>
      <c:valAx>
        <c:axId val="1783571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57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object 1</c:v>
                </c:pt>
              </c:strCache>
            </c:strRef>
          </c:tx>
          <c:spPr>
            <a:ln w="19050" cap="rnd">
              <a:solidFill>
                <a:srgbClr val="0F85F1"/>
              </a:solidFill>
              <a:round/>
            </a:ln>
            <a:effectLst/>
          </c:spPr>
          <c:marker>
            <c:symbol val="none"/>
          </c:marker>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4.3</c:v>
                </c:pt>
                <c:pt idx="1">
                  <c:v>2.5</c:v>
                </c:pt>
                <c:pt idx="2">
                  <c:v>3.5</c:v>
                </c:pt>
                <c:pt idx="3">
                  <c:v>4.5</c:v>
                </c:pt>
                <c:pt idx="4">
                  <c:v>3</c:v>
                </c:pt>
              </c:numCache>
            </c:numRef>
          </c:val>
          <c:smooth val="1"/>
          <c:extLst xmlns:c16r2="http://schemas.microsoft.com/office/drawing/2015/06/chart">
            <c:ext xmlns:c16="http://schemas.microsoft.com/office/drawing/2014/chart" uri="{C3380CC4-5D6E-409C-BE32-E72D297353CC}">
              <c16:uniqueId val="{00000000-F067-4159-B2A2-70B63C8F0856}"/>
            </c:ext>
          </c:extLst>
        </c:ser>
        <c:ser>
          <c:idx val="1"/>
          <c:order val="1"/>
          <c:tx>
            <c:strRef>
              <c:f>Sheet1!$C$1</c:f>
              <c:strCache>
                <c:ptCount val="1"/>
                <c:pt idx="0">
                  <c:v>object 2</c:v>
                </c:pt>
              </c:strCache>
            </c:strRef>
          </c:tx>
          <c:spPr>
            <a:ln w="6350" cap="rnd">
              <a:solidFill>
                <a:srgbClr val="0F85F1">
                  <a:alpha val="50000"/>
                </a:srgbClr>
              </a:solidFill>
              <a:round/>
            </a:ln>
            <a:effectLst/>
          </c:spPr>
          <c:marker>
            <c:symbol val="none"/>
          </c:marker>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2.4</c:v>
                </c:pt>
                <c:pt idx="1">
                  <c:v>4.4000000000000004</c:v>
                </c:pt>
                <c:pt idx="2">
                  <c:v>1.8</c:v>
                </c:pt>
                <c:pt idx="3">
                  <c:v>2.8</c:v>
                </c:pt>
                <c:pt idx="4">
                  <c:v>4</c:v>
                </c:pt>
              </c:numCache>
            </c:numRef>
          </c:val>
          <c:smooth val="1"/>
          <c:extLst xmlns:c16r2="http://schemas.microsoft.com/office/drawing/2015/06/chart">
            <c:ext xmlns:c16="http://schemas.microsoft.com/office/drawing/2014/chart" uri="{C3380CC4-5D6E-409C-BE32-E72D297353CC}">
              <c16:uniqueId val="{00000001-F067-4159-B2A2-70B63C8F0856}"/>
            </c:ext>
          </c:extLst>
        </c:ser>
        <c:ser>
          <c:idx val="2"/>
          <c:order val="2"/>
          <c:tx>
            <c:strRef>
              <c:f>Sheet1!$D$1</c:f>
              <c:strCache>
                <c:ptCount val="1"/>
                <c:pt idx="0">
                  <c:v>object 3</c:v>
                </c:pt>
              </c:strCache>
            </c:strRef>
          </c:tx>
          <c:spPr>
            <a:ln w="12700" cap="rnd">
              <a:solidFill>
                <a:srgbClr val="0F85F1">
                  <a:alpha val="80000"/>
                </a:srgbClr>
              </a:solidFill>
              <a:round/>
            </a:ln>
            <a:effectLst/>
          </c:spPr>
          <c:marker>
            <c:symbol val="none"/>
          </c:marker>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2</c:v>
                </c:pt>
                <c:pt idx="1">
                  <c:v>2</c:v>
                </c:pt>
                <c:pt idx="2">
                  <c:v>3</c:v>
                </c:pt>
                <c:pt idx="3">
                  <c:v>5</c:v>
                </c:pt>
                <c:pt idx="4">
                  <c:v>2</c:v>
                </c:pt>
              </c:numCache>
            </c:numRef>
          </c:val>
          <c:smooth val="1"/>
          <c:extLst xmlns:c16r2="http://schemas.microsoft.com/office/drawing/2015/06/chart">
            <c:ext xmlns:c16="http://schemas.microsoft.com/office/drawing/2014/chart" uri="{C3380CC4-5D6E-409C-BE32-E72D297353CC}">
              <c16:uniqueId val="{00000002-F067-4159-B2A2-70B63C8F0856}"/>
            </c:ext>
          </c:extLst>
        </c:ser>
        <c:dLbls>
          <c:showLegendKey val="0"/>
          <c:showVal val="0"/>
          <c:showCatName val="0"/>
          <c:showSerName val="0"/>
          <c:showPercent val="0"/>
          <c:showBubbleSize val="0"/>
        </c:dLbls>
        <c:smooth val="0"/>
        <c:axId val="1783578080"/>
        <c:axId val="1783559040"/>
      </c:lineChart>
      <c:catAx>
        <c:axId val="178357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59040"/>
        <c:crosses val="autoZero"/>
        <c:auto val="1"/>
        <c:lblAlgn val="ctr"/>
        <c:lblOffset val="100"/>
        <c:noMultiLvlLbl val="0"/>
      </c:catAx>
      <c:valAx>
        <c:axId val="1783559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3578080"/>
        <c:crosses val="autoZero"/>
        <c:crossBetween val="between"/>
      </c:valAx>
      <c:spPr>
        <a:noFill/>
        <a:ln>
          <a:noFill/>
        </a:ln>
        <a:effectLst/>
      </c:spPr>
    </c:plotArea>
    <c:legend>
      <c:legendPos val="b"/>
      <c:layout>
        <c:manualLayout>
          <c:xMode val="edge"/>
          <c:yMode val="edge"/>
          <c:x val="0.31940742963204111"/>
          <c:y val="0.93401838870750908"/>
          <c:w val="0.36151928630312924"/>
          <c:h val="6.598161129249087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2AFE2-3667-4B54-B87B-39862DF1A0DE}"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2C665-9F71-4DC9-9A20-342EB435BBDD}" type="slidenum">
              <a:rPr lang="zh-CN" altLang="en-US" smtClean="0"/>
              <a:t>‹#›</a:t>
            </a:fld>
            <a:endParaRPr lang="zh-CN" altLang="en-US"/>
          </a:p>
        </p:txBody>
      </p:sp>
    </p:spTree>
    <p:extLst>
      <p:ext uri="{BB962C8B-B14F-4D97-AF65-F5344CB8AC3E}">
        <p14:creationId xmlns:p14="http://schemas.microsoft.com/office/powerpoint/2010/main" val="298204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74688" y="1143000"/>
            <a:ext cx="55086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59468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606508" y="593691"/>
            <a:ext cx="2596639" cy="1027418"/>
          </a:xfrm>
          <a:prstGeom prst="rect">
            <a:avLst/>
          </a:prstGeom>
        </p:spPr>
      </p:pic>
    </p:spTree>
    <p:extLst>
      <p:ext uri="{BB962C8B-B14F-4D97-AF65-F5344CB8AC3E}">
        <p14:creationId xmlns:p14="http://schemas.microsoft.com/office/powerpoint/2010/main" val="219265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06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574604" y="853440"/>
            <a:ext cx="7372944" cy="2987040"/>
          </a:xfrm>
        </p:spPr>
        <p:txBody>
          <a:bodyPr anchor="b"/>
          <a:lstStyle>
            <a:lvl1pPr>
              <a:defRPr sz="5973"/>
            </a:lvl1pPr>
          </a:lstStyle>
          <a:p>
            <a:r>
              <a:rPr lang="zh-CN" altLang="en-US" smtClean="0"/>
              <a:t>单击此处编辑母版标题样式</a:t>
            </a:r>
            <a:endParaRPr lang="en-US" dirty="0"/>
          </a:p>
        </p:txBody>
      </p:sp>
      <p:sp>
        <p:nvSpPr>
          <p:cNvPr id="3" name="Content Placeholder 2"/>
          <p:cNvSpPr>
            <a:spLocks noGrp="1"/>
          </p:cNvSpPr>
          <p:nvPr>
            <p:ph idx="1"/>
          </p:nvPr>
        </p:nvSpPr>
        <p:spPr>
          <a:xfrm>
            <a:off x="9718477" y="1843194"/>
            <a:ext cx="11572875" cy="9097433"/>
          </a:xfrm>
        </p:spPr>
        <p:txBody>
          <a:bodyPr/>
          <a:lstStyle>
            <a:lvl1pPr>
              <a:defRPr sz="5973"/>
            </a:lvl1pPr>
            <a:lvl2pPr>
              <a:defRPr sz="5227"/>
            </a:lvl2pPr>
            <a:lvl3pPr>
              <a:defRPr sz="4480"/>
            </a:lvl3pPr>
            <a:lvl4pPr>
              <a:defRPr sz="3733"/>
            </a:lvl4pPr>
            <a:lvl5pPr>
              <a:defRPr sz="3733"/>
            </a:lvl5pPr>
            <a:lvl6pPr>
              <a:defRPr sz="3733"/>
            </a:lvl6pPr>
            <a:lvl7pPr>
              <a:defRPr sz="3733"/>
            </a:lvl7pPr>
            <a:lvl8pPr>
              <a:defRPr sz="3733"/>
            </a:lvl8pPr>
            <a:lvl9pPr>
              <a:defRPr sz="37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574604" y="3840480"/>
            <a:ext cx="7372944"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039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574604" y="853440"/>
            <a:ext cx="7372944" cy="2987040"/>
          </a:xfrm>
        </p:spPr>
        <p:txBody>
          <a:bodyPr anchor="b"/>
          <a:lstStyle>
            <a:lvl1pPr>
              <a:defRPr sz="5973"/>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718477" y="1843194"/>
            <a:ext cx="11572875" cy="9097433"/>
          </a:xfrm>
        </p:spPr>
        <p:txBody>
          <a:bodyPr anchor="t"/>
          <a:lstStyle>
            <a:lvl1pPr marL="0" indent="0">
              <a:buNone/>
              <a:defRPr sz="5973"/>
            </a:lvl1pPr>
            <a:lvl2pPr marL="853455" indent="0">
              <a:buNone/>
              <a:defRPr sz="5227"/>
            </a:lvl2pPr>
            <a:lvl3pPr marL="1706910" indent="0">
              <a:buNone/>
              <a:defRPr sz="4480"/>
            </a:lvl3pPr>
            <a:lvl4pPr marL="2560366" indent="0">
              <a:buNone/>
              <a:defRPr sz="3733"/>
            </a:lvl4pPr>
            <a:lvl5pPr marL="3413821" indent="0">
              <a:buNone/>
              <a:defRPr sz="3733"/>
            </a:lvl5pPr>
            <a:lvl6pPr marL="4267276" indent="0">
              <a:buNone/>
              <a:defRPr sz="3733"/>
            </a:lvl6pPr>
            <a:lvl7pPr marL="5120731" indent="0">
              <a:buNone/>
              <a:defRPr sz="3733"/>
            </a:lvl7pPr>
            <a:lvl8pPr marL="5974187" indent="0">
              <a:buNone/>
              <a:defRPr sz="3733"/>
            </a:lvl8pPr>
            <a:lvl9pPr marL="6827642" indent="0">
              <a:buNone/>
              <a:defRPr sz="3733"/>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574604" y="3840480"/>
            <a:ext cx="7372944"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610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675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7" y="681567"/>
            <a:ext cx="4929188" cy="1084876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571625" y="681567"/>
            <a:ext cx="14501813" cy="108487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796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22860000" cy="12799219"/>
          </a:xfrm>
          <a:prstGeom prst="rect">
            <a:avLst/>
          </a:prstGeom>
        </p:spPr>
      </p:pic>
    </p:spTree>
    <p:extLst>
      <p:ext uri="{BB962C8B-B14F-4D97-AF65-F5344CB8AC3E}">
        <p14:creationId xmlns:p14="http://schemas.microsoft.com/office/powerpoint/2010/main" val="26954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84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857500" y="2095078"/>
            <a:ext cx="17145000" cy="4456853"/>
          </a:xfrm>
        </p:spPr>
        <p:txBody>
          <a:bodyPr anchor="b"/>
          <a:lstStyle>
            <a:lvl1pPr algn="ctr">
              <a:defRPr sz="11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857500" y="6723804"/>
            <a:ext cx="17145000" cy="3090756"/>
          </a:xfrm>
        </p:spPr>
        <p:txBody>
          <a:bodyPr/>
          <a:lstStyle>
            <a:lvl1pPr marL="0" indent="0" algn="ctr">
              <a:buNone/>
              <a:defRPr sz="4480"/>
            </a:lvl1pPr>
            <a:lvl2pPr marL="853455" indent="0" algn="ctr">
              <a:buNone/>
              <a:defRPr sz="3733"/>
            </a:lvl2pPr>
            <a:lvl3pPr marL="1706910" indent="0" algn="ctr">
              <a:buNone/>
              <a:defRPr sz="3360"/>
            </a:lvl3pPr>
            <a:lvl4pPr marL="2560366" indent="0" algn="ctr">
              <a:buNone/>
              <a:defRPr sz="2987"/>
            </a:lvl4pPr>
            <a:lvl5pPr marL="3413821" indent="0" algn="ctr">
              <a:buNone/>
              <a:defRPr sz="2987"/>
            </a:lvl5pPr>
            <a:lvl6pPr marL="4267276" indent="0" algn="ctr">
              <a:buNone/>
              <a:defRPr sz="2987"/>
            </a:lvl6pPr>
            <a:lvl7pPr marL="5120731" indent="0" algn="ctr">
              <a:buNone/>
              <a:defRPr sz="2987"/>
            </a:lvl7pPr>
            <a:lvl8pPr marL="5974187" indent="0" algn="ctr">
              <a:buNone/>
              <a:defRPr sz="2987"/>
            </a:lvl8pPr>
            <a:lvl9pPr marL="6827642" indent="0" algn="ctr">
              <a:buNone/>
              <a:defRPr sz="29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016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26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559719" y="3191512"/>
            <a:ext cx="19716750" cy="5325109"/>
          </a:xfrm>
        </p:spPr>
        <p:txBody>
          <a:bodyPr anchor="b"/>
          <a:lstStyle>
            <a:lvl1pPr>
              <a:defRPr sz="11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59719" y="8566999"/>
            <a:ext cx="19716750" cy="2800349"/>
          </a:xfrm>
        </p:spPr>
        <p:txBody>
          <a:bodyPr/>
          <a:lstStyle>
            <a:lvl1pPr marL="0" indent="0">
              <a:buNone/>
              <a:defRPr sz="4480">
                <a:solidFill>
                  <a:schemeClr val="tx1">
                    <a:tint val="75000"/>
                  </a:schemeClr>
                </a:solidFill>
              </a:defRPr>
            </a:lvl1pPr>
            <a:lvl2pPr marL="853455" indent="0">
              <a:buNone/>
              <a:defRPr sz="3733">
                <a:solidFill>
                  <a:schemeClr val="tx1">
                    <a:tint val="75000"/>
                  </a:schemeClr>
                </a:solidFill>
              </a:defRPr>
            </a:lvl2pPr>
            <a:lvl3pPr marL="1706910" indent="0">
              <a:buNone/>
              <a:defRPr sz="3360">
                <a:solidFill>
                  <a:schemeClr val="tx1">
                    <a:tint val="75000"/>
                  </a:schemeClr>
                </a:solidFill>
              </a:defRPr>
            </a:lvl3pPr>
            <a:lvl4pPr marL="2560366" indent="0">
              <a:buNone/>
              <a:defRPr sz="2987">
                <a:solidFill>
                  <a:schemeClr val="tx1">
                    <a:tint val="75000"/>
                  </a:schemeClr>
                </a:solidFill>
              </a:defRPr>
            </a:lvl4pPr>
            <a:lvl5pPr marL="3413821" indent="0">
              <a:buNone/>
              <a:defRPr sz="2987">
                <a:solidFill>
                  <a:schemeClr val="tx1">
                    <a:tint val="75000"/>
                  </a:schemeClr>
                </a:solidFill>
              </a:defRPr>
            </a:lvl5pPr>
            <a:lvl6pPr marL="4267276" indent="0">
              <a:buNone/>
              <a:defRPr sz="2987">
                <a:solidFill>
                  <a:schemeClr val="tx1">
                    <a:tint val="75000"/>
                  </a:schemeClr>
                </a:solidFill>
              </a:defRPr>
            </a:lvl6pPr>
            <a:lvl7pPr marL="5120731" indent="0">
              <a:buNone/>
              <a:defRPr sz="2987">
                <a:solidFill>
                  <a:schemeClr val="tx1">
                    <a:tint val="75000"/>
                  </a:schemeClr>
                </a:solidFill>
              </a:defRPr>
            </a:lvl7pPr>
            <a:lvl8pPr marL="5974187" indent="0">
              <a:buNone/>
              <a:defRPr sz="2987">
                <a:solidFill>
                  <a:schemeClr val="tx1">
                    <a:tint val="75000"/>
                  </a:schemeClr>
                </a:solidFill>
              </a:defRPr>
            </a:lvl8pPr>
            <a:lvl9pPr marL="6827642" indent="0">
              <a:buNone/>
              <a:defRPr sz="29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943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71625" y="3407833"/>
            <a:ext cx="9715500" cy="81224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11572875" y="3407833"/>
            <a:ext cx="9715500" cy="81224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246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574603" y="681568"/>
            <a:ext cx="19716750" cy="2474384"/>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74603" y="3138171"/>
            <a:ext cx="9670851"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zh-CN" altLang="en-US" smtClean="0"/>
              <a:t>单击此处编辑母版文本样式</a:t>
            </a:r>
          </a:p>
        </p:txBody>
      </p:sp>
      <p:sp>
        <p:nvSpPr>
          <p:cNvPr id="4" name="Content Placeholder 3"/>
          <p:cNvSpPr>
            <a:spLocks noGrp="1"/>
          </p:cNvSpPr>
          <p:nvPr>
            <p:ph sz="half" idx="2"/>
          </p:nvPr>
        </p:nvSpPr>
        <p:spPr>
          <a:xfrm>
            <a:off x="1574603" y="4676140"/>
            <a:ext cx="9670851" cy="68778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11572875" y="3138171"/>
            <a:ext cx="9718478"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zh-CN" altLang="en-US" smtClean="0"/>
              <a:t>单击此处编辑母版文本样式</a:t>
            </a:r>
          </a:p>
        </p:txBody>
      </p:sp>
      <p:sp>
        <p:nvSpPr>
          <p:cNvPr id="6" name="Content Placeholder 5"/>
          <p:cNvSpPr>
            <a:spLocks noGrp="1"/>
          </p:cNvSpPr>
          <p:nvPr>
            <p:ph sz="quarter" idx="4"/>
          </p:nvPr>
        </p:nvSpPr>
        <p:spPr>
          <a:xfrm>
            <a:off x="11572875" y="4676140"/>
            <a:ext cx="9718478" cy="68778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071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05055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26389"/>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6" r:id="rId3"/>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681568"/>
            <a:ext cx="19716750" cy="247438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71625" y="3407833"/>
            <a:ext cx="19716750" cy="81224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571625" y="11865187"/>
            <a:ext cx="5143500" cy="681567"/>
          </a:xfrm>
          <a:prstGeom prst="rect">
            <a:avLst/>
          </a:prstGeom>
        </p:spPr>
        <p:txBody>
          <a:bodyPr vert="horz" lIns="91440" tIns="45720" rIns="91440" bIns="45720" rtlCol="0" anchor="ctr"/>
          <a:lstStyle>
            <a:lvl1pPr algn="l">
              <a:defRPr sz="2240">
                <a:solidFill>
                  <a:schemeClr val="tx1">
                    <a:tint val="75000"/>
                  </a:schemeClr>
                </a:solidFill>
              </a:defRPr>
            </a:lvl1pPr>
          </a:lstStyle>
          <a:p>
            <a:pPr defTabSz="1706910"/>
            <a:fld id="{16E5758D-A3C3-4E88-8AC0-22500507BD7E}" type="datetimeFigureOut">
              <a:rPr lang="zh-CN" altLang="en-US" smtClean="0">
                <a:solidFill>
                  <a:prstClr val="black">
                    <a:tint val="75000"/>
                  </a:prstClr>
                </a:solidFill>
              </a:rPr>
              <a:pPr defTabSz="1706910"/>
              <a:t>2020/12/20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7572375" y="11865187"/>
            <a:ext cx="7715250" cy="681567"/>
          </a:xfrm>
          <a:prstGeom prst="rect">
            <a:avLst/>
          </a:prstGeom>
        </p:spPr>
        <p:txBody>
          <a:bodyPr vert="horz" lIns="91440" tIns="45720" rIns="91440" bIns="45720" rtlCol="0" anchor="ctr"/>
          <a:lstStyle>
            <a:lvl1pPr algn="ctr">
              <a:defRPr sz="2240">
                <a:solidFill>
                  <a:schemeClr val="tx1">
                    <a:tint val="75000"/>
                  </a:schemeClr>
                </a:solidFill>
              </a:defRPr>
            </a:lvl1pPr>
          </a:lstStyle>
          <a:p>
            <a:pPr defTabSz="170691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16144875" y="11865187"/>
            <a:ext cx="5143500" cy="681567"/>
          </a:xfrm>
          <a:prstGeom prst="rect">
            <a:avLst/>
          </a:prstGeom>
        </p:spPr>
        <p:txBody>
          <a:bodyPr vert="horz" lIns="91440" tIns="45720" rIns="91440" bIns="45720" rtlCol="0" anchor="ctr"/>
          <a:lstStyle>
            <a:lvl1pPr algn="r">
              <a:defRPr sz="2240">
                <a:solidFill>
                  <a:schemeClr val="tx1">
                    <a:tint val="75000"/>
                  </a:schemeClr>
                </a:solidFill>
              </a:defRPr>
            </a:lvl1pPr>
          </a:lstStyle>
          <a:p>
            <a:pPr defTabSz="1706910"/>
            <a:fld id="{AA4E786F-588D-4932-A7B2-AE3451FA4ACA}" type="slidenum">
              <a:rPr lang="zh-CN" altLang="en-US" smtClean="0">
                <a:solidFill>
                  <a:prstClr val="black">
                    <a:tint val="75000"/>
                  </a:prstClr>
                </a:solidFill>
              </a:rPr>
              <a:pPr defTabSz="1706910"/>
              <a:t>‹#›</a:t>
            </a:fld>
            <a:endParaRPr lang="zh-CN" altLang="en-US">
              <a:solidFill>
                <a:prstClr val="black">
                  <a:tint val="75000"/>
                </a:prstClr>
              </a:solidFill>
            </a:endParaRPr>
          </a:p>
        </p:txBody>
      </p:sp>
    </p:spTree>
    <p:extLst>
      <p:ext uri="{BB962C8B-B14F-4D97-AF65-F5344CB8AC3E}">
        <p14:creationId xmlns:p14="http://schemas.microsoft.com/office/powerpoint/2010/main" val="20995740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7.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 Target="slide2.xml"/><Relationship Id="rId5" Type="http://schemas.openxmlformats.org/officeDocument/2006/relationships/image" Target="../media/image16.png"/><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 Target="slide2.xml"/><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 Target="slide2.xml"/><Relationship Id="rId5" Type="http://schemas.openxmlformats.org/officeDocument/2006/relationships/slideLayout" Target="../slideLayouts/slideLayout3.xml"/><Relationship Id="rId4"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chart" Target="../charts/chart1.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 Target="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jpeg"/><Relationship Id="rId5" Type="http://schemas.openxmlformats.org/officeDocument/2006/relationships/slideLayout" Target="../slideLayouts/slideLayout3.xml"/><Relationship Id="rId4"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2299722">
            <a:off x="13601519" y="7659640"/>
            <a:ext cx="2277726" cy="22777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9" name="矩形 8"/>
          <p:cNvSpPr/>
          <p:nvPr/>
        </p:nvSpPr>
        <p:spPr>
          <a:xfrm rot="2299722">
            <a:off x="-4366770" y="1645042"/>
            <a:ext cx="18130457" cy="13384849"/>
          </a:xfrm>
          <a:prstGeom prst="rect">
            <a:avLst/>
          </a:prstGeom>
          <a:gradFill>
            <a:gsLst>
              <a:gs pos="0">
                <a:schemeClr val="tx1">
                  <a:alpha val="5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矩形 1"/>
          <p:cNvSpPr/>
          <p:nvPr/>
        </p:nvSpPr>
        <p:spPr>
          <a:xfrm>
            <a:off x="1356085" y="6767398"/>
            <a:ext cx="12466874" cy="2419124"/>
          </a:xfrm>
          <a:prstGeom prst="rect">
            <a:avLst/>
          </a:prstGeom>
          <a:effectLst>
            <a:outerShdw blurRad="63500" sx="102000" sy="102000" algn="ctr" rotWithShape="0">
              <a:prstClr val="black">
                <a:alpha val="40000"/>
              </a:prstClr>
            </a:outerShdw>
          </a:effectLst>
        </p:spPr>
        <p:txBody>
          <a:bodyPr wrap="none">
            <a:spAutoFit/>
          </a:bodyPr>
          <a:lstStyle/>
          <a:p>
            <a:pPr algn="ctr">
              <a:lnSpc>
                <a:spcPct val="150000"/>
              </a:lnSpc>
            </a:pPr>
            <a:r>
              <a:rPr lang="en-US" altLang="zh-CN" sz="10080" dirty="0">
                <a:solidFill>
                  <a:srgbClr val="0F85F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BUSINESS</a:t>
            </a:r>
            <a:r>
              <a:rPr lang="en-US" altLang="zh-CN" sz="1008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 REPORT</a:t>
            </a:r>
          </a:p>
        </p:txBody>
      </p:sp>
      <p:cxnSp>
        <p:nvCxnSpPr>
          <p:cNvPr id="4" name="直接连接符 3"/>
          <p:cNvCxnSpPr/>
          <p:nvPr/>
        </p:nvCxnSpPr>
        <p:spPr>
          <a:xfrm>
            <a:off x="1271695" y="8986828"/>
            <a:ext cx="12635653" cy="0"/>
          </a:xfrm>
          <a:prstGeom prst="line">
            <a:avLst/>
          </a:prstGeom>
          <a:ln w="19050">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271698" y="9133664"/>
            <a:ext cx="12630324" cy="580608"/>
          </a:xfrm>
          <a:prstGeom prst="rect">
            <a:avLst/>
          </a:prstGeom>
          <a:noFill/>
        </p:spPr>
        <p:txBody>
          <a:bodyPr wrap="square" lIns="0" rIns="0" rtlCol="0">
            <a:spAutoFit/>
          </a:bodyPr>
          <a:lstStyle/>
          <a:p>
            <a:pPr algn="ctr"/>
            <a:r>
              <a:rPr lang="en-US" altLang="zh-CN" sz="3173" dirty="0">
                <a:solidFill>
                  <a:schemeClr val="bg1"/>
                </a:solidFill>
                <a:latin typeface="微软雅黑 Light" panose="020B0502040204020203" pitchFamily="34" charset="-122"/>
                <a:ea typeface="微软雅黑 Light" panose="020B0502040204020203" pitchFamily="34" charset="-122"/>
              </a:rPr>
              <a:t>PowerPoint Template Designed By Mr. </a:t>
            </a:r>
            <a:r>
              <a:rPr lang="en-US" altLang="zh-CN" sz="3173" dirty="0" err="1">
                <a:solidFill>
                  <a:schemeClr val="bg1"/>
                </a:solidFill>
                <a:latin typeface="微软雅黑 Light" panose="020B0502040204020203" pitchFamily="34" charset="-122"/>
                <a:ea typeface="微软雅黑 Light" panose="020B0502040204020203" pitchFamily="34" charset="-122"/>
              </a:rPr>
              <a:t>Cai</a:t>
            </a:r>
            <a:r>
              <a:rPr lang="en-US" altLang="zh-CN" sz="3173" dirty="0">
                <a:solidFill>
                  <a:schemeClr val="bg1"/>
                </a:solidFill>
                <a:latin typeface="微软雅黑 Light" panose="020B0502040204020203" pitchFamily="34" charset="-122"/>
                <a:ea typeface="微软雅黑 Light" panose="020B0502040204020203" pitchFamily="34" charset="-122"/>
              </a:rPr>
              <a:t> with Microsoft office 2016</a:t>
            </a:r>
            <a:endParaRPr lang="zh-CN" altLang="en-US" sz="3173" dirty="0">
              <a:solidFill>
                <a:schemeClr val="bg1"/>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1271695" y="4420753"/>
            <a:ext cx="5614416" cy="3154710"/>
          </a:xfrm>
          <a:prstGeom prst="rect">
            <a:avLst/>
          </a:prstGeom>
          <a:noFill/>
        </p:spPr>
        <p:txBody>
          <a:bodyPr wrap="square" rtlCol="0">
            <a:spAutoFit/>
          </a:bodyPr>
          <a:lstStyle/>
          <a:p>
            <a:r>
              <a:rPr lang="en-US" altLang="zh-CN" sz="19900" dirty="0" smtClean="0">
                <a:solidFill>
                  <a:srgbClr val="0F85F1"/>
                </a:solidFill>
                <a:latin typeface="Impact" panose="020B0806030902050204" pitchFamily="34" charset="0"/>
              </a:rPr>
              <a:t>2021</a:t>
            </a:r>
            <a:endParaRPr lang="zh-CN" altLang="en-US" sz="19900" dirty="0">
              <a:solidFill>
                <a:srgbClr val="0F85F1"/>
              </a:solidFill>
              <a:latin typeface="Impact" panose="020B0806030902050204" pitchFamily="34" charset="0"/>
            </a:endParaRPr>
          </a:p>
        </p:txBody>
      </p:sp>
    </p:spTree>
    <p:extLst>
      <p:ext uri="{BB962C8B-B14F-4D97-AF65-F5344CB8AC3E}">
        <p14:creationId xmlns:p14="http://schemas.microsoft.com/office/powerpoint/2010/main" val="4289139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97709" y="3847465"/>
            <a:ext cx="4648200" cy="6979920"/>
          </a:xfrm>
          <a:prstGeom prst="rect">
            <a:avLst/>
          </a:prstGeom>
        </p:spPr>
      </p:pic>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5919" y="3843655"/>
            <a:ext cx="4671060" cy="6987540"/>
          </a:xfrm>
          <a:prstGeom prst="rect">
            <a:avLst/>
          </a:prstGeom>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5720086" y="2536660"/>
            <a:ext cx="6403088" cy="9601531"/>
          </a:xfrm>
          <a:prstGeom prst="rect">
            <a:avLst/>
          </a:prstGeom>
          <a:noFill/>
          <a:ln>
            <a:solidFill>
              <a:srgbClr val="0F85F1"/>
            </a:solidFill>
          </a:ln>
          <a:effectLst>
            <a:outerShdw blurRad="508000" dist="38100" dir="5400000" sx="105000" sy="105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21"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4" name="矩形 3"/>
          <p:cNvSpPr/>
          <p:nvPr/>
        </p:nvSpPr>
        <p:spPr>
          <a:xfrm>
            <a:off x="5720086" y="8495071"/>
            <a:ext cx="6403088" cy="1002890"/>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Somewhere </a:t>
            </a:r>
            <a:endParaRPr lang="zh-CN" altLang="en-US" sz="4000" dirty="0"/>
          </a:p>
        </p:txBody>
      </p:sp>
      <p:sp>
        <p:nvSpPr>
          <p:cNvPr id="5" name="矩形 4"/>
          <p:cNvSpPr/>
          <p:nvPr/>
        </p:nvSpPr>
        <p:spPr>
          <a:xfrm>
            <a:off x="5720086" y="9497961"/>
            <a:ext cx="6403088" cy="264178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801698" y="3847465"/>
            <a:ext cx="4640580" cy="6979920"/>
          </a:xfrm>
          <a:prstGeom prst="rect">
            <a:avLst/>
          </a:prstGeom>
        </p:spPr>
      </p:pic>
    </p:spTree>
    <p:extLst>
      <p:ext uri="{BB962C8B-B14F-4D97-AF65-F5344CB8AC3E}">
        <p14:creationId xmlns:p14="http://schemas.microsoft.com/office/powerpoint/2010/main" val="3275766955"/>
      </p:ext>
    </p:extLst>
  </p:cSld>
  <p:clrMapOvr>
    <a:masterClrMapping/>
  </p:clrMapOvr>
  <mc:AlternateContent xmlns:mc="http://schemas.openxmlformats.org/markup-compatibility/2006" xmlns:p14="http://schemas.microsoft.com/office/powerpoint/2010/main">
    <mc:Choice Requires="p14">
      <p:transition spd="slow" p14:dur="1250" advClick="0" advTm="1000">
        <p14:switch dir="r"/>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3"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585323"/>
          </a:xfrm>
          <a:prstGeom prst="rect">
            <a:avLst/>
          </a:prstGeom>
        </p:spPr>
        <p:txBody>
          <a:bodyPr wrap="square">
            <a:spAutoFit/>
          </a:bodyPr>
          <a:lstStyle/>
          <a:p>
            <a:pPr algn="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4" cstate="email">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03</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726255660"/>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47660" y="0"/>
            <a:ext cx="14912340" cy="12801600"/>
          </a:xfrm>
          <a:prstGeom prst="rect">
            <a:avLst/>
          </a:prstGeom>
        </p:spPr>
      </p:pic>
      <p:sp>
        <p:nvSpPr>
          <p:cNvPr id="2" name="MH_Entry_1">
            <a:hlinkClick r:id="rId4" action="ppaction://hlinksldjump"/>
          </p:cNvPr>
          <p:cNvSpPr>
            <a:spLocks noChangeArrowheads="1"/>
          </p:cNvSpPr>
          <p:nvPr>
            <p:custDataLst>
              <p:tags r:id="rId1"/>
            </p:custDataLst>
          </p:nvPr>
        </p:nvSpPr>
        <p:spPr bwMode="auto">
          <a:xfrm>
            <a:off x="486697" y="1863725"/>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4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4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486698" y="4703401"/>
            <a:ext cx="6807168" cy="4054443"/>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 Companies are changing their business processes by extending them to include other companies in the supply chain.</a:t>
            </a:r>
          </a:p>
        </p:txBody>
      </p:sp>
      <p:cxnSp>
        <p:nvCxnSpPr>
          <p:cNvPr id="7" name="直接连接符 6"/>
          <p:cNvCxnSpPr/>
          <p:nvPr/>
        </p:nvCxnSpPr>
        <p:spPr>
          <a:xfrm>
            <a:off x="486697" y="4450603"/>
            <a:ext cx="1323053"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3" name="组合 2"/>
          <p:cNvGrpSpPr/>
          <p:nvPr/>
        </p:nvGrpSpPr>
        <p:grpSpPr>
          <a:xfrm>
            <a:off x="7943850" y="0"/>
            <a:ext cx="1465623" cy="12801600"/>
            <a:chOff x="7943850" y="0"/>
            <a:chExt cx="1465623" cy="12801600"/>
          </a:xfrm>
        </p:grpSpPr>
        <p:sp>
          <p:nvSpPr>
            <p:cNvPr id="21" name="矩形 20"/>
            <p:cNvSpPr/>
            <p:nvPr/>
          </p:nvSpPr>
          <p:spPr>
            <a:xfrm>
              <a:off x="7943850"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25" name="文本框 24"/>
            <p:cNvSpPr txBox="1"/>
            <p:nvPr/>
          </p:nvSpPr>
          <p:spPr>
            <a:xfrm rot="10800000">
              <a:off x="8445828" y="2130425"/>
              <a:ext cx="461665" cy="6185371"/>
            </a:xfrm>
            <a:prstGeom prst="rect">
              <a:avLst/>
            </a:prstGeom>
            <a:noFill/>
          </p:spPr>
          <p:txBody>
            <a:bodyPr vert="eaVert" wrap="square" rtlCol="0">
              <a:spAutoFit/>
            </a:bodyPr>
            <a:lstStyle/>
            <a:p>
              <a:pPr algn="r"/>
              <a:r>
                <a:rPr lang="en-US" altLang="zh-CN" spc="600" dirty="0">
                  <a:solidFill>
                    <a:schemeClr val="bg1"/>
                  </a:solidFill>
                </a:rPr>
                <a:t>PHOTO FROM PIXABAY</a:t>
              </a:r>
              <a:endParaRPr lang="zh-CN" altLang="en-US" spc="600" dirty="0">
                <a:solidFill>
                  <a:schemeClr val="bg1"/>
                </a:solidFill>
              </a:endParaRPr>
            </a:p>
          </p:txBody>
        </p:sp>
      </p:grpSp>
      <p:sp>
        <p:nvSpPr>
          <p:cNvPr id="27" name="Shape 2702"/>
          <p:cNvSpPr/>
          <p:nvPr/>
        </p:nvSpPr>
        <p:spPr>
          <a:xfrm>
            <a:off x="486697" y="9010641"/>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8" name="Shape 2703"/>
          <p:cNvSpPr/>
          <p:nvPr/>
        </p:nvSpPr>
        <p:spPr>
          <a:xfrm>
            <a:off x="1470577" y="9010641"/>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30" name="Shape 2708"/>
          <p:cNvSpPr/>
          <p:nvPr/>
        </p:nvSpPr>
        <p:spPr>
          <a:xfrm>
            <a:off x="2454458" y="9010641"/>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Tree>
    <p:extLst>
      <p:ext uri="{BB962C8B-B14F-4D97-AF65-F5344CB8AC3E}">
        <p14:creationId xmlns:p14="http://schemas.microsoft.com/office/powerpoint/2010/main" val="1576310065"/>
      </p:ext>
    </p:extLst>
  </p:cSld>
  <p:clrMapOvr>
    <a:masterClrMapping/>
  </p:clrMapOvr>
  <p:transition spd="slow" advClick="0" advTm="3000">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2" presetClass="entr" presetSubtype="8"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7" grpId="0" animBg="1"/>
          <p:bldP spid="28"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2" presetClass="entr" presetSubtype="8"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7" grpId="0" animBg="1"/>
          <p:bldP spid="28" grpId="0" animBg="1"/>
          <p:bldP spid="30"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5"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pic>
        <p:nvPicPr>
          <p:cNvPr id="6" name="Picture 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41889" y="3754876"/>
            <a:ext cx="11307195" cy="6831492"/>
          </a:xfrm>
          <a:prstGeom prst="rect">
            <a:avLst/>
          </a:prstGeom>
        </p:spPr>
      </p:pic>
      <p:grpSp>
        <p:nvGrpSpPr>
          <p:cNvPr id="27" name="组合 26"/>
          <p:cNvGrpSpPr/>
          <p:nvPr/>
        </p:nvGrpSpPr>
        <p:grpSpPr>
          <a:xfrm>
            <a:off x="11849084" y="2743200"/>
            <a:ext cx="9437788" cy="2023354"/>
            <a:chOff x="11849084" y="2743200"/>
            <a:chExt cx="9437788" cy="2023354"/>
          </a:xfrm>
        </p:grpSpPr>
        <p:grpSp>
          <p:nvGrpSpPr>
            <p:cNvPr id="3" name="组合 2"/>
            <p:cNvGrpSpPr/>
            <p:nvPr/>
          </p:nvGrpSpPr>
          <p:grpSpPr>
            <a:xfrm>
              <a:off x="11849084" y="2743200"/>
              <a:ext cx="2023354" cy="2023354"/>
              <a:chOff x="11849084" y="2743200"/>
              <a:chExt cx="2023354" cy="2023354"/>
            </a:xfrm>
          </p:grpSpPr>
          <p:sp>
            <p:nvSpPr>
              <p:cNvPr id="7" name="Oval 3"/>
              <p:cNvSpPr/>
              <p:nvPr/>
            </p:nvSpPr>
            <p:spPr>
              <a:xfrm>
                <a:off x="11956089" y="2850205"/>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p:cNvSpPr/>
              <p:nvPr/>
            </p:nvSpPr>
            <p:spPr>
              <a:xfrm>
                <a:off x="11849084" y="2743200"/>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ape 2412"/>
              <p:cNvSpPr/>
              <p:nvPr/>
            </p:nvSpPr>
            <p:spPr>
              <a:xfrm>
                <a:off x="12612212" y="3506341"/>
                <a:ext cx="497097" cy="49707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pSp>
        <p:grpSp>
          <p:nvGrpSpPr>
            <p:cNvPr id="2" name="组合 1"/>
            <p:cNvGrpSpPr/>
            <p:nvPr/>
          </p:nvGrpSpPr>
          <p:grpSpPr>
            <a:xfrm>
              <a:off x="13979443" y="2772995"/>
              <a:ext cx="7307429" cy="1963761"/>
              <a:chOff x="13979443" y="2468170"/>
              <a:chExt cx="7307429" cy="1963761"/>
            </a:xfrm>
          </p:grpSpPr>
          <p:sp>
            <p:nvSpPr>
              <p:cNvPr id="16" name="MH_Entry_1">
                <a:hlinkClick r:id="rId6" action="ppaction://hlinksldjump"/>
              </p:cNvPr>
              <p:cNvSpPr>
                <a:spLocks noChangeArrowheads="1"/>
              </p:cNvSpPr>
              <p:nvPr>
                <p:custDataLst>
                  <p:tags r:id="rId3"/>
                </p:custDataLst>
              </p:nvPr>
            </p:nvSpPr>
            <p:spPr bwMode="auto">
              <a:xfrm>
                <a:off x="13979443" y="2468170"/>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ADD YOUR TITLE HERE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3979444" y="3259302"/>
                <a:ext cx="7236504" cy="1172629"/>
              </a:xfrm>
              <a:prstGeom prst="rect">
                <a:avLst/>
              </a:prstGeom>
            </p:spPr>
            <p:txBody>
              <a:bodyPr wrap="square">
                <a:spAutoFit/>
              </a:bodyPr>
              <a:lstStyle/>
              <a:p>
                <a:pP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grpSp>
      </p:grpSp>
      <p:grpSp>
        <p:nvGrpSpPr>
          <p:cNvPr id="28" name="组合 27"/>
          <p:cNvGrpSpPr/>
          <p:nvPr/>
        </p:nvGrpSpPr>
        <p:grpSpPr>
          <a:xfrm>
            <a:off x="11849084" y="5725833"/>
            <a:ext cx="9437788" cy="2023354"/>
            <a:chOff x="11849084" y="5725833"/>
            <a:chExt cx="9437788" cy="2023354"/>
          </a:xfrm>
        </p:grpSpPr>
        <p:grpSp>
          <p:nvGrpSpPr>
            <p:cNvPr id="24" name="组合 23"/>
            <p:cNvGrpSpPr/>
            <p:nvPr/>
          </p:nvGrpSpPr>
          <p:grpSpPr>
            <a:xfrm>
              <a:off x="11849084" y="5725833"/>
              <a:ext cx="2023354" cy="2023354"/>
              <a:chOff x="11849084" y="5725833"/>
              <a:chExt cx="2023354" cy="2023354"/>
            </a:xfrm>
          </p:grpSpPr>
          <p:sp>
            <p:nvSpPr>
              <p:cNvPr id="9" name="Oval 6"/>
              <p:cNvSpPr/>
              <p:nvPr/>
            </p:nvSpPr>
            <p:spPr>
              <a:xfrm>
                <a:off x="11956089" y="5832838"/>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7"/>
              <p:cNvSpPr/>
              <p:nvPr/>
            </p:nvSpPr>
            <p:spPr>
              <a:xfrm>
                <a:off x="11849084" y="5725833"/>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2423"/>
              <p:cNvSpPr/>
              <p:nvPr/>
            </p:nvSpPr>
            <p:spPr>
              <a:xfrm>
                <a:off x="12612212" y="6488980"/>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pSp>
        <p:grpSp>
          <p:nvGrpSpPr>
            <p:cNvPr id="23" name="组合 22"/>
            <p:cNvGrpSpPr/>
            <p:nvPr/>
          </p:nvGrpSpPr>
          <p:grpSpPr>
            <a:xfrm>
              <a:off x="13979443" y="5755076"/>
              <a:ext cx="7307429" cy="1963761"/>
              <a:chOff x="13979443" y="5348520"/>
              <a:chExt cx="7307429" cy="1963761"/>
            </a:xfrm>
          </p:grpSpPr>
          <p:sp>
            <p:nvSpPr>
              <p:cNvPr id="18" name="MH_Entry_1">
                <a:hlinkClick r:id="rId6" action="ppaction://hlinksldjump"/>
              </p:cNvPr>
              <p:cNvSpPr>
                <a:spLocks noChangeArrowheads="1"/>
              </p:cNvSpPr>
              <p:nvPr>
                <p:custDataLst>
                  <p:tags r:id="rId2"/>
                </p:custDataLst>
              </p:nvPr>
            </p:nvSpPr>
            <p:spPr bwMode="auto">
              <a:xfrm>
                <a:off x="13979443" y="5348520"/>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ADD YOUR TITLE HERE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3979444" y="6139652"/>
                <a:ext cx="7236504" cy="1172629"/>
              </a:xfrm>
              <a:prstGeom prst="rect">
                <a:avLst/>
              </a:prstGeom>
            </p:spPr>
            <p:txBody>
              <a:bodyPr wrap="square">
                <a:spAutoFit/>
              </a:bodyPr>
              <a:lstStyle/>
              <a:p>
                <a:pP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grpSp>
      </p:grpSp>
      <p:grpSp>
        <p:nvGrpSpPr>
          <p:cNvPr id="29" name="组合 28"/>
          <p:cNvGrpSpPr/>
          <p:nvPr/>
        </p:nvGrpSpPr>
        <p:grpSpPr>
          <a:xfrm>
            <a:off x="11849084" y="8707362"/>
            <a:ext cx="9437788" cy="2023354"/>
            <a:chOff x="11849084" y="8707362"/>
            <a:chExt cx="9437788" cy="2023354"/>
          </a:xfrm>
        </p:grpSpPr>
        <p:grpSp>
          <p:nvGrpSpPr>
            <p:cNvPr id="25" name="组合 24"/>
            <p:cNvGrpSpPr/>
            <p:nvPr/>
          </p:nvGrpSpPr>
          <p:grpSpPr>
            <a:xfrm>
              <a:off x="11849084" y="8707362"/>
              <a:ext cx="2023354" cy="2023354"/>
              <a:chOff x="11849084" y="8707362"/>
              <a:chExt cx="2023354" cy="2023354"/>
            </a:xfrm>
          </p:grpSpPr>
          <p:sp>
            <p:nvSpPr>
              <p:cNvPr id="11" name="Oval 8"/>
              <p:cNvSpPr/>
              <p:nvPr/>
            </p:nvSpPr>
            <p:spPr>
              <a:xfrm>
                <a:off x="11956089" y="8814367"/>
                <a:ext cx="1809345" cy="1809345"/>
              </a:xfrm>
              <a:prstGeom prst="ellipse">
                <a:avLst/>
              </a:prstGeom>
              <a:solidFill>
                <a:schemeClr val="bg2">
                  <a:lumMod val="90000"/>
                  <a:alpha val="30000"/>
                </a:schemeClr>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9"/>
              <p:cNvSpPr/>
              <p:nvPr/>
            </p:nvSpPr>
            <p:spPr>
              <a:xfrm>
                <a:off x="11849084" y="8707362"/>
                <a:ext cx="2023354" cy="2023354"/>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2405"/>
              <p:cNvSpPr/>
              <p:nvPr/>
            </p:nvSpPr>
            <p:spPr>
              <a:xfrm>
                <a:off x="12612212" y="9470509"/>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pSp>
        <p:grpSp>
          <p:nvGrpSpPr>
            <p:cNvPr id="26" name="组合 25"/>
            <p:cNvGrpSpPr/>
            <p:nvPr/>
          </p:nvGrpSpPr>
          <p:grpSpPr>
            <a:xfrm>
              <a:off x="13979443" y="8737157"/>
              <a:ext cx="7307429" cy="1963761"/>
              <a:chOff x="13979443" y="8628714"/>
              <a:chExt cx="7307429" cy="1963761"/>
            </a:xfrm>
          </p:grpSpPr>
          <p:sp>
            <p:nvSpPr>
              <p:cNvPr id="20" name="MH_Entry_1">
                <a:hlinkClick r:id="rId6" action="ppaction://hlinksldjump"/>
              </p:cNvPr>
              <p:cNvSpPr>
                <a:spLocks noChangeArrowheads="1"/>
              </p:cNvSpPr>
              <p:nvPr>
                <p:custDataLst>
                  <p:tags r:id="rId1"/>
                </p:custDataLst>
              </p:nvPr>
            </p:nvSpPr>
            <p:spPr bwMode="auto">
              <a:xfrm>
                <a:off x="13979443" y="8628714"/>
                <a:ext cx="730742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ADD YOUR TITLE HERE</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3979444" y="9419846"/>
                <a:ext cx="7236504" cy="1172629"/>
              </a:xfrm>
              <a:prstGeom prst="rect">
                <a:avLst/>
              </a:prstGeom>
            </p:spPr>
            <p:txBody>
              <a:bodyPr wrap="square">
                <a:spAutoFit/>
              </a:bodyPr>
              <a:lstStyle/>
              <a:p>
                <a:pP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grpSp>
      </p:grpSp>
      <p:pic>
        <p:nvPicPr>
          <p:cNvPr id="30" name="图片 29"/>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2366592" y="4086224"/>
            <a:ext cx="7772400" cy="4783673"/>
          </a:xfrm>
          <a:prstGeom prst="rect">
            <a:avLst/>
          </a:prstGeom>
        </p:spPr>
      </p:pic>
    </p:spTree>
    <p:extLst>
      <p:ext uri="{BB962C8B-B14F-4D97-AF65-F5344CB8AC3E}">
        <p14:creationId xmlns:p14="http://schemas.microsoft.com/office/powerpoint/2010/main" val="90314757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50000">
                                          <p:cBhvr additive="base">
                                            <p:cTn id="7" dur="1000" fill="hold"/>
                                            <p:tgtEl>
                                              <p:spTgt spid="27"/>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28"/>
                                            </p:tgtEl>
                                            <p:attrNameLst>
                                              <p:attrName>style.visibility</p:attrName>
                                            </p:attrNameLst>
                                          </p:cBhvr>
                                          <p:to>
                                            <p:strVal val="visible"/>
                                          </p:to>
                                        </p:set>
                                        <p:anim calcmode="lin" valueType="num" p14:bounceEnd="50000">
                                          <p:cBhvr additive="base">
                                            <p:cTn id="11" dur="1000" fill="hold"/>
                                            <p:tgtEl>
                                              <p:spTgt spid="2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29"/>
                                            </p:tgtEl>
                                            <p:attrNameLst>
                                              <p:attrName>style.visibility</p:attrName>
                                            </p:attrNameLst>
                                          </p:cBhvr>
                                          <p:to>
                                            <p:strVal val="visible"/>
                                          </p:to>
                                        </p:set>
                                        <p:anim calcmode="lin" valueType="num" p14:bounceEnd="50000">
                                          <p:cBhvr additive="base">
                                            <p:cTn id="15" dur="1000" fill="hold"/>
                                            <p:tgtEl>
                                              <p:spTgt spid="29"/>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1+#ppt_w/2"/>
                                              </p:val>
                                            </p:tav>
                                            <p:tav tm="100000">
                                              <p:val>
                                                <p:strVal val="#ppt_x"/>
                                              </p:val>
                                            </p:tav>
                                          </p:tavLst>
                                        </p:anim>
                                        <p:anim calcmode="lin" valueType="num">
                                          <p:cBhvr additive="base">
                                            <p:cTn id="8" dur="1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675768371"/>
              </p:ext>
            </p:extLst>
          </p:nvPr>
        </p:nvGraphicFramePr>
        <p:xfrm>
          <a:off x="1276752" y="3460376"/>
          <a:ext cx="9878928" cy="783398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10"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11" name="矩形 10"/>
          <p:cNvSpPr/>
          <p:nvPr/>
        </p:nvSpPr>
        <p:spPr>
          <a:xfrm>
            <a:off x="11849101" y="4122883"/>
            <a:ext cx="10078508" cy="2492990"/>
          </a:xfrm>
          <a:prstGeom prst="rect">
            <a:avLst/>
          </a:prstGeom>
        </p:spPr>
        <p:txBody>
          <a:bodyPr wrap="square">
            <a:spAutoFit/>
          </a:bodyPr>
          <a:lstStyle/>
          <a:p>
            <a:pPr>
              <a:lnSpc>
                <a:spcPct val="130000"/>
              </a:lnSpc>
            </a:pPr>
            <a:r>
              <a:rPr lang="en-US" altLang="zh-CN" sz="24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 Companies are changing their business processes by extending them to include other companies in the supply chain.</a:t>
            </a:r>
          </a:p>
        </p:txBody>
      </p:sp>
      <p:graphicFrame>
        <p:nvGraphicFramePr>
          <p:cNvPr id="15" name="图表 14"/>
          <p:cNvGraphicFramePr/>
          <p:nvPr>
            <p:extLst>
              <p:ext uri="{D42A27DB-BD31-4B8C-83A1-F6EECF244321}">
                <p14:modId xmlns:p14="http://schemas.microsoft.com/office/powerpoint/2010/main" val="2039399977"/>
              </p:ext>
            </p:extLst>
          </p:nvPr>
        </p:nvGraphicFramePr>
        <p:xfrm>
          <a:off x="11849101" y="7128764"/>
          <a:ext cx="10078508" cy="4165600"/>
        </p:xfrm>
        <a:graphic>
          <a:graphicData uri="http://schemas.openxmlformats.org/drawingml/2006/chart">
            <c:chart xmlns:c="http://schemas.openxmlformats.org/drawingml/2006/chart" xmlns:r="http://schemas.openxmlformats.org/officeDocument/2006/relationships" r:id="rId3"/>
          </a:graphicData>
        </a:graphic>
      </p:graphicFrame>
      <p:sp>
        <p:nvSpPr>
          <p:cNvPr id="8" name="Shape 2413"/>
          <p:cNvSpPr/>
          <p:nvPr/>
        </p:nvSpPr>
        <p:spPr>
          <a:xfrm>
            <a:off x="11849101" y="2974776"/>
            <a:ext cx="650033" cy="63521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430"/>
          <p:cNvSpPr/>
          <p:nvPr/>
        </p:nvSpPr>
        <p:spPr>
          <a:xfrm>
            <a:off x="14430936" y="2992682"/>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3" name="Shape 2465"/>
          <p:cNvSpPr/>
          <p:nvPr/>
        </p:nvSpPr>
        <p:spPr>
          <a:xfrm>
            <a:off x="13140018" y="2974776"/>
            <a:ext cx="650034" cy="64998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Tree>
    <p:extLst>
      <p:ext uri="{BB962C8B-B14F-4D97-AF65-F5344CB8AC3E}">
        <p14:creationId xmlns:p14="http://schemas.microsoft.com/office/powerpoint/2010/main" val="416242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wipe(left)">
                                      <p:cBhvr>
                                        <p:cTn id="7" dur="50"/>
                                        <p:tgtEl>
                                          <p:spTgt spid="1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 calcmode="lin" valueType="num">
                                      <p:cBhvr>
                                        <p:cTn id="12" dur="500" fill="hold"/>
                                        <p:tgtEl>
                                          <p:spTgt spid="8"/>
                                        </p:tgtEl>
                                        <p:attrNameLst>
                                          <p:attrName>style.rotation</p:attrName>
                                        </p:attrNameLst>
                                      </p:cBhvr>
                                      <p:tavLst>
                                        <p:tav tm="0">
                                          <p:val>
                                            <p:fltVal val="360"/>
                                          </p:val>
                                        </p:tav>
                                        <p:tav tm="100000">
                                          <p:val>
                                            <p:fltVal val="0"/>
                                          </p:val>
                                        </p:tav>
                                      </p:tavLst>
                                    </p:anim>
                                    <p:animEffect transition="in" filter="fade">
                                      <p:cBhvr>
                                        <p:cTn id="13" dur="500"/>
                                        <p:tgtEl>
                                          <p:spTgt spid="8"/>
                                        </p:tgtEl>
                                      </p:cBhvr>
                                    </p:animEffect>
                                  </p:childTnLst>
                                </p:cTn>
                              </p:par>
                              <p:par>
                                <p:cTn id="14" presetID="49" presetClass="entr" presetSubtype="0" decel="10000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49" presetClass="entr" presetSubtype="0" decel="10000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28" dur="500"/>
                                        <p:tgtEl>
                                          <p:spTgt spid="15">
                                            <p:graphicEl>
                                              <a:chart seriesIdx="-3" categoryIdx="-3" bldStep="gridLegend"/>
                                            </p:graphicEl>
                                          </p:spTgt>
                                        </p:tgtEl>
                                      </p:cBhvr>
                                    </p:animEffect>
                                  </p:childTnLst>
                                </p:cTn>
                              </p:par>
                            </p:childTnLst>
                          </p:cTn>
                        </p:par>
                        <p:par>
                          <p:cTn id="29" fill="hold">
                            <p:stCondLst>
                              <p:cond delay="1230"/>
                            </p:stCondLst>
                            <p:childTnLst>
                              <p:par>
                                <p:cTn id="30" presetID="22" presetClass="entr" presetSubtype="4" fill="hold" grpId="0" nodeType="afterEffect">
                                  <p:stCondLst>
                                    <p:cond delay="0"/>
                                  </p:stCondLst>
                                  <p:childTnLst>
                                    <p:set>
                                      <p:cBhvr>
                                        <p:cTn id="31"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32" dur="500"/>
                                        <p:tgtEl>
                                          <p:spTgt spid="15">
                                            <p:graphicEl>
                                              <a:chart seriesIdx="-4" categoryIdx="0" bldStep="category"/>
                                            </p:graphicEl>
                                          </p:spTgt>
                                        </p:tgtEl>
                                      </p:cBhvr>
                                    </p:animEffect>
                                  </p:childTnLst>
                                </p:cTn>
                              </p:par>
                            </p:childTnLst>
                          </p:cTn>
                        </p:par>
                        <p:par>
                          <p:cTn id="33" fill="hold">
                            <p:stCondLst>
                              <p:cond delay="1730"/>
                            </p:stCondLst>
                            <p:childTnLst>
                              <p:par>
                                <p:cTn id="34" presetID="22" presetClass="entr" presetSubtype="4" fill="hold" grpId="0" nodeType="afterEffect">
                                  <p:stCondLst>
                                    <p:cond delay="0"/>
                                  </p:stCondLst>
                                  <p:childTnLst>
                                    <p:set>
                                      <p:cBhvr>
                                        <p:cTn id="35"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36" dur="500"/>
                                        <p:tgtEl>
                                          <p:spTgt spid="15">
                                            <p:graphicEl>
                                              <a:chart seriesIdx="-4" categoryIdx="1" bldStep="category"/>
                                            </p:graphicEl>
                                          </p:spTgt>
                                        </p:tgtEl>
                                      </p:cBhvr>
                                    </p:animEffect>
                                  </p:childTnLst>
                                </p:cTn>
                              </p:par>
                            </p:childTnLst>
                          </p:cTn>
                        </p:par>
                        <p:par>
                          <p:cTn id="37" fill="hold">
                            <p:stCondLst>
                              <p:cond delay="2230"/>
                            </p:stCondLst>
                            <p:childTnLst>
                              <p:par>
                                <p:cTn id="38" presetID="22" presetClass="entr" presetSubtype="4" fill="hold" grpId="0" nodeType="afterEffect">
                                  <p:stCondLst>
                                    <p:cond delay="0"/>
                                  </p:stCondLst>
                                  <p:childTnLst>
                                    <p:set>
                                      <p:cBhvr>
                                        <p:cTn id="39"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40" dur="500"/>
                                        <p:tgtEl>
                                          <p:spTgt spid="15">
                                            <p:graphicEl>
                                              <a:chart seriesIdx="-4" categoryIdx="2" bldStep="category"/>
                                            </p:graphicEl>
                                          </p:spTgt>
                                        </p:tgtEl>
                                      </p:cBhvr>
                                    </p:animEffect>
                                  </p:childTnLst>
                                </p:cTn>
                              </p:par>
                            </p:childTnLst>
                          </p:cTn>
                        </p:par>
                        <p:par>
                          <p:cTn id="41" fill="hold">
                            <p:stCondLst>
                              <p:cond delay="2730"/>
                            </p:stCondLst>
                            <p:childTnLst>
                              <p:par>
                                <p:cTn id="42" presetID="22" presetClass="entr" presetSubtype="4" fill="hold" grpId="0" nodeType="afterEffect">
                                  <p:stCondLst>
                                    <p:cond delay="0"/>
                                  </p:stCondLst>
                                  <p:childTnLst>
                                    <p:set>
                                      <p:cBhvr>
                                        <p:cTn id="43"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wipe(down)">
                                      <p:cBhvr>
                                        <p:cTn id="44" dur="500"/>
                                        <p:tgtEl>
                                          <p:spTgt spid="15">
                                            <p:graphicEl>
                                              <a:chart seriesIdx="-4" categoryIdx="3" bldStep="category"/>
                                            </p:graphicEl>
                                          </p:spTgt>
                                        </p:tgtEl>
                                      </p:cBhvr>
                                    </p:animEffect>
                                  </p:childTnLst>
                                </p:cTn>
                              </p:par>
                            </p:childTnLst>
                          </p:cTn>
                        </p:par>
                        <p:par>
                          <p:cTn id="45" fill="hold">
                            <p:stCondLst>
                              <p:cond delay="3230"/>
                            </p:stCondLst>
                            <p:childTnLst>
                              <p:par>
                                <p:cTn id="46" presetID="22" presetClass="entr" presetSubtype="4" fill="hold" grpId="0" nodeType="afterEffect">
                                  <p:stCondLst>
                                    <p:cond delay="0"/>
                                  </p:stCondLst>
                                  <p:childTnLst>
                                    <p:set>
                                      <p:cBhvr>
                                        <p:cTn id="47"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wipe(down)">
                                      <p:cBhvr>
                                        <p:cTn id="48" dur="500"/>
                                        <p:tgtEl>
                                          <p:spTgt spid="15">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5" grpId="0" uiExpand="1">
        <p:bldSub>
          <a:bldChart bld="category"/>
        </p:bldSub>
      </p:bldGraphic>
      <p:bldP spid="8"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1276752" y="3457665"/>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75</a:t>
            </a:r>
            <a:r>
              <a:rPr kumimoji="0" lang="en-US" sz="1800" b="1" i="0" u="none" strike="noStrike" kern="0" cap="none" spc="0" normalizeH="0" baseline="0" noProof="0" dirty="0">
                <a:ln>
                  <a:noFill/>
                </a:ln>
                <a:solidFill>
                  <a:prstClr val="black">
                    <a:lumMod val="65000"/>
                    <a:lumOff val="35000"/>
                  </a:prstClr>
                </a:solidFill>
                <a:effectLst/>
                <a:uLnTx/>
                <a:uFillTx/>
                <a:latin typeface="+mn-ea"/>
                <a:cs typeface="+mn-cs"/>
              </a:rPr>
              <a:t>%</a:t>
            </a:r>
          </a:p>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65000"/>
                    <a:lumOff val="35000"/>
                  </a:prstClr>
                </a:solidFill>
                <a:effectLst/>
                <a:uLnTx/>
                <a:uFillTx/>
                <a:latin typeface="+mn-ea"/>
                <a:cs typeface="+mn-cs"/>
              </a:rPr>
              <a:t>Object 1</a:t>
            </a:r>
          </a:p>
        </p:txBody>
      </p:sp>
      <p:sp>
        <p:nvSpPr>
          <p:cNvPr id="11" name="Arc 8"/>
          <p:cNvSpPr/>
          <p:nvPr/>
        </p:nvSpPr>
        <p:spPr>
          <a:xfrm>
            <a:off x="1276752" y="3457665"/>
            <a:ext cx="2861084" cy="2861084"/>
          </a:xfrm>
          <a:prstGeom prst="arc">
            <a:avLst>
              <a:gd name="adj1" fmla="val 16200000"/>
              <a:gd name="adj2" fmla="val 9217759"/>
            </a:avLst>
          </a:prstGeom>
          <a:noFill/>
          <a:ln w="123825" cap="rnd"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 name="Oval 11"/>
          <p:cNvSpPr/>
          <p:nvPr/>
        </p:nvSpPr>
        <p:spPr>
          <a:xfrm>
            <a:off x="1276752" y="7791229"/>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90</a:t>
            </a:r>
            <a:r>
              <a:rPr kumimoji="0" lang="en-US" sz="1800" b="1" i="0" u="none" strike="noStrike" kern="0" cap="none" spc="0" normalizeH="0" baseline="0" noProof="0" dirty="0">
                <a:ln>
                  <a:noFill/>
                </a:ln>
                <a:solidFill>
                  <a:prstClr val="black">
                    <a:lumMod val="65000"/>
                    <a:lumOff val="35000"/>
                  </a:prstClr>
                </a:solidFill>
                <a:effectLst/>
                <a:uLnTx/>
                <a:uFillTx/>
                <a:latin typeface="+mn-ea"/>
                <a:cs typeface="+mn-cs"/>
              </a:rPr>
              <a:t>%</a:t>
            </a:r>
          </a:p>
          <a:p>
            <a:pPr lvl="0" algn="ctr" defTabSz="1765901">
              <a:defRPr/>
            </a:pPr>
            <a:r>
              <a:rPr lang="en-US" altLang="zh-CN" kern="0" dirty="0">
                <a:solidFill>
                  <a:prstClr val="black">
                    <a:lumMod val="65000"/>
                    <a:lumOff val="35000"/>
                  </a:prstClr>
                </a:solidFill>
                <a:latin typeface="+mn-ea"/>
              </a:rPr>
              <a:t>Object 3</a:t>
            </a:r>
          </a:p>
        </p:txBody>
      </p:sp>
      <p:sp>
        <p:nvSpPr>
          <p:cNvPr id="13" name="Arc 12"/>
          <p:cNvSpPr/>
          <p:nvPr/>
        </p:nvSpPr>
        <p:spPr>
          <a:xfrm>
            <a:off x="1276752" y="7791229"/>
            <a:ext cx="2861084" cy="2861084"/>
          </a:xfrm>
          <a:prstGeom prst="arc">
            <a:avLst>
              <a:gd name="adj1" fmla="val 16200000"/>
              <a:gd name="adj2" fmla="val 14025117"/>
            </a:avLst>
          </a:prstGeom>
          <a:noFill/>
          <a:ln w="123825" cap="rnd"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 name="Oval 14"/>
          <p:cNvSpPr/>
          <p:nvPr/>
        </p:nvSpPr>
        <p:spPr>
          <a:xfrm>
            <a:off x="12279552" y="3457665"/>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48</a:t>
            </a:r>
            <a:r>
              <a:rPr kumimoji="0" lang="en-US" sz="1800" b="1" i="0" u="none" strike="noStrike" kern="0" cap="none" spc="0" normalizeH="0" baseline="0" noProof="0" dirty="0">
                <a:ln>
                  <a:noFill/>
                </a:ln>
                <a:solidFill>
                  <a:prstClr val="black">
                    <a:lumMod val="65000"/>
                    <a:lumOff val="35000"/>
                  </a:prstClr>
                </a:solidFill>
                <a:effectLst/>
                <a:uLnTx/>
                <a:uFillTx/>
                <a:latin typeface="+mn-ea"/>
                <a:cs typeface="+mn-cs"/>
              </a:rPr>
              <a:t>%</a:t>
            </a:r>
          </a:p>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65000"/>
                    <a:lumOff val="35000"/>
                  </a:prstClr>
                </a:solidFill>
                <a:effectLst/>
                <a:uLnTx/>
                <a:uFillTx/>
                <a:latin typeface="+mn-ea"/>
                <a:cs typeface="+mn-cs"/>
              </a:rPr>
              <a:t>Object 2</a:t>
            </a:r>
          </a:p>
        </p:txBody>
      </p:sp>
      <p:sp>
        <p:nvSpPr>
          <p:cNvPr id="15" name="Arc 15"/>
          <p:cNvSpPr/>
          <p:nvPr/>
        </p:nvSpPr>
        <p:spPr>
          <a:xfrm>
            <a:off x="12279552" y="3457665"/>
            <a:ext cx="2861084" cy="2861084"/>
          </a:xfrm>
          <a:prstGeom prst="arc">
            <a:avLst>
              <a:gd name="adj1" fmla="val 16200000"/>
              <a:gd name="adj2" fmla="val 3146677"/>
            </a:avLst>
          </a:prstGeom>
          <a:noFill/>
          <a:ln w="123825" cap="rnd"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6" name="Oval 17"/>
          <p:cNvSpPr/>
          <p:nvPr/>
        </p:nvSpPr>
        <p:spPr>
          <a:xfrm>
            <a:off x="12279552" y="7791229"/>
            <a:ext cx="2861084" cy="2861084"/>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prstClr val="black">
                    <a:lumMod val="65000"/>
                    <a:lumOff val="35000"/>
                  </a:prstClr>
                </a:solidFill>
                <a:effectLst/>
                <a:uLnTx/>
                <a:uFillTx/>
                <a:latin typeface="+mn-ea"/>
                <a:cs typeface="+mn-cs"/>
              </a:rPr>
              <a:t>85</a:t>
            </a:r>
            <a:r>
              <a:rPr kumimoji="0" lang="en-US" sz="1800" b="1" i="0" u="none" strike="noStrike" kern="0" cap="none" spc="0" normalizeH="0" baseline="0" noProof="0" dirty="0">
                <a:ln>
                  <a:noFill/>
                </a:ln>
                <a:solidFill>
                  <a:prstClr val="black">
                    <a:lumMod val="65000"/>
                    <a:lumOff val="35000"/>
                  </a:prstClr>
                </a:solidFill>
                <a:effectLst/>
                <a:uLnTx/>
                <a:uFillTx/>
                <a:latin typeface="+mn-ea"/>
                <a:cs typeface="+mn-cs"/>
              </a:rPr>
              <a:t>%</a:t>
            </a:r>
          </a:p>
          <a:p>
            <a:pPr lvl="0" algn="ctr" defTabSz="1765901">
              <a:defRPr/>
            </a:pPr>
            <a:r>
              <a:rPr lang="en-US" altLang="zh-CN" kern="0" dirty="0">
                <a:solidFill>
                  <a:prstClr val="black">
                    <a:lumMod val="65000"/>
                    <a:lumOff val="35000"/>
                  </a:prstClr>
                </a:solidFill>
                <a:latin typeface="+mn-ea"/>
              </a:rPr>
              <a:t>Object 4</a:t>
            </a:r>
          </a:p>
        </p:txBody>
      </p:sp>
      <p:sp>
        <p:nvSpPr>
          <p:cNvPr id="17" name="Arc 18"/>
          <p:cNvSpPr/>
          <p:nvPr/>
        </p:nvSpPr>
        <p:spPr>
          <a:xfrm>
            <a:off x="12279552" y="7791229"/>
            <a:ext cx="2861084" cy="2861084"/>
          </a:xfrm>
          <a:prstGeom prst="arc">
            <a:avLst>
              <a:gd name="adj1" fmla="val 16200000"/>
              <a:gd name="adj2" fmla="val 12542703"/>
            </a:avLst>
          </a:prstGeom>
          <a:noFill/>
          <a:ln w="123825" cap="rnd"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8"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19"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20" name="MH_Entry_1">
            <a:hlinkClick r:id="rId6" action="ppaction://hlinksldjump"/>
          </p:cNvPr>
          <p:cNvSpPr>
            <a:spLocks noChangeArrowheads="1"/>
          </p:cNvSpPr>
          <p:nvPr>
            <p:custDataLst>
              <p:tags r:id="rId1"/>
            </p:custDataLst>
          </p:nvPr>
        </p:nvSpPr>
        <p:spPr bwMode="auto">
          <a:xfrm>
            <a:off x="4390457" y="3457665"/>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4390457" y="4281273"/>
            <a:ext cx="7039543" cy="1692771"/>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2" name="MH_Entry_1">
            <a:hlinkClick r:id="rId6" action="ppaction://hlinksldjump"/>
          </p:cNvPr>
          <p:cNvSpPr>
            <a:spLocks noChangeArrowheads="1"/>
          </p:cNvSpPr>
          <p:nvPr>
            <p:custDataLst>
              <p:tags r:id="rId2"/>
            </p:custDataLst>
          </p:nvPr>
        </p:nvSpPr>
        <p:spPr bwMode="auto">
          <a:xfrm>
            <a:off x="15417045" y="3457665"/>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矩形 22"/>
          <p:cNvSpPr/>
          <p:nvPr/>
        </p:nvSpPr>
        <p:spPr>
          <a:xfrm>
            <a:off x="15417045" y="4281273"/>
            <a:ext cx="7039543" cy="1692771"/>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4" name="MH_Entry_1">
            <a:hlinkClick r:id="rId6" action="ppaction://hlinksldjump"/>
          </p:cNvPr>
          <p:cNvSpPr>
            <a:spLocks noChangeArrowheads="1"/>
          </p:cNvSpPr>
          <p:nvPr>
            <p:custDataLst>
              <p:tags r:id="rId3"/>
            </p:custDataLst>
          </p:nvPr>
        </p:nvSpPr>
        <p:spPr bwMode="auto">
          <a:xfrm>
            <a:off x="15417045" y="77898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15417045" y="8613470"/>
            <a:ext cx="7039543" cy="1692771"/>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6" name="MH_Entry_1">
            <a:hlinkClick r:id="rId6" action="ppaction://hlinksldjump"/>
          </p:cNvPr>
          <p:cNvSpPr>
            <a:spLocks noChangeArrowheads="1"/>
          </p:cNvSpPr>
          <p:nvPr>
            <p:custDataLst>
              <p:tags r:id="rId4"/>
            </p:custDataLst>
          </p:nvPr>
        </p:nvSpPr>
        <p:spPr bwMode="auto">
          <a:xfrm>
            <a:off x="4414245" y="77898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4414245" y="8613470"/>
            <a:ext cx="7039543" cy="1692771"/>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Tree>
    <p:extLst>
      <p:ext uri="{BB962C8B-B14F-4D97-AF65-F5344CB8AC3E}">
        <p14:creationId xmlns:p14="http://schemas.microsoft.com/office/powerpoint/2010/main" val="238059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drape"/>
      </p:transition>
    </mc:Choice>
    <mc:Fallback xmlns="">
      <p:transition spd="slow"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3"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585323"/>
          </a:xfrm>
          <a:prstGeom prst="rect">
            <a:avLst/>
          </a:prstGeom>
        </p:spPr>
        <p:txBody>
          <a:bodyPr wrap="square">
            <a:spAutoFit/>
          </a:bodyPr>
          <a:lstStyle/>
          <a:p>
            <a:pPr algn="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4" cstate="email">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04</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3021773379"/>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665" r="48746"/>
          <a:stretch/>
        </p:blipFill>
        <p:spPr>
          <a:xfrm>
            <a:off x="-1361" y="0"/>
            <a:ext cx="9965736" cy="12801600"/>
          </a:xfrm>
          <a:prstGeom prst="rect">
            <a:avLst/>
          </a:prstGeom>
        </p:spPr>
      </p:pic>
      <p:sp>
        <p:nvSpPr>
          <p:cNvPr id="4" name="矩形 3"/>
          <p:cNvSpPr/>
          <p:nvPr/>
        </p:nvSpPr>
        <p:spPr>
          <a:xfrm>
            <a:off x="11849101" y="3907810"/>
            <a:ext cx="10078508" cy="2492990"/>
          </a:xfrm>
          <a:prstGeom prst="rect">
            <a:avLst/>
          </a:prstGeom>
        </p:spPr>
        <p:txBody>
          <a:bodyPr wrap="square">
            <a:spAutoFit/>
          </a:bodyPr>
          <a:lstStyle/>
          <a:p>
            <a:pPr algn="r">
              <a:lnSpc>
                <a:spcPct val="130000"/>
              </a:lnSpc>
            </a:pPr>
            <a:r>
              <a:rPr lang="en-US" altLang="zh-CN" sz="24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 Companies are changing their business processes by extending them to include other companies in the supply chain.</a:t>
            </a:r>
          </a:p>
        </p:txBody>
      </p:sp>
      <p:cxnSp>
        <p:nvCxnSpPr>
          <p:cNvPr id="5" name="直接连接符 4"/>
          <p:cNvCxnSpPr/>
          <p:nvPr/>
        </p:nvCxnSpPr>
        <p:spPr>
          <a:xfrm>
            <a:off x="20604555" y="3655012"/>
            <a:ext cx="1323053"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25776"/>
            <a:ext cx="9878927" cy="1413219"/>
            <a:chOff x="12048681" y="525776"/>
            <a:chExt cx="9878927" cy="1413219"/>
          </a:xfrm>
        </p:grpSpPr>
        <p:sp>
          <p:nvSpPr>
            <p:cNvPr id="6" name="TextBox 13"/>
            <p:cNvSpPr txBox="1"/>
            <p:nvPr/>
          </p:nvSpPr>
          <p:spPr>
            <a:xfrm>
              <a:off x="13259813" y="525776"/>
              <a:ext cx="8667795" cy="988347"/>
            </a:xfrm>
            <a:prstGeom prst="rect">
              <a:avLst/>
            </a:prstGeom>
            <a:noFill/>
          </p:spPr>
          <p:txBody>
            <a:bodyPr wrap="square" rtlCol="0">
              <a:spAutoFit/>
            </a:bodyPr>
            <a:lstStyle/>
            <a:p>
              <a:pPr algn="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7" name="Rectangle 14"/>
            <p:cNvSpPr/>
            <p:nvPr/>
          </p:nvSpPr>
          <p:spPr>
            <a:xfrm>
              <a:off x="12048681" y="1480087"/>
              <a:ext cx="9878927" cy="458908"/>
            </a:xfrm>
            <a:prstGeom prst="rect">
              <a:avLst/>
            </a:prstGeom>
          </p:spPr>
          <p:txBody>
            <a:bodyPr wrap="square">
              <a:spAutoFit/>
            </a:bodyPr>
            <a:lstStyle/>
            <a:p>
              <a:pPr algn="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pSp>
      <p:graphicFrame>
        <p:nvGraphicFramePr>
          <p:cNvPr id="10" name="图表 9"/>
          <p:cNvGraphicFramePr/>
          <p:nvPr>
            <p:extLst>
              <p:ext uri="{D42A27DB-BD31-4B8C-83A1-F6EECF244321}">
                <p14:modId xmlns:p14="http://schemas.microsoft.com/office/powerpoint/2010/main" val="63472898"/>
              </p:ext>
            </p:extLst>
          </p:nvPr>
        </p:nvGraphicFramePr>
        <p:xfrm>
          <a:off x="12048681" y="7391400"/>
          <a:ext cx="9878928" cy="416560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p:cNvGrpSpPr/>
          <p:nvPr/>
        </p:nvGrpSpPr>
        <p:grpSpPr>
          <a:xfrm>
            <a:off x="9964377"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spTree>
    <p:extLst>
      <p:ext uri="{BB962C8B-B14F-4D97-AF65-F5344CB8AC3E}">
        <p14:creationId xmlns:p14="http://schemas.microsoft.com/office/powerpoint/2010/main" val="1118251518"/>
      </p:ext>
    </p:extLst>
  </p:cSld>
  <p:clrMapOvr>
    <a:masterClrMapping/>
  </p:clrMapOvr>
  <p:transition spd="slow" advClick="0" advTm="6000">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2230"/>
                                </p:stCondLst>
                                <p:childTnLst>
                                  <p:par>
                                    <p:cTn id="24" presetID="22" presetClass="entr" presetSubtype="8" fill="hold" grpId="0" nodeType="afterEffect">
                                      <p:stCondLst>
                                        <p:cond delay="0"/>
                                      </p:stCondLst>
                                      <p:childTnLst>
                                        <p:set>
                                          <p:cBhvr>
                                            <p:cTn id="25"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26" dur="750"/>
                                            <p:tgtEl>
                                              <p:spTgt spid="10">
                                                <p:graphicEl>
                                                  <a:chart seriesIdx="-3" categoryIdx="-3" bldStep="gridLegend"/>
                                                </p:graphicEl>
                                              </p:spTgt>
                                            </p:tgtEl>
                                          </p:cBhvr>
                                        </p:animEffect>
                                      </p:childTnLst>
                                    </p:cTn>
                                  </p:par>
                                </p:childTnLst>
                              </p:cTn>
                            </p:par>
                            <p:par>
                              <p:cTn id="27" fill="hold">
                                <p:stCondLst>
                                  <p:cond delay="2980"/>
                                </p:stCondLst>
                                <p:childTnLst>
                                  <p:par>
                                    <p:cTn id="28" presetID="22" presetClass="entr" presetSubtype="8" fill="hold" grpId="0" nodeType="afterEffect">
                                      <p:stCondLst>
                                        <p:cond delay="0"/>
                                      </p:stCondLst>
                                      <p:childTnLst>
                                        <p:set>
                                          <p:cBhvr>
                                            <p:cTn id="29"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30" dur="750"/>
                                            <p:tgtEl>
                                              <p:spTgt spid="10">
                                                <p:graphicEl>
                                                  <a:chart seriesIdx="0" categoryIdx="-4" bldStep="series"/>
                                                </p:graphicEl>
                                              </p:spTgt>
                                            </p:tgtEl>
                                          </p:cBhvr>
                                        </p:animEffect>
                                      </p:childTnLst>
                                    </p:cTn>
                                  </p:par>
                                </p:childTnLst>
                              </p:cTn>
                            </p:par>
                            <p:par>
                              <p:cTn id="31" fill="hold">
                                <p:stCondLst>
                                  <p:cond delay="3730"/>
                                </p:stCondLst>
                                <p:childTnLst>
                                  <p:par>
                                    <p:cTn id="32" presetID="22" presetClass="entr" presetSubtype="8" fill="hold" grpId="0" nodeType="afterEffect">
                                      <p:stCondLst>
                                        <p:cond delay="0"/>
                                      </p:stCondLst>
                                      <p:childTnLst>
                                        <p:set>
                                          <p:cBhvr>
                                            <p:cTn id="33"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34" dur="750"/>
                                            <p:tgtEl>
                                              <p:spTgt spid="10">
                                                <p:graphicEl>
                                                  <a:chart seriesIdx="1" categoryIdx="-4" bldStep="series"/>
                                                </p:graphicEl>
                                              </p:spTgt>
                                            </p:tgtEl>
                                          </p:cBhvr>
                                        </p:animEffect>
                                      </p:childTnLst>
                                    </p:cTn>
                                  </p:par>
                                </p:childTnLst>
                              </p:cTn>
                            </p:par>
                            <p:par>
                              <p:cTn id="35" fill="hold">
                                <p:stCondLst>
                                  <p:cond delay="4480"/>
                                </p:stCondLst>
                                <p:childTnLst>
                                  <p:par>
                                    <p:cTn id="36" presetID="22" presetClass="entr" presetSubtype="8" fill="hold" grpId="0" nodeType="afterEffect">
                                      <p:stCondLst>
                                        <p:cond delay="0"/>
                                      </p:stCondLst>
                                      <p:childTnLst>
                                        <p:set>
                                          <p:cBhvr>
                                            <p:cTn id="37"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left)">
                                          <p:cBhvr>
                                            <p:cTn id="38" dur="750"/>
                                            <p:tgtEl>
                                              <p:spTgt spid="10">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 grpId="0" uiExpand="1">
            <p:bldSub>
              <a:bldChart bld="series"/>
            </p:bldSub>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2230"/>
                                </p:stCondLst>
                                <p:childTnLst>
                                  <p:par>
                                    <p:cTn id="24" presetID="22" presetClass="entr" presetSubtype="8" fill="hold" grpId="0" nodeType="afterEffect">
                                      <p:stCondLst>
                                        <p:cond delay="0"/>
                                      </p:stCondLst>
                                      <p:childTnLst>
                                        <p:set>
                                          <p:cBhvr>
                                            <p:cTn id="25"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26" dur="750"/>
                                            <p:tgtEl>
                                              <p:spTgt spid="10">
                                                <p:graphicEl>
                                                  <a:chart seriesIdx="-3" categoryIdx="-3" bldStep="gridLegend"/>
                                                </p:graphicEl>
                                              </p:spTgt>
                                            </p:tgtEl>
                                          </p:cBhvr>
                                        </p:animEffect>
                                      </p:childTnLst>
                                    </p:cTn>
                                  </p:par>
                                </p:childTnLst>
                              </p:cTn>
                            </p:par>
                            <p:par>
                              <p:cTn id="27" fill="hold">
                                <p:stCondLst>
                                  <p:cond delay="2980"/>
                                </p:stCondLst>
                                <p:childTnLst>
                                  <p:par>
                                    <p:cTn id="28" presetID="22" presetClass="entr" presetSubtype="8" fill="hold" grpId="0" nodeType="afterEffect">
                                      <p:stCondLst>
                                        <p:cond delay="0"/>
                                      </p:stCondLst>
                                      <p:childTnLst>
                                        <p:set>
                                          <p:cBhvr>
                                            <p:cTn id="29"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30" dur="750"/>
                                            <p:tgtEl>
                                              <p:spTgt spid="10">
                                                <p:graphicEl>
                                                  <a:chart seriesIdx="0" categoryIdx="-4" bldStep="series"/>
                                                </p:graphicEl>
                                              </p:spTgt>
                                            </p:tgtEl>
                                          </p:cBhvr>
                                        </p:animEffect>
                                      </p:childTnLst>
                                    </p:cTn>
                                  </p:par>
                                </p:childTnLst>
                              </p:cTn>
                            </p:par>
                            <p:par>
                              <p:cTn id="31" fill="hold">
                                <p:stCondLst>
                                  <p:cond delay="3730"/>
                                </p:stCondLst>
                                <p:childTnLst>
                                  <p:par>
                                    <p:cTn id="32" presetID="22" presetClass="entr" presetSubtype="8" fill="hold" grpId="0" nodeType="afterEffect">
                                      <p:stCondLst>
                                        <p:cond delay="0"/>
                                      </p:stCondLst>
                                      <p:childTnLst>
                                        <p:set>
                                          <p:cBhvr>
                                            <p:cTn id="33"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34" dur="750"/>
                                            <p:tgtEl>
                                              <p:spTgt spid="10">
                                                <p:graphicEl>
                                                  <a:chart seriesIdx="1" categoryIdx="-4" bldStep="series"/>
                                                </p:graphicEl>
                                              </p:spTgt>
                                            </p:tgtEl>
                                          </p:cBhvr>
                                        </p:animEffect>
                                      </p:childTnLst>
                                    </p:cTn>
                                  </p:par>
                                </p:childTnLst>
                              </p:cTn>
                            </p:par>
                            <p:par>
                              <p:cTn id="35" fill="hold">
                                <p:stCondLst>
                                  <p:cond delay="4480"/>
                                </p:stCondLst>
                                <p:childTnLst>
                                  <p:par>
                                    <p:cTn id="36" presetID="22" presetClass="entr" presetSubtype="8" fill="hold" grpId="0" nodeType="afterEffect">
                                      <p:stCondLst>
                                        <p:cond delay="0"/>
                                      </p:stCondLst>
                                      <p:childTnLst>
                                        <p:set>
                                          <p:cBhvr>
                                            <p:cTn id="37"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left)">
                                          <p:cBhvr>
                                            <p:cTn id="38" dur="750"/>
                                            <p:tgtEl>
                                              <p:spTgt spid="10">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 grpId="0" uiExpand="1">
            <p:bldSub>
              <a:bldChart bld="series"/>
            </p:bldSub>
          </p:bldGraphic>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3"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aphicFrame>
        <p:nvGraphicFramePr>
          <p:cNvPr id="4" name="表格 3"/>
          <p:cNvGraphicFramePr>
            <a:graphicFrameLocks noGrp="1"/>
          </p:cNvGraphicFramePr>
          <p:nvPr>
            <p:extLst>
              <p:ext uri="{D42A27DB-BD31-4B8C-83A1-F6EECF244321}">
                <p14:modId xmlns:p14="http://schemas.microsoft.com/office/powerpoint/2010/main" val="2441923145"/>
              </p:ext>
            </p:extLst>
          </p:nvPr>
        </p:nvGraphicFramePr>
        <p:xfrm>
          <a:off x="1276752" y="2828239"/>
          <a:ext cx="20306496" cy="8409114"/>
        </p:xfrm>
        <a:graphic>
          <a:graphicData uri="http://schemas.openxmlformats.org/drawingml/2006/table">
            <a:tbl>
              <a:tblPr firstRow="1" bandRow="1">
                <a:tableStyleId>{5C22544A-7EE6-4342-B048-85BDC9FD1C3A}</a:tableStyleId>
              </a:tblPr>
              <a:tblGrid>
                <a:gridCol w="3384416">
                  <a:extLst>
                    <a:ext uri="{9D8B030D-6E8A-4147-A177-3AD203B41FA5}">
                      <a16:colId xmlns:a16="http://schemas.microsoft.com/office/drawing/2014/main" xmlns="" val="3371630398"/>
                    </a:ext>
                  </a:extLst>
                </a:gridCol>
                <a:gridCol w="3384416">
                  <a:extLst>
                    <a:ext uri="{9D8B030D-6E8A-4147-A177-3AD203B41FA5}">
                      <a16:colId xmlns:a16="http://schemas.microsoft.com/office/drawing/2014/main" xmlns="" val="4233605628"/>
                    </a:ext>
                  </a:extLst>
                </a:gridCol>
                <a:gridCol w="3384416">
                  <a:extLst>
                    <a:ext uri="{9D8B030D-6E8A-4147-A177-3AD203B41FA5}">
                      <a16:colId xmlns:a16="http://schemas.microsoft.com/office/drawing/2014/main" xmlns="" val="2381406538"/>
                    </a:ext>
                  </a:extLst>
                </a:gridCol>
                <a:gridCol w="3384416">
                  <a:extLst>
                    <a:ext uri="{9D8B030D-6E8A-4147-A177-3AD203B41FA5}">
                      <a16:colId xmlns:a16="http://schemas.microsoft.com/office/drawing/2014/main" xmlns="" val="3222699275"/>
                    </a:ext>
                  </a:extLst>
                </a:gridCol>
                <a:gridCol w="3384416">
                  <a:extLst>
                    <a:ext uri="{9D8B030D-6E8A-4147-A177-3AD203B41FA5}">
                      <a16:colId xmlns:a16="http://schemas.microsoft.com/office/drawing/2014/main" xmlns="" val="2368638991"/>
                    </a:ext>
                  </a:extLst>
                </a:gridCol>
                <a:gridCol w="3384416">
                  <a:extLst>
                    <a:ext uri="{9D8B030D-6E8A-4147-A177-3AD203B41FA5}">
                      <a16:colId xmlns:a16="http://schemas.microsoft.com/office/drawing/2014/main" xmlns="" val="2015604103"/>
                    </a:ext>
                  </a:extLst>
                </a:gridCol>
              </a:tblGrid>
              <a:tr h="1201302">
                <a:tc>
                  <a:txBody>
                    <a:bodyPr/>
                    <a:lstStyle/>
                    <a:p>
                      <a:pPr algn="ctr"/>
                      <a:r>
                        <a:rPr lang="en-US" altLang="zh-CN" dirty="0"/>
                        <a:t>TIME</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en-US" altLang="zh-CN" dirty="0"/>
                        <a:t>Mon.</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en-US" altLang="zh-CN" dirty="0"/>
                        <a:t>Tue.</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en-US" altLang="zh-CN" dirty="0"/>
                        <a:t>Wed.</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en-US" altLang="zh-CN" dirty="0"/>
                        <a:t>Thu.</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en-US" altLang="zh-CN" dirty="0"/>
                        <a:t>Fri.</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extLst>
                  <a:ext uri="{0D108BD9-81ED-4DB2-BD59-A6C34878D82A}">
                    <a16:rowId xmlns:a16="http://schemas.microsoft.com/office/drawing/2014/main" xmlns="" val="1741146245"/>
                  </a:ext>
                </a:extLst>
              </a:tr>
              <a:tr h="1201302">
                <a:tc>
                  <a:txBody>
                    <a:bodyPr/>
                    <a:lstStyle/>
                    <a:p>
                      <a:pPr algn="ctr"/>
                      <a:r>
                        <a:rPr lang="en-US" altLang="zh-CN" sz="2400" dirty="0">
                          <a:solidFill>
                            <a:schemeClr val="bg1"/>
                          </a:solidFill>
                        </a:rPr>
                        <a:t> 8:00-10:00</a:t>
                      </a:r>
                      <a:endParaRPr lang="zh-CN" altLang="en-US"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3393441639"/>
                  </a:ext>
                </a:extLst>
              </a:tr>
              <a:tr h="1201302">
                <a:tc>
                  <a:txBody>
                    <a:bodyPr/>
                    <a:lstStyle/>
                    <a:p>
                      <a:pPr algn="ctr"/>
                      <a:r>
                        <a:rPr lang="en-US" altLang="zh-CN" sz="2400" dirty="0">
                          <a:solidFill>
                            <a:schemeClr val="bg1"/>
                          </a:solidFill>
                        </a:rPr>
                        <a:t>10:00-12:00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1596935968"/>
                  </a:ext>
                </a:extLst>
              </a:tr>
              <a:tr h="1201302">
                <a:tc>
                  <a:txBody>
                    <a:bodyPr/>
                    <a:lstStyle/>
                    <a:p>
                      <a:pPr algn="ctr"/>
                      <a:r>
                        <a:rPr lang="en-US" altLang="zh-CN" sz="2400" dirty="0">
                          <a:solidFill>
                            <a:schemeClr val="bg1"/>
                          </a:solidFill>
                        </a:rPr>
                        <a:t>13:30-15:30</a:t>
                      </a:r>
                      <a:endParaRPr lang="zh-CN" altLang="en-US"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1176865355"/>
                  </a:ext>
                </a:extLst>
              </a:tr>
              <a:tr h="1201302">
                <a:tc>
                  <a:txBody>
                    <a:bodyPr/>
                    <a:lstStyle/>
                    <a:p>
                      <a:pPr algn="ctr"/>
                      <a:r>
                        <a:rPr lang="en-US" altLang="zh-CN" sz="2400" dirty="0">
                          <a:solidFill>
                            <a:schemeClr val="bg1"/>
                          </a:solidFill>
                        </a:rPr>
                        <a:t>15:30-17:30</a:t>
                      </a:r>
                      <a:endParaRPr lang="zh-CN" altLang="en-US"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814692360"/>
                  </a:ext>
                </a:extLst>
              </a:tr>
              <a:tr h="1201302">
                <a:tc>
                  <a:txBody>
                    <a:bodyPr/>
                    <a:lstStyle/>
                    <a:p>
                      <a:pPr algn="ctr"/>
                      <a:r>
                        <a:rPr lang="en-US" altLang="zh-CN" sz="2400" dirty="0">
                          <a:solidFill>
                            <a:schemeClr val="bg1"/>
                          </a:solidFill>
                        </a:rPr>
                        <a:t>18:30-20:30</a:t>
                      </a:r>
                      <a:endParaRPr lang="zh-CN" altLang="en-US"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3088828566"/>
                  </a:ext>
                </a:extLst>
              </a:tr>
              <a:tr h="1201302">
                <a:tc>
                  <a:txBody>
                    <a:bodyPr/>
                    <a:lstStyle/>
                    <a:p>
                      <a:pPr algn="ctr"/>
                      <a:r>
                        <a:rPr lang="en-US" altLang="zh-CN" sz="2400" dirty="0">
                          <a:solidFill>
                            <a:schemeClr val="bg1"/>
                          </a:solidFill>
                        </a:rPr>
                        <a:t>20:30-22:30</a:t>
                      </a:r>
                      <a:endParaRPr lang="zh-CN" altLang="en-US"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xmlns="" val="268103101"/>
                  </a:ext>
                </a:extLst>
              </a:tr>
            </a:tbl>
          </a:graphicData>
        </a:graphic>
      </p:graphicFrame>
      <p:sp>
        <p:nvSpPr>
          <p:cNvPr id="7" name="矩形 6"/>
          <p:cNvSpPr/>
          <p:nvPr/>
        </p:nvSpPr>
        <p:spPr>
          <a:xfrm>
            <a:off x="8051886" y="6788517"/>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8" name="矩形 7"/>
          <p:cNvSpPr/>
          <p:nvPr/>
        </p:nvSpPr>
        <p:spPr>
          <a:xfrm>
            <a:off x="11429999" y="6788517"/>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9" name="矩形 8"/>
          <p:cNvSpPr/>
          <p:nvPr/>
        </p:nvSpPr>
        <p:spPr>
          <a:xfrm>
            <a:off x="4673774" y="9203702"/>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12" name="矩形 11"/>
          <p:cNvSpPr/>
          <p:nvPr/>
        </p:nvSpPr>
        <p:spPr>
          <a:xfrm>
            <a:off x="8051886" y="9203702"/>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13" name="矩形 12"/>
          <p:cNvSpPr/>
          <p:nvPr/>
        </p:nvSpPr>
        <p:spPr>
          <a:xfrm>
            <a:off x="18205135" y="4441202"/>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14" name="矩形 13"/>
          <p:cNvSpPr/>
          <p:nvPr/>
        </p:nvSpPr>
        <p:spPr>
          <a:xfrm>
            <a:off x="14808112" y="8005634"/>
            <a:ext cx="3378113" cy="400110"/>
          </a:xfrm>
          <a:prstGeom prst="rect">
            <a:avLst/>
          </a:prstGeom>
          <a:solidFill>
            <a:srgbClr val="0F85F1"/>
          </a:solidFill>
        </p:spPr>
        <p:txBody>
          <a:bodyPr wrap="square">
            <a:spAutoFit/>
          </a:bodyPr>
          <a:lstStyle/>
          <a:p>
            <a:pPr algn="ctr"/>
            <a:r>
              <a:rPr lang="en-US" altLang="zh-CN" sz="2000" dirty="0">
                <a:solidFill>
                  <a:schemeClr val="bg1"/>
                </a:solidFill>
              </a:rPr>
              <a:t>Something important.</a:t>
            </a:r>
            <a:endParaRPr lang="zh-CN" altLang="en-US" sz="2000" dirty="0">
              <a:solidFill>
                <a:schemeClr val="bg1"/>
              </a:solidFill>
            </a:endParaRPr>
          </a:p>
        </p:txBody>
      </p:sp>
      <p:sp>
        <p:nvSpPr>
          <p:cNvPr id="18" name="矩形 17"/>
          <p:cNvSpPr/>
          <p:nvPr/>
        </p:nvSpPr>
        <p:spPr>
          <a:xfrm>
            <a:off x="11411089" y="8005634"/>
            <a:ext cx="3378113" cy="400110"/>
          </a:xfrm>
          <a:prstGeom prst="rect">
            <a:avLst/>
          </a:prstGeom>
          <a:solidFill>
            <a:srgbClr val="323B43"/>
          </a:solidFill>
        </p:spPr>
        <p:txBody>
          <a:bodyPr wrap="square">
            <a:spAutoFit/>
          </a:bodyPr>
          <a:lstStyle/>
          <a:p>
            <a:pPr algn="ctr"/>
            <a:r>
              <a:rPr lang="en-US" altLang="zh-CN" sz="2000" dirty="0">
                <a:solidFill>
                  <a:schemeClr val="bg1"/>
                </a:solidFill>
              </a:rPr>
              <a:t>Other plans.</a:t>
            </a:r>
            <a:endParaRPr lang="zh-CN" altLang="en-US" sz="2000" dirty="0">
              <a:solidFill>
                <a:schemeClr val="bg1"/>
              </a:solidFill>
            </a:endParaRPr>
          </a:p>
        </p:txBody>
      </p:sp>
      <p:sp>
        <p:nvSpPr>
          <p:cNvPr id="19" name="矩形 18"/>
          <p:cNvSpPr/>
          <p:nvPr/>
        </p:nvSpPr>
        <p:spPr>
          <a:xfrm>
            <a:off x="8032976" y="8005634"/>
            <a:ext cx="3378113" cy="400110"/>
          </a:xfrm>
          <a:prstGeom prst="rect">
            <a:avLst/>
          </a:prstGeom>
          <a:solidFill>
            <a:srgbClr val="323B43"/>
          </a:solidFill>
        </p:spPr>
        <p:txBody>
          <a:bodyPr wrap="square">
            <a:spAutoFit/>
          </a:bodyPr>
          <a:lstStyle/>
          <a:p>
            <a:pPr algn="ctr"/>
            <a:r>
              <a:rPr lang="en-US" altLang="zh-CN" sz="2000" dirty="0">
                <a:solidFill>
                  <a:schemeClr val="bg1"/>
                </a:solidFill>
              </a:rPr>
              <a:t>Other plans.</a:t>
            </a:r>
            <a:endParaRPr lang="zh-CN" altLang="en-US" sz="2000" dirty="0">
              <a:solidFill>
                <a:schemeClr val="bg1"/>
              </a:solidFill>
            </a:endParaRPr>
          </a:p>
        </p:txBody>
      </p:sp>
      <p:sp>
        <p:nvSpPr>
          <p:cNvPr id="20" name="矩形 19"/>
          <p:cNvSpPr/>
          <p:nvPr/>
        </p:nvSpPr>
        <p:spPr>
          <a:xfrm>
            <a:off x="4673774" y="4441202"/>
            <a:ext cx="3378113" cy="400110"/>
          </a:xfrm>
          <a:prstGeom prst="rect">
            <a:avLst/>
          </a:prstGeom>
          <a:solidFill>
            <a:srgbClr val="323B43"/>
          </a:solidFill>
        </p:spPr>
        <p:txBody>
          <a:bodyPr wrap="square">
            <a:spAutoFit/>
          </a:bodyPr>
          <a:lstStyle/>
          <a:p>
            <a:pPr algn="ctr"/>
            <a:r>
              <a:rPr lang="en-US" altLang="zh-CN" sz="2000" dirty="0">
                <a:solidFill>
                  <a:schemeClr val="bg1"/>
                </a:solidFill>
              </a:rPr>
              <a:t>Other plans.</a:t>
            </a:r>
            <a:endParaRPr lang="zh-CN" altLang="en-US" sz="2000" dirty="0">
              <a:solidFill>
                <a:schemeClr val="bg1"/>
              </a:solidFill>
            </a:endParaRPr>
          </a:p>
        </p:txBody>
      </p:sp>
      <p:sp>
        <p:nvSpPr>
          <p:cNvPr id="21" name="矩形 20"/>
          <p:cNvSpPr/>
          <p:nvPr/>
        </p:nvSpPr>
        <p:spPr>
          <a:xfrm>
            <a:off x="18205135" y="9203702"/>
            <a:ext cx="3378113" cy="400110"/>
          </a:xfrm>
          <a:prstGeom prst="rect">
            <a:avLst/>
          </a:prstGeom>
          <a:solidFill>
            <a:srgbClr val="323B43"/>
          </a:solidFill>
        </p:spPr>
        <p:txBody>
          <a:bodyPr wrap="square">
            <a:spAutoFit/>
          </a:bodyPr>
          <a:lstStyle/>
          <a:p>
            <a:pPr algn="ctr"/>
            <a:r>
              <a:rPr lang="en-US" altLang="zh-CN" sz="2000" dirty="0">
                <a:solidFill>
                  <a:schemeClr val="bg1"/>
                </a:solidFill>
              </a:rPr>
              <a:t>Other plans.</a:t>
            </a:r>
            <a:endParaRPr lang="zh-CN" altLang="en-US" sz="2000" dirty="0">
              <a:solidFill>
                <a:schemeClr val="bg1"/>
              </a:solidFill>
            </a:endParaRPr>
          </a:p>
        </p:txBody>
      </p:sp>
    </p:spTree>
    <p:extLst>
      <p:ext uri="{BB962C8B-B14F-4D97-AF65-F5344CB8AC3E}">
        <p14:creationId xmlns:p14="http://schemas.microsoft.com/office/powerpoint/2010/main" val="4072936408"/>
      </p:ext>
    </p:extLst>
  </p:cSld>
  <p:clrMapOvr>
    <a:masterClrMapping/>
  </p:clrMapOvr>
  <mc:AlternateContent xmlns:mc="http://schemas.openxmlformats.org/markup-compatibility/2006" xmlns:p14="http://schemas.microsoft.com/office/powerpoint/2010/main">
    <mc:Choice Requires="p14">
      <p:transition spd="slow" p14:dur="1250" advClick="0" advTm="1000">
        <p14:flip dir="r"/>
      </p:transition>
    </mc:Choice>
    <mc:Fallback xmlns="">
      <p:transition spd="slow" advClick="0" advTm="1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35"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pSp>
        <p:nvGrpSpPr>
          <p:cNvPr id="2" name="组合 1"/>
          <p:cNvGrpSpPr/>
          <p:nvPr/>
        </p:nvGrpSpPr>
        <p:grpSpPr>
          <a:xfrm>
            <a:off x="1371600" y="3070245"/>
            <a:ext cx="4572001" cy="8229600"/>
            <a:chOff x="1371600" y="3070245"/>
            <a:chExt cx="4572001" cy="8229600"/>
          </a:xfrm>
        </p:grpSpPr>
        <p:sp>
          <p:nvSpPr>
            <p:cNvPr id="22" name="Rounded Rectangle 3"/>
            <p:cNvSpPr/>
            <p:nvPr/>
          </p:nvSpPr>
          <p:spPr>
            <a:xfrm>
              <a:off x="1371600" y="3070245"/>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25" name="Shape 2498"/>
            <p:cNvSpPr/>
            <p:nvPr/>
          </p:nvSpPr>
          <p:spPr>
            <a:xfrm>
              <a:off x="3293011" y="4983962"/>
              <a:ext cx="729178" cy="5965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cxnSp>
          <p:nvCxnSpPr>
            <p:cNvPr id="37" name="直接连接符 36"/>
            <p:cNvCxnSpPr/>
            <p:nvPr/>
          </p:nvCxnSpPr>
          <p:spPr>
            <a:xfrm>
              <a:off x="2075688"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7" name="MH_Entry_1">
              <a:hlinkClick r:id="rId6" action="ppaction://hlinksldjump"/>
            </p:cNvPr>
            <p:cNvSpPr>
              <a:spLocks noChangeArrowheads="1"/>
            </p:cNvSpPr>
            <p:nvPr>
              <p:custDataLst>
                <p:tags r:id="rId4"/>
              </p:custDataLst>
            </p:nvPr>
          </p:nvSpPr>
          <p:spPr bwMode="auto">
            <a:xfrm>
              <a:off x="1371602" y="3070245"/>
              <a:ext cx="457199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9" name="椭圆 48"/>
            <p:cNvSpPr/>
            <p:nvPr/>
          </p:nvSpPr>
          <p:spPr>
            <a:xfrm>
              <a:off x="287121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558010" y="7259231"/>
              <a:ext cx="4199180" cy="2862322"/>
            </a:xfrm>
            <a:prstGeom prst="rect">
              <a:avLst/>
            </a:prstGeom>
          </p:spPr>
          <p:txBody>
            <a:bodyPr wrap="square">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56" name="Rounded Rectangle 3"/>
            <p:cNvSpPr/>
            <p:nvPr/>
          </p:nvSpPr>
          <p:spPr>
            <a:xfrm>
              <a:off x="1540097"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3" name="组合 2"/>
          <p:cNvGrpSpPr/>
          <p:nvPr/>
        </p:nvGrpSpPr>
        <p:grpSpPr>
          <a:xfrm>
            <a:off x="6543575" y="3070245"/>
            <a:ext cx="4572000" cy="8229600"/>
            <a:chOff x="6543575" y="3070245"/>
            <a:chExt cx="4572000" cy="8229600"/>
          </a:xfrm>
        </p:grpSpPr>
        <p:sp>
          <p:nvSpPr>
            <p:cNvPr id="26" name="Rounded Rectangle 12"/>
            <p:cNvSpPr/>
            <p:nvPr/>
          </p:nvSpPr>
          <p:spPr>
            <a:xfrm>
              <a:off x="6543575" y="3070245"/>
              <a:ext cx="4572000" cy="8229600"/>
            </a:xfrm>
            <a:prstGeom prst="roundRect">
              <a:avLst>
                <a:gd name="adj" fmla="val 0"/>
              </a:avLst>
            </a:prstGeom>
            <a:solidFill>
              <a:srgbClr val="0F85F1"/>
            </a:solidFill>
            <a:ln w="12700" cap="flat" cmpd="sng" algn="ctr">
              <a:solidFill>
                <a:srgbClr val="F8FAFB">
                  <a:lumMod val="90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29" name="Shape 2532"/>
            <p:cNvSpPr/>
            <p:nvPr/>
          </p:nvSpPr>
          <p:spPr>
            <a:xfrm>
              <a:off x="8464986" y="4851394"/>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cxnSp>
          <p:nvCxnSpPr>
            <p:cNvPr id="40" name="直接连接符 39"/>
            <p:cNvCxnSpPr/>
            <p:nvPr/>
          </p:nvCxnSpPr>
          <p:spPr>
            <a:xfrm>
              <a:off x="7383381" y="6733532"/>
              <a:ext cx="3163824" cy="0"/>
            </a:xfrm>
            <a:prstGeom prst="line">
              <a:avLst/>
            </a:prstGeom>
            <a:ln>
              <a:solidFill>
                <a:srgbClr val="323B43"/>
              </a:solidFill>
            </a:ln>
          </p:spPr>
          <p:style>
            <a:lnRef idx="1">
              <a:schemeClr val="accent1"/>
            </a:lnRef>
            <a:fillRef idx="0">
              <a:schemeClr val="accent1"/>
            </a:fillRef>
            <a:effectRef idx="0">
              <a:schemeClr val="accent1"/>
            </a:effectRef>
            <a:fontRef idx="minor">
              <a:schemeClr val="tx1"/>
            </a:fontRef>
          </p:style>
        </p:cxnSp>
        <p:sp>
          <p:nvSpPr>
            <p:cNvPr id="41" name="MH_Entry_1">
              <a:hlinkClick r:id="rId6" action="ppaction://hlinksldjump"/>
            </p:cNvPr>
            <p:cNvSpPr>
              <a:spLocks noChangeArrowheads="1"/>
            </p:cNvSpPr>
            <p:nvPr>
              <p:custDataLst>
                <p:tags r:id="rId3"/>
              </p:custDataLst>
            </p:nvPr>
          </p:nvSpPr>
          <p:spPr bwMode="auto">
            <a:xfrm>
              <a:off x="6543575" y="3070245"/>
              <a:ext cx="457199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矩形 41"/>
            <p:cNvSpPr/>
            <p:nvPr/>
          </p:nvSpPr>
          <p:spPr>
            <a:xfrm>
              <a:off x="6729984" y="7259231"/>
              <a:ext cx="4199180" cy="2862322"/>
            </a:xfrm>
            <a:prstGeom prst="rect">
              <a:avLst/>
            </a:prstGeom>
          </p:spPr>
          <p:txBody>
            <a:bodyPr wrap="square">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54" name="椭圆 53"/>
            <p:cNvSpPr/>
            <p:nvPr/>
          </p:nvSpPr>
          <p:spPr>
            <a:xfrm>
              <a:off x="8043190" y="4491152"/>
              <a:ext cx="1572768" cy="1572768"/>
            </a:xfrm>
            <a:prstGeom prst="ellipse">
              <a:avLst/>
            </a:prstGeom>
            <a:noFill/>
            <a:ln>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ounded Rectangle 3"/>
            <p:cNvSpPr/>
            <p:nvPr/>
          </p:nvSpPr>
          <p:spPr>
            <a:xfrm>
              <a:off x="6690630" y="3209429"/>
              <a:ext cx="4275112" cy="7951232"/>
            </a:xfrm>
            <a:prstGeom prst="roundRect">
              <a:avLst>
                <a:gd name="adj" fmla="val 0"/>
              </a:avLst>
            </a:prstGeom>
            <a:noFill/>
            <a:ln w="12700" cap="flat" cmpd="sng" algn="ctr">
              <a:solidFill>
                <a:srgbClr val="323B43"/>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4" name="组合 3"/>
          <p:cNvGrpSpPr/>
          <p:nvPr/>
        </p:nvGrpSpPr>
        <p:grpSpPr>
          <a:xfrm>
            <a:off x="11715550" y="3070245"/>
            <a:ext cx="4572000" cy="8229600"/>
            <a:chOff x="11715550" y="3070245"/>
            <a:chExt cx="4572000" cy="8229600"/>
          </a:xfrm>
        </p:grpSpPr>
        <p:sp>
          <p:nvSpPr>
            <p:cNvPr id="30" name="Rounded Rectangle 16"/>
            <p:cNvSpPr/>
            <p:nvPr/>
          </p:nvSpPr>
          <p:spPr>
            <a:xfrm>
              <a:off x="11715550" y="3070245"/>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33" name="Shape 2539"/>
            <p:cNvSpPr/>
            <p:nvPr/>
          </p:nvSpPr>
          <p:spPr>
            <a:xfrm>
              <a:off x="13636961" y="4851394"/>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cxnSp>
          <p:nvCxnSpPr>
            <p:cNvPr id="38" name="直接连接符 37"/>
            <p:cNvCxnSpPr/>
            <p:nvPr/>
          </p:nvCxnSpPr>
          <p:spPr>
            <a:xfrm>
              <a:off x="12555356"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3" name="MH_Entry_1">
              <a:hlinkClick r:id="rId6" action="ppaction://hlinksldjump"/>
            </p:cNvPr>
            <p:cNvSpPr>
              <a:spLocks noChangeArrowheads="1"/>
            </p:cNvSpPr>
            <p:nvPr>
              <p:custDataLst>
                <p:tags r:id="rId2"/>
              </p:custDataLst>
            </p:nvPr>
          </p:nvSpPr>
          <p:spPr bwMode="auto">
            <a:xfrm>
              <a:off x="11715551" y="3070245"/>
              <a:ext cx="457199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 name="矩形 43"/>
            <p:cNvSpPr/>
            <p:nvPr/>
          </p:nvSpPr>
          <p:spPr>
            <a:xfrm>
              <a:off x="11901960" y="7259231"/>
              <a:ext cx="4199180" cy="2862322"/>
            </a:xfrm>
            <a:prstGeom prst="rect">
              <a:avLst/>
            </a:prstGeom>
          </p:spPr>
          <p:txBody>
            <a:bodyPr wrap="square">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50" name="椭圆 49"/>
            <p:cNvSpPr/>
            <p:nvPr/>
          </p:nvSpPr>
          <p:spPr>
            <a:xfrm>
              <a:off x="13215166"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Rounded Rectangle 3"/>
            <p:cNvSpPr/>
            <p:nvPr/>
          </p:nvSpPr>
          <p:spPr>
            <a:xfrm>
              <a:off x="11841163"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grpSp>
      <p:grpSp>
        <p:nvGrpSpPr>
          <p:cNvPr id="5" name="组合 4"/>
          <p:cNvGrpSpPr/>
          <p:nvPr/>
        </p:nvGrpSpPr>
        <p:grpSpPr>
          <a:xfrm>
            <a:off x="16887526" y="3070245"/>
            <a:ext cx="4572000" cy="8229600"/>
            <a:chOff x="16887526" y="3070245"/>
            <a:chExt cx="4572000" cy="8229600"/>
          </a:xfrm>
        </p:grpSpPr>
        <p:sp>
          <p:nvSpPr>
            <p:cNvPr id="18" name="Rounded Rectangle 19"/>
            <p:cNvSpPr/>
            <p:nvPr/>
          </p:nvSpPr>
          <p:spPr>
            <a:xfrm>
              <a:off x="16887526" y="3070245"/>
              <a:ext cx="4572000" cy="8229600"/>
            </a:xfrm>
            <a:prstGeom prst="roundRect">
              <a:avLst>
                <a:gd name="adj" fmla="val 0"/>
              </a:avLst>
            </a:prstGeom>
            <a:solidFill>
              <a:srgbClr val="323B43"/>
            </a:solidFill>
            <a:ln w="12700" cap="flat" cmpd="sng" algn="ctr">
              <a:solidFill>
                <a:srgbClr val="F8FAFB">
                  <a:lumMod val="90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sp>
          <p:nvSpPr>
            <p:cNvPr id="21" name="Shape 2485"/>
            <p:cNvSpPr/>
            <p:nvPr/>
          </p:nvSpPr>
          <p:spPr>
            <a:xfrm>
              <a:off x="18808937" y="4895342"/>
              <a:ext cx="729178" cy="662840"/>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cxnSp>
          <p:nvCxnSpPr>
            <p:cNvPr id="39" name="直接连接符 38"/>
            <p:cNvCxnSpPr/>
            <p:nvPr/>
          </p:nvCxnSpPr>
          <p:spPr>
            <a:xfrm>
              <a:off x="17727332" y="6733532"/>
              <a:ext cx="3163824" cy="0"/>
            </a:xfrm>
            <a:prstGeom prst="line">
              <a:avLst/>
            </a:prstGeom>
            <a:ln>
              <a:solidFill>
                <a:srgbClr val="0F85F1"/>
              </a:solidFill>
            </a:ln>
          </p:spPr>
          <p:style>
            <a:lnRef idx="1">
              <a:schemeClr val="accent1"/>
            </a:lnRef>
            <a:fillRef idx="0">
              <a:schemeClr val="accent1"/>
            </a:fillRef>
            <a:effectRef idx="0">
              <a:schemeClr val="accent1"/>
            </a:effectRef>
            <a:fontRef idx="minor">
              <a:schemeClr val="tx1"/>
            </a:fontRef>
          </p:style>
        </p:cxnSp>
        <p:sp>
          <p:nvSpPr>
            <p:cNvPr id="45" name="MH_Entry_1">
              <a:hlinkClick r:id="rId6" action="ppaction://hlinksldjump"/>
            </p:cNvPr>
            <p:cNvSpPr>
              <a:spLocks noChangeArrowheads="1"/>
            </p:cNvSpPr>
            <p:nvPr>
              <p:custDataLst>
                <p:tags r:id="rId1"/>
              </p:custDataLst>
            </p:nvPr>
          </p:nvSpPr>
          <p:spPr bwMode="auto">
            <a:xfrm>
              <a:off x="16887527" y="3070245"/>
              <a:ext cx="4571999"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矩形 45"/>
            <p:cNvSpPr/>
            <p:nvPr/>
          </p:nvSpPr>
          <p:spPr>
            <a:xfrm>
              <a:off x="17073936" y="7259231"/>
              <a:ext cx="4199180" cy="2862322"/>
            </a:xfrm>
            <a:prstGeom prst="rect">
              <a:avLst/>
            </a:prstGeom>
          </p:spPr>
          <p:txBody>
            <a:bodyPr wrap="square">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53" name="椭圆 52"/>
            <p:cNvSpPr/>
            <p:nvPr/>
          </p:nvSpPr>
          <p:spPr>
            <a:xfrm>
              <a:off x="18387142" y="4491152"/>
              <a:ext cx="1572768" cy="1572768"/>
            </a:xfrm>
            <a:prstGeom prst="ellips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ounded Rectangle 3"/>
            <p:cNvSpPr/>
            <p:nvPr/>
          </p:nvSpPr>
          <p:spPr>
            <a:xfrm>
              <a:off x="16991696" y="3209429"/>
              <a:ext cx="4275112" cy="7951232"/>
            </a:xfrm>
            <a:prstGeom prst="roundRect">
              <a:avLst>
                <a:gd name="adj" fmla="val 0"/>
              </a:avLst>
            </a:prstGeom>
            <a:noFill/>
            <a:ln w="12700" cap="flat" cmpd="sng" algn="ctr">
              <a:solidFill>
                <a:srgbClr val="0F85F1"/>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schemeClr val="bg1"/>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2033365701"/>
      </p:ext>
    </p:extLst>
  </p:cSld>
  <p:clrMapOvr>
    <a:masterClrMapping/>
  </p:clrMapOvr>
  <p:transition spd="slow" advClick="0" advTm="3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14:bounceEnd="50000">
                                          <p:cBhvr additive="base">
                                            <p:cTn id="15"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150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3"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585323"/>
          </a:xfrm>
          <a:prstGeom prst="rect">
            <a:avLst/>
          </a:prstGeom>
        </p:spPr>
        <p:txBody>
          <a:bodyPr wrap="square">
            <a:spAutoFit/>
          </a:bodyPr>
          <a:lstStyle/>
          <a:p>
            <a:pPr algn="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4" cstate="email">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01</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75866368"/>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3054131">
            <a:off x="6157040" y="6795894"/>
            <a:ext cx="4381869" cy="43818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9" name="矩形 8"/>
          <p:cNvSpPr/>
          <p:nvPr/>
        </p:nvSpPr>
        <p:spPr>
          <a:xfrm rot="19300278" flipH="1">
            <a:off x="9054261" y="1645043"/>
            <a:ext cx="18130457" cy="13384849"/>
          </a:xfrm>
          <a:prstGeom prst="rect">
            <a:avLst/>
          </a:prstGeom>
          <a:gradFill>
            <a:gsLst>
              <a:gs pos="0">
                <a:schemeClr val="tx1">
                  <a:alpha val="5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矩形 1"/>
          <p:cNvSpPr/>
          <p:nvPr/>
        </p:nvSpPr>
        <p:spPr>
          <a:xfrm>
            <a:off x="9567491" y="7122985"/>
            <a:ext cx="12635656" cy="1717008"/>
          </a:xfrm>
          <a:prstGeom prst="rect">
            <a:avLst/>
          </a:prstGeom>
          <a:effectLst>
            <a:outerShdw blurRad="63500" sx="102000" sy="102000" algn="ctr" rotWithShape="0">
              <a:prstClr val="black">
                <a:alpha val="40000"/>
              </a:prstClr>
            </a:outerShdw>
          </a:effectLst>
        </p:spPr>
        <p:txBody>
          <a:bodyPr wrap="square">
            <a:spAutoFit/>
          </a:bodyPr>
          <a:lstStyle/>
          <a:p>
            <a:pPr algn="r">
              <a:lnSpc>
                <a:spcPct val="150000"/>
              </a:lnSpc>
            </a:pPr>
            <a:r>
              <a:rPr lang="en-US" altLang="zh-CN" sz="800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THANKS FOR </a:t>
            </a:r>
            <a:r>
              <a:rPr lang="en-US" altLang="zh-CN" sz="8000" dirty="0">
                <a:solidFill>
                  <a:srgbClr val="0F85F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WATCHING</a:t>
            </a:r>
            <a:endParaRPr lang="en-US" altLang="zh-CN" sz="800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endParaRPr>
          </a:p>
        </p:txBody>
      </p:sp>
      <p:cxnSp>
        <p:nvCxnSpPr>
          <p:cNvPr id="4" name="直接连接符 3"/>
          <p:cNvCxnSpPr/>
          <p:nvPr/>
        </p:nvCxnSpPr>
        <p:spPr>
          <a:xfrm>
            <a:off x="9567494" y="8986828"/>
            <a:ext cx="12635653" cy="0"/>
          </a:xfrm>
          <a:prstGeom prst="line">
            <a:avLst/>
          </a:prstGeom>
          <a:ln w="19050">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572823" y="9133664"/>
            <a:ext cx="12630324" cy="580608"/>
          </a:xfrm>
          <a:prstGeom prst="rect">
            <a:avLst/>
          </a:prstGeom>
          <a:noFill/>
        </p:spPr>
        <p:txBody>
          <a:bodyPr wrap="square" lIns="0" rIns="0" rtlCol="0">
            <a:spAutoFit/>
          </a:bodyPr>
          <a:lstStyle/>
          <a:p>
            <a:pPr algn="r"/>
            <a:r>
              <a:rPr lang="en-US" altLang="zh-CN" sz="3173" dirty="0">
                <a:solidFill>
                  <a:schemeClr val="bg1"/>
                </a:solidFill>
                <a:latin typeface="微软雅黑 Light" panose="020B0502040204020203" pitchFamily="34" charset="-122"/>
                <a:ea typeface="微软雅黑 Light" panose="020B0502040204020203" pitchFamily="34" charset="-122"/>
              </a:rPr>
              <a:t>PowerPoint Template Designed By Mr. </a:t>
            </a:r>
            <a:r>
              <a:rPr lang="en-US" altLang="zh-CN" sz="3173" dirty="0" err="1">
                <a:solidFill>
                  <a:schemeClr val="bg1"/>
                </a:solidFill>
                <a:latin typeface="微软雅黑 Light" panose="020B0502040204020203" pitchFamily="34" charset="-122"/>
                <a:ea typeface="微软雅黑 Light" panose="020B0502040204020203" pitchFamily="34" charset="-122"/>
              </a:rPr>
              <a:t>Cai</a:t>
            </a:r>
            <a:r>
              <a:rPr lang="en-US" altLang="zh-CN" sz="3173" dirty="0">
                <a:solidFill>
                  <a:schemeClr val="bg1"/>
                </a:solidFill>
                <a:latin typeface="微软雅黑 Light" panose="020B0502040204020203" pitchFamily="34" charset="-122"/>
                <a:ea typeface="微软雅黑 Light" panose="020B0502040204020203" pitchFamily="34" charset="-122"/>
              </a:rPr>
              <a:t> with Microsoft office 2016</a:t>
            </a:r>
            <a:endParaRPr lang="zh-CN" altLang="en-US" sz="3173"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426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4236832" y="5499682"/>
            <a:ext cx="1114213" cy="1226010"/>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06910">
              <a:defRPr/>
            </a:pPr>
            <a:endParaRPr lang="zh-CN" altLang="en-US" sz="3360">
              <a:solidFill>
                <a:prstClr val="white"/>
              </a:solidFill>
            </a:endParaRPr>
          </a:p>
        </p:txBody>
      </p:sp>
      <p:sp>
        <p:nvSpPr>
          <p:cNvPr id="4" name="矩形 3"/>
          <p:cNvSpPr/>
          <p:nvPr/>
        </p:nvSpPr>
        <p:spPr>
          <a:xfrm>
            <a:off x="5337387" y="5506416"/>
            <a:ext cx="17471813" cy="12268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336000" tIns="0" rIns="336000" bIns="0" anchor="ctr"/>
          <a:lstStyle/>
          <a:p>
            <a:pPr algn="ctr" defTabSz="1706910">
              <a:defRPr/>
            </a:pPr>
            <a:r>
              <a:rPr lang="en-US" altLang="zh-CN" sz="5227">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5227"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50802" y="4073239"/>
            <a:ext cx="17382915" cy="14471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706910">
              <a:defRPr/>
            </a:pPr>
            <a:r>
              <a:rPr lang="zh-CN" altLang="en-US" sz="5973" spc="373"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5227" spc="373"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17433714" y="4065698"/>
            <a:ext cx="1593575" cy="1454725"/>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06910">
              <a:defRPr/>
            </a:pPr>
            <a:endParaRPr lang="zh-CN" altLang="en-US" sz="3360">
              <a:solidFill>
                <a:prstClr val="white"/>
              </a:solidFill>
            </a:endParaRPr>
          </a:p>
        </p:txBody>
      </p:sp>
      <p:sp>
        <p:nvSpPr>
          <p:cNvPr id="12" name="矩形 11"/>
          <p:cNvSpPr/>
          <p:nvPr/>
        </p:nvSpPr>
        <p:spPr>
          <a:xfrm>
            <a:off x="4870217" y="7319242"/>
            <a:ext cx="12891963" cy="3159839"/>
          </a:xfrm>
          <a:prstGeom prst="rect">
            <a:avLst/>
          </a:prstGeom>
          <a:noFill/>
          <a:ln w="25400" cap="flat" cmpd="sng" algn="ctr">
            <a:noFill/>
            <a:prstDash val="solid"/>
          </a:ln>
          <a:effectLst/>
        </p:spPr>
        <p:txBody>
          <a:bodyPr rtlCol="0" anchor="ctr"/>
          <a:lstStyle/>
          <a:p>
            <a:pPr defTabSz="1706910">
              <a:lnSpc>
                <a:spcPts val="4480"/>
              </a:lnSpc>
            </a:pP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2240" kern="0" dirty="0">
              <a:solidFill>
                <a:srgbClr val="EEECE1">
                  <a:lumMod val="25000"/>
                </a:srgbClr>
              </a:solidFill>
              <a:latin typeface="微软雅黑" panose="020B0503020204020204" pitchFamily="34" charset="-122"/>
              <a:ea typeface="微软雅黑" panose="020B0503020204020204" pitchFamily="34" charset="-122"/>
            </a:endParaRPr>
          </a:p>
          <a:p>
            <a:pPr defTabSz="1706910">
              <a:lnSpc>
                <a:spcPts val="4480"/>
              </a:lnSpc>
            </a:pP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2240" kern="0" dirty="0">
              <a:solidFill>
                <a:srgbClr val="EEECE1">
                  <a:lumMod val="25000"/>
                </a:srgbClr>
              </a:solidFill>
              <a:latin typeface="微软雅黑" panose="020B0503020204020204" pitchFamily="34" charset="-122"/>
              <a:ea typeface="微软雅黑" panose="020B0503020204020204" pitchFamily="34" charset="-122"/>
            </a:endParaRPr>
          </a:p>
          <a:p>
            <a:pPr defTabSz="1706910">
              <a:lnSpc>
                <a:spcPts val="4480"/>
              </a:lnSpc>
            </a:pP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224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224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964350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247" y="0"/>
            <a:ext cx="21461506" cy="971774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1293" y="-197223"/>
            <a:ext cx="20977413" cy="9681882"/>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7290" y="3228142"/>
            <a:ext cx="19025420" cy="1966051"/>
          </a:xfrm>
          <a:prstGeom prst="rect">
            <a:avLst/>
          </a:prstGeom>
        </p:spPr>
        <p:txBody>
          <a:bodyPr wrap="square">
            <a:spAutoFit/>
          </a:bodyPr>
          <a:lstStyle/>
          <a:p>
            <a:pPr indent="533400" algn="just">
              <a:lnSpc>
                <a:spcPct val="130000"/>
              </a:lnSpc>
            </a:pPr>
            <a:r>
              <a:rPr lang="en-US" altLang="zh-CN" sz="2400" dirty="0">
                <a:solidFill>
                  <a:schemeClr val="bg1">
                    <a:lumMod val="85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 Companies are changing their business processes by extending them to include other companies in the supply chain. To compete in the challenging global environment, companies are changing their business processes by extending them to include other companies in the supply chain. </a:t>
            </a:r>
          </a:p>
        </p:txBody>
      </p:sp>
      <p:sp>
        <p:nvSpPr>
          <p:cNvPr id="5" name="文本框 4"/>
          <p:cNvSpPr txBox="1"/>
          <p:nvPr/>
        </p:nvSpPr>
        <p:spPr>
          <a:xfrm>
            <a:off x="799485" y="2021535"/>
            <a:ext cx="2235610" cy="2215991"/>
          </a:xfrm>
          <a:prstGeom prst="rect">
            <a:avLst/>
          </a:prstGeom>
          <a:noFill/>
        </p:spPr>
        <p:txBody>
          <a:bodyPr wrap="square" rtlCol="0">
            <a:spAutoFit/>
          </a:bodyPr>
          <a:lstStyle/>
          <a:p>
            <a:r>
              <a:rPr lang="zh-CN" altLang="en-US" sz="13800" dirty="0">
                <a:solidFill>
                  <a:schemeClr val="bg1">
                    <a:lumMod val="85000"/>
                  </a:schemeClr>
                </a:solidFill>
                <a:latin typeface="Impact" panose="020B0806030902050204" pitchFamily="34" charset="0"/>
              </a:rPr>
              <a:t>“</a:t>
            </a:r>
          </a:p>
        </p:txBody>
      </p:sp>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29898" y="6491686"/>
            <a:ext cx="1600202" cy="633156"/>
          </a:xfrm>
          <a:prstGeom prst="rect">
            <a:avLst/>
          </a:prstGeom>
        </p:spPr>
      </p:pic>
      <p:sp>
        <p:nvSpPr>
          <p:cNvPr id="7" name="Shape 2702"/>
          <p:cNvSpPr/>
          <p:nvPr/>
        </p:nvSpPr>
        <p:spPr>
          <a:xfrm>
            <a:off x="9639986"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703"/>
          <p:cNvSpPr/>
          <p:nvPr/>
        </p:nvSpPr>
        <p:spPr>
          <a:xfrm>
            <a:off x="11161803"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Shape 2708"/>
          <p:cNvSpPr/>
          <p:nvPr/>
        </p:nvSpPr>
        <p:spPr>
          <a:xfrm>
            <a:off x="12683620" y="8422335"/>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lumMod val="8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矩形 10"/>
          <p:cNvSpPr/>
          <p:nvPr/>
        </p:nvSpPr>
        <p:spPr>
          <a:xfrm>
            <a:off x="6549818" y="11375976"/>
            <a:ext cx="9760364" cy="507831"/>
          </a:xfrm>
          <a:prstGeom prst="rect">
            <a:avLst/>
          </a:prstGeom>
        </p:spPr>
        <p:txBody>
          <a:bodyPr wrap="none">
            <a:spAutoFit/>
          </a:bodyPr>
          <a:lstStyle/>
          <a:p>
            <a:pPr algn="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478934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组合 197"/>
          <p:cNvGrpSpPr/>
          <p:nvPr/>
        </p:nvGrpSpPr>
        <p:grpSpPr>
          <a:xfrm>
            <a:off x="2109720" y="9127867"/>
            <a:ext cx="18611698" cy="630056"/>
            <a:chOff x="2257435" y="10337467"/>
            <a:chExt cx="18611698" cy="630056"/>
          </a:xfrm>
        </p:grpSpPr>
        <p:sp>
          <p:nvSpPr>
            <p:cNvPr id="158" name="圆角矩形 157"/>
            <p:cNvSpPr/>
            <p:nvPr/>
          </p:nvSpPr>
          <p:spPr>
            <a:xfrm>
              <a:off x="2257435" y="10516011"/>
              <a:ext cx="18611698" cy="272970"/>
            </a:xfrm>
            <a:prstGeom prst="roundRect">
              <a:avLst>
                <a:gd name="adj" fmla="val 50000"/>
              </a:avLst>
            </a:prstGeom>
            <a:solidFill>
              <a:schemeClr val="bg1">
                <a:lumMod val="8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endParaRPr>
            </a:p>
          </p:txBody>
        </p:sp>
        <p:sp>
          <p:nvSpPr>
            <p:cNvPr id="159" name="圆角矩形 158"/>
            <p:cNvSpPr/>
            <p:nvPr/>
          </p:nvSpPr>
          <p:spPr>
            <a:xfrm>
              <a:off x="12573579" y="10537387"/>
              <a:ext cx="4571295" cy="272970"/>
            </a:xfrm>
            <a:prstGeom prst="roundRect">
              <a:avLst>
                <a:gd name="adj" fmla="val 50000"/>
              </a:avLst>
            </a:prstGeom>
            <a:solidFill>
              <a:srgbClr val="0F85F1"/>
            </a:solidFill>
            <a:ln w="19050">
              <a:no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endParaRPr>
            </a:p>
          </p:txBody>
        </p:sp>
        <p:sp>
          <p:nvSpPr>
            <p:cNvPr id="178" name="椭圆 177"/>
            <p:cNvSpPr>
              <a:spLocks/>
            </p:cNvSpPr>
            <p:nvPr/>
          </p:nvSpPr>
          <p:spPr>
            <a:xfrm>
              <a:off x="3390077" y="10337467"/>
              <a:ext cx="630056" cy="630056"/>
            </a:xfrm>
            <a:prstGeom prst="ellipse">
              <a:avLst/>
            </a:prstGeom>
            <a:solidFill>
              <a:schemeClr val="bg1">
                <a:lumMod val="95000"/>
              </a:schemeClr>
            </a:solidFill>
            <a:ln w="50800">
              <a:solidFill>
                <a:srgbClr val="0F85F1"/>
              </a:solidFill>
            </a:ln>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79" name="椭圆 178"/>
            <p:cNvSpPr>
              <a:spLocks/>
            </p:cNvSpPr>
            <p:nvPr/>
          </p:nvSpPr>
          <p:spPr>
            <a:xfrm>
              <a:off x="5930966" y="10337467"/>
              <a:ext cx="630056" cy="630056"/>
            </a:xfrm>
            <a:prstGeom prst="ellipse">
              <a:avLst/>
            </a:prstGeom>
            <a:solidFill>
              <a:schemeClr val="bg1">
                <a:lumMod val="95000"/>
              </a:schemeClr>
            </a:solidFill>
            <a:ln w="50800">
              <a:solidFill>
                <a:srgbClr val="0F85F1"/>
              </a:solidFill>
            </a:ln>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80" name="椭圆 179"/>
            <p:cNvSpPr>
              <a:spLocks/>
            </p:cNvSpPr>
            <p:nvPr/>
          </p:nvSpPr>
          <p:spPr>
            <a:xfrm>
              <a:off x="12172747" y="10337467"/>
              <a:ext cx="630056" cy="630056"/>
            </a:xfrm>
            <a:prstGeom prst="ellipse">
              <a:avLst/>
            </a:prstGeom>
            <a:solidFill>
              <a:schemeClr val="bg1">
                <a:lumMod val="95000"/>
              </a:schemeClr>
            </a:solidFill>
            <a:ln w="50800">
              <a:solidFill>
                <a:srgbClr val="0F85F1"/>
              </a:solidFill>
            </a:ln>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81" name="椭圆 180"/>
            <p:cNvSpPr>
              <a:spLocks/>
            </p:cNvSpPr>
            <p:nvPr/>
          </p:nvSpPr>
          <p:spPr>
            <a:xfrm>
              <a:off x="16982888" y="10337467"/>
              <a:ext cx="630056" cy="630056"/>
            </a:xfrm>
            <a:prstGeom prst="ellipse">
              <a:avLst/>
            </a:prstGeom>
            <a:solidFill>
              <a:schemeClr val="bg1">
                <a:lumMod val="95000"/>
              </a:schemeClr>
            </a:solidFill>
            <a:ln w="50800">
              <a:solidFill>
                <a:srgbClr val="0F85F1"/>
              </a:solidFill>
            </a:ln>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sp>
        <p:nvSpPr>
          <p:cNvPr id="196"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197"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pSp>
        <p:nvGrpSpPr>
          <p:cNvPr id="2" name="组合 1"/>
          <p:cNvGrpSpPr/>
          <p:nvPr/>
        </p:nvGrpSpPr>
        <p:grpSpPr>
          <a:xfrm>
            <a:off x="2257435" y="3287778"/>
            <a:ext cx="18316268" cy="3113022"/>
            <a:chOff x="2257435" y="3287778"/>
            <a:chExt cx="18316268" cy="3113022"/>
          </a:xfrm>
        </p:grpSpPr>
        <p:sp>
          <p:nvSpPr>
            <p:cNvPr id="161" name="圆角矩形 160"/>
            <p:cNvSpPr/>
            <p:nvPr/>
          </p:nvSpPr>
          <p:spPr>
            <a:xfrm>
              <a:off x="2257435" y="3287778"/>
              <a:ext cx="18316268" cy="3113022"/>
            </a:xfrm>
            <a:prstGeom prst="roundRect">
              <a:avLst>
                <a:gd name="adj" fmla="val 50000"/>
              </a:avLst>
            </a:prstGeom>
            <a:noFill/>
            <a:ln w="31750">
              <a:solidFill>
                <a:srgbClr val="323B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a:ln>
                  <a:noFill/>
                </a:ln>
                <a:solidFill>
                  <a:srgbClr val="FFFFFF"/>
                </a:solidFill>
                <a:effectLst/>
                <a:uLnTx/>
                <a:uFillTx/>
                <a:latin typeface="Calibri"/>
                <a:ea typeface="宋体" panose="02010600030101010101" pitchFamily="2" charset="-122"/>
              </a:endParaRPr>
            </a:p>
          </p:txBody>
        </p:sp>
        <p:sp>
          <p:nvSpPr>
            <p:cNvPr id="162" name="圆角矩形 161"/>
            <p:cNvSpPr/>
            <p:nvPr/>
          </p:nvSpPr>
          <p:spPr>
            <a:xfrm>
              <a:off x="2509377" y="3535678"/>
              <a:ext cx="17812387" cy="2617218"/>
            </a:xfrm>
            <a:prstGeom prst="roundRect">
              <a:avLst>
                <a:gd name="adj" fmla="val 50000"/>
              </a:avLst>
            </a:prstGeom>
            <a:noFill/>
            <a:ln w="50800">
              <a:solidFill>
                <a:srgbClr val="0F85F1"/>
              </a:solidFill>
            </a:ln>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65" name="文本框 164"/>
            <p:cNvSpPr txBox="1"/>
            <p:nvPr/>
          </p:nvSpPr>
          <p:spPr>
            <a:xfrm>
              <a:off x="4277654" y="5165352"/>
              <a:ext cx="2492403" cy="461666"/>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PERCEPTUAL</a:t>
              </a:r>
            </a:p>
          </p:txBody>
        </p:sp>
        <p:sp>
          <p:nvSpPr>
            <p:cNvPr id="168" name="文本框 167"/>
            <p:cNvSpPr txBox="1"/>
            <p:nvPr/>
          </p:nvSpPr>
          <p:spPr>
            <a:xfrm>
              <a:off x="8205462" y="5165352"/>
              <a:ext cx="2492403" cy="461666"/>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PERCEPTUAL</a:t>
              </a:r>
            </a:p>
          </p:txBody>
        </p:sp>
        <p:sp>
          <p:nvSpPr>
            <p:cNvPr id="171" name="文本框 170"/>
            <p:cNvSpPr txBox="1"/>
            <p:nvPr/>
          </p:nvSpPr>
          <p:spPr>
            <a:xfrm>
              <a:off x="12133269" y="5165352"/>
              <a:ext cx="2492403" cy="461666"/>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PRECISENESS</a:t>
              </a:r>
            </a:p>
          </p:txBody>
        </p:sp>
        <p:sp>
          <p:nvSpPr>
            <p:cNvPr id="174" name="文本框 173"/>
            <p:cNvSpPr txBox="1"/>
            <p:nvPr/>
          </p:nvSpPr>
          <p:spPr>
            <a:xfrm>
              <a:off x="16061077" y="5165352"/>
              <a:ext cx="2492403" cy="461666"/>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rPr>
                <a:t>PERCEPTUAL</a:t>
              </a:r>
            </a:p>
          </p:txBody>
        </p:sp>
        <p:cxnSp>
          <p:nvCxnSpPr>
            <p:cNvPr id="175" name="直接连接符 174"/>
            <p:cNvCxnSpPr/>
            <p:nvPr/>
          </p:nvCxnSpPr>
          <p:spPr>
            <a:xfrm>
              <a:off x="747068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11415569"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5360454" y="4027869"/>
              <a:ext cx="0" cy="1505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Shape 2485"/>
            <p:cNvSpPr/>
            <p:nvPr/>
          </p:nvSpPr>
          <p:spPr>
            <a:xfrm>
              <a:off x="16942689" y="4159340"/>
              <a:ext cx="729178" cy="662840"/>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00" name="Shape 2498"/>
            <p:cNvSpPr/>
            <p:nvPr/>
          </p:nvSpPr>
          <p:spPr>
            <a:xfrm>
              <a:off x="5159266" y="4247960"/>
              <a:ext cx="729178" cy="5965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01" name="Shape 2532"/>
            <p:cNvSpPr/>
            <p:nvPr/>
          </p:nvSpPr>
          <p:spPr>
            <a:xfrm>
              <a:off x="9087074" y="411539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202" name="Shape 2539"/>
            <p:cNvSpPr/>
            <p:nvPr/>
          </p:nvSpPr>
          <p:spPr>
            <a:xfrm>
              <a:off x="13014882" y="411539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323B43"/>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grpSp>
      <p:sp>
        <p:nvSpPr>
          <p:cNvPr id="203" name="矩形 202"/>
          <p:cNvSpPr/>
          <p:nvPr/>
        </p:nvSpPr>
        <p:spPr>
          <a:xfrm>
            <a:off x="3242298" y="10079155"/>
            <a:ext cx="5444502" cy="1477328"/>
          </a:xfrm>
          <a:prstGeom prst="rect">
            <a:avLst/>
          </a:prstGeom>
        </p:spPr>
        <p:txBody>
          <a:bodyPr wrap="square">
            <a:spAutoFit/>
          </a:bodyPr>
          <a:lstStyle/>
          <a:p>
            <a:pPr>
              <a:lnSpc>
                <a:spcPct val="150000"/>
              </a:lnSpc>
            </a:pPr>
            <a:r>
              <a:rPr lang="en-US" altLang="zh-CN" sz="2400" dirty="0">
                <a:solidFill>
                  <a:srgbClr val="0F85F1"/>
                </a:solidFill>
                <a:latin typeface="微软雅黑" panose="020B0503020204020204" pitchFamily="34" charset="-122"/>
                <a:ea typeface="微软雅黑" panose="020B0503020204020204" pitchFamily="34" charset="-122"/>
              </a:rPr>
              <a:t>2012</a:t>
            </a: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4" name="矩形 203"/>
          <p:cNvSpPr/>
          <p:nvPr/>
        </p:nvSpPr>
        <p:spPr>
          <a:xfrm>
            <a:off x="5783251" y="7329307"/>
            <a:ext cx="5444502" cy="1477328"/>
          </a:xfrm>
          <a:prstGeom prst="rect">
            <a:avLst/>
          </a:prstGeom>
        </p:spPr>
        <p:txBody>
          <a:bodyPr wrap="square">
            <a:spAutoFit/>
          </a:bodyPr>
          <a:lstStyle/>
          <a:p>
            <a:pPr>
              <a:lnSpc>
                <a:spcPct val="150000"/>
              </a:lnSpc>
            </a:pPr>
            <a:r>
              <a:rPr lang="en-US" altLang="zh-CN" sz="2400" dirty="0">
                <a:solidFill>
                  <a:srgbClr val="0F85F1"/>
                </a:solidFill>
                <a:latin typeface="微软雅黑" panose="020B0503020204020204" pitchFamily="34" charset="-122"/>
                <a:ea typeface="微软雅黑" panose="020B0503020204020204" pitchFamily="34" charset="-122"/>
              </a:rPr>
              <a:t>2013</a:t>
            </a: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5" name="矩形 204"/>
          <p:cNvSpPr/>
          <p:nvPr/>
        </p:nvSpPr>
        <p:spPr>
          <a:xfrm>
            <a:off x="12020727" y="10079155"/>
            <a:ext cx="5444502" cy="1477328"/>
          </a:xfrm>
          <a:prstGeom prst="rect">
            <a:avLst/>
          </a:prstGeom>
        </p:spPr>
        <p:txBody>
          <a:bodyPr wrap="square">
            <a:spAutoFit/>
          </a:bodyPr>
          <a:lstStyle/>
          <a:p>
            <a:pPr>
              <a:lnSpc>
                <a:spcPct val="150000"/>
              </a:lnSpc>
            </a:pPr>
            <a:r>
              <a:rPr lang="en-US" altLang="zh-CN" sz="2400" dirty="0">
                <a:solidFill>
                  <a:srgbClr val="0F85F1"/>
                </a:solidFill>
                <a:latin typeface="微软雅黑" panose="020B0503020204020204" pitchFamily="34" charset="-122"/>
                <a:ea typeface="微软雅黑" panose="020B0503020204020204" pitchFamily="34" charset="-122"/>
              </a:rPr>
              <a:t>2015</a:t>
            </a: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6" name="矩形 205"/>
          <p:cNvSpPr/>
          <p:nvPr/>
        </p:nvSpPr>
        <p:spPr>
          <a:xfrm>
            <a:off x="16835173" y="7329307"/>
            <a:ext cx="5444502" cy="1477328"/>
          </a:xfrm>
          <a:prstGeom prst="rect">
            <a:avLst/>
          </a:prstGeom>
        </p:spPr>
        <p:txBody>
          <a:bodyPr wrap="square">
            <a:spAutoFit/>
          </a:bodyPr>
          <a:lstStyle/>
          <a:p>
            <a:pPr>
              <a:lnSpc>
                <a:spcPct val="150000"/>
              </a:lnSpc>
            </a:pPr>
            <a:r>
              <a:rPr lang="en-US" altLang="zh-CN" sz="2400" dirty="0">
                <a:solidFill>
                  <a:srgbClr val="0F85F1"/>
                </a:solidFill>
                <a:latin typeface="微软雅黑" panose="020B0503020204020204" pitchFamily="34" charset="-122"/>
                <a:ea typeface="微软雅黑" panose="020B0503020204020204" pitchFamily="34" charset="-122"/>
              </a:rPr>
              <a:t>2016</a:t>
            </a:r>
          </a:p>
          <a:p>
            <a:pPr>
              <a:lnSpc>
                <a:spcPct val="150000"/>
              </a:lnSpc>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639926"/>
      </p:ext>
    </p:extLst>
  </p:cSld>
  <p:clrMapOvr>
    <a:masterClrMapping/>
  </p:clrMapOvr>
  <p:transition spd="slow" advClick="0" advTm="3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750"/>
                                      </p:stCondLst>
                                      <p:childTnLst>
                                        <p:set>
                                          <p:cBhvr>
                                            <p:cTn id="10" dur="1" fill="hold">
                                              <p:stCondLst>
                                                <p:cond delay="0"/>
                                              </p:stCondLst>
                                            </p:cTn>
                                            <p:tgtEl>
                                              <p:spTgt spid="198"/>
                                            </p:tgtEl>
                                            <p:attrNameLst>
                                              <p:attrName>style.visibility</p:attrName>
                                            </p:attrNameLst>
                                          </p:cBhvr>
                                          <p:to>
                                            <p:strVal val="visible"/>
                                          </p:to>
                                        </p:set>
                                        <p:animEffect transition="in" filter="wipe(left)">
                                          <p:cBhvr>
                                            <p:cTn id="11" dur="1000"/>
                                            <p:tgtEl>
                                              <p:spTgt spid="198"/>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204"/>
                                            </p:tgtEl>
                                            <p:attrNameLst>
                                              <p:attrName>style.visibility</p:attrName>
                                            </p:attrNameLst>
                                          </p:cBhvr>
                                          <p:to>
                                            <p:strVal val="visible"/>
                                          </p:to>
                                        </p:set>
                                        <p:animEffect transition="in" filter="fade">
                                          <p:cBhvr>
                                            <p:cTn id="17" dur="500"/>
                                            <p:tgtEl>
                                              <p:spTgt spid="204"/>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205"/>
                                            </p:tgtEl>
                                            <p:attrNameLst>
                                              <p:attrName>style.visibility</p:attrName>
                                            </p:attrNameLst>
                                          </p:cBhvr>
                                          <p:to>
                                            <p:strVal val="visible"/>
                                          </p:to>
                                        </p:set>
                                        <p:animEffect transition="in" filter="fade">
                                          <p:cBhvr>
                                            <p:cTn id="20" dur="500"/>
                                            <p:tgtEl>
                                              <p:spTgt spid="205"/>
                                            </p:tgtEl>
                                          </p:cBhvr>
                                        </p:animEffect>
                                      </p:childTnLst>
                                    </p:cTn>
                                  </p:par>
                                  <p:par>
                                    <p:cTn id="21" presetID="10" presetClass="entr" presetSubtype="0" fill="hold" grpId="0" nodeType="withEffect">
                                      <p:stCondLst>
                                        <p:cond delay="175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4" grpId="0"/>
          <p:bldP spid="205" grpId="0"/>
          <p:bldP spid="20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750"/>
                                      </p:stCondLst>
                                      <p:childTnLst>
                                        <p:set>
                                          <p:cBhvr>
                                            <p:cTn id="10" dur="1" fill="hold">
                                              <p:stCondLst>
                                                <p:cond delay="0"/>
                                              </p:stCondLst>
                                            </p:cTn>
                                            <p:tgtEl>
                                              <p:spTgt spid="198"/>
                                            </p:tgtEl>
                                            <p:attrNameLst>
                                              <p:attrName>style.visibility</p:attrName>
                                            </p:attrNameLst>
                                          </p:cBhvr>
                                          <p:to>
                                            <p:strVal val="visible"/>
                                          </p:to>
                                        </p:set>
                                        <p:animEffect transition="in" filter="wipe(left)">
                                          <p:cBhvr>
                                            <p:cTn id="11" dur="1000"/>
                                            <p:tgtEl>
                                              <p:spTgt spid="198"/>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204"/>
                                            </p:tgtEl>
                                            <p:attrNameLst>
                                              <p:attrName>style.visibility</p:attrName>
                                            </p:attrNameLst>
                                          </p:cBhvr>
                                          <p:to>
                                            <p:strVal val="visible"/>
                                          </p:to>
                                        </p:set>
                                        <p:animEffect transition="in" filter="fade">
                                          <p:cBhvr>
                                            <p:cTn id="17" dur="500"/>
                                            <p:tgtEl>
                                              <p:spTgt spid="204"/>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205"/>
                                            </p:tgtEl>
                                            <p:attrNameLst>
                                              <p:attrName>style.visibility</p:attrName>
                                            </p:attrNameLst>
                                          </p:cBhvr>
                                          <p:to>
                                            <p:strVal val="visible"/>
                                          </p:to>
                                        </p:set>
                                        <p:animEffect transition="in" filter="fade">
                                          <p:cBhvr>
                                            <p:cTn id="20" dur="500"/>
                                            <p:tgtEl>
                                              <p:spTgt spid="205"/>
                                            </p:tgtEl>
                                          </p:cBhvr>
                                        </p:animEffect>
                                      </p:childTnLst>
                                    </p:cTn>
                                  </p:par>
                                  <p:par>
                                    <p:cTn id="21" presetID="10" presetClass="entr" presetSubtype="0" fill="hold" grpId="0" nodeType="withEffect">
                                      <p:stCondLst>
                                        <p:cond delay="175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4" grpId="0"/>
          <p:bldP spid="205" grpId="0"/>
          <p:bldP spid="20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p:nvPr/>
        </p:nvSpPr>
        <p:spPr>
          <a:xfrm>
            <a:off x="969264" y="2566136"/>
            <a:ext cx="4708548" cy="6841911"/>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
          <p:cNvSpPr/>
          <p:nvPr/>
        </p:nvSpPr>
        <p:spPr>
          <a:xfrm>
            <a:off x="6374386" y="2566136"/>
            <a:ext cx="4708548" cy="6841911"/>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p:cNvSpPr/>
          <p:nvPr/>
        </p:nvSpPr>
        <p:spPr>
          <a:xfrm>
            <a:off x="11779508" y="2566136"/>
            <a:ext cx="4708548" cy="6841911"/>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
          <p:cNvSpPr/>
          <p:nvPr/>
        </p:nvSpPr>
        <p:spPr>
          <a:xfrm>
            <a:off x="17184630" y="2566136"/>
            <a:ext cx="4708548" cy="6841911"/>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sz="4400" b="1" dirty="0">
                <a:solidFill>
                  <a:prstClr val="black">
                    <a:lumMod val="65000"/>
                    <a:lumOff val="35000"/>
                  </a:prstClr>
                </a:solidFill>
                <a:latin typeface="+mj-ea"/>
                <a:ea typeface="+mj-ea"/>
              </a:rPr>
              <a:t>ADD YOUR TITLE HERE</a:t>
            </a:r>
            <a:endParaRPr lang="en-US" sz="4400" b="1" dirty="0">
              <a:solidFill>
                <a:srgbClr val="00A8A7"/>
              </a:solidFill>
              <a:latin typeface="+mj-ea"/>
              <a:ea typeface="+mj-ea"/>
            </a:endParaRPr>
          </a:p>
        </p:txBody>
      </p:sp>
      <p:sp>
        <p:nvSpPr>
          <p:cNvPr id="21"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22" name="Shape 2502"/>
          <p:cNvSpPr/>
          <p:nvPr/>
        </p:nvSpPr>
        <p:spPr>
          <a:xfrm>
            <a:off x="3076468" y="9892641"/>
            <a:ext cx="494140" cy="494103"/>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3" name="Shape 2592"/>
          <p:cNvSpPr/>
          <p:nvPr/>
        </p:nvSpPr>
        <p:spPr>
          <a:xfrm>
            <a:off x="19376796" y="9892638"/>
            <a:ext cx="314453" cy="494103"/>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4" name="Shape 2624"/>
          <p:cNvSpPr/>
          <p:nvPr/>
        </p:nvSpPr>
        <p:spPr>
          <a:xfrm>
            <a:off x="8481590" y="9892640"/>
            <a:ext cx="494140" cy="494103"/>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5" name="Shape 2627"/>
          <p:cNvSpPr/>
          <p:nvPr/>
        </p:nvSpPr>
        <p:spPr>
          <a:xfrm>
            <a:off x="13886712" y="9892639"/>
            <a:ext cx="494140" cy="49410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6" name="矩形 5"/>
          <p:cNvSpPr/>
          <p:nvPr/>
        </p:nvSpPr>
        <p:spPr>
          <a:xfrm>
            <a:off x="969264" y="10460060"/>
            <a:ext cx="4708548" cy="1892826"/>
          </a:xfrm>
          <a:prstGeom prst="rect">
            <a:avLst/>
          </a:prstGeom>
        </p:spPr>
        <p:txBody>
          <a:bodyPr wrap="square">
            <a:spAutoFit/>
          </a:bodyPr>
          <a:lstStyle/>
          <a:p>
            <a:pPr algn="ct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7" name="矩形 26"/>
          <p:cNvSpPr/>
          <p:nvPr/>
        </p:nvSpPr>
        <p:spPr>
          <a:xfrm>
            <a:off x="6374386" y="10460060"/>
            <a:ext cx="4708548" cy="1892826"/>
          </a:xfrm>
          <a:prstGeom prst="rect">
            <a:avLst/>
          </a:prstGeom>
        </p:spPr>
        <p:txBody>
          <a:bodyPr wrap="square">
            <a:spAutoFit/>
          </a:bodyPr>
          <a:lstStyle/>
          <a:p>
            <a:pPr algn="ct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8" name="矩形 27"/>
          <p:cNvSpPr/>
          <p:nvPr/>
        </p:nvSpPr>
        <p:spPr>
          <a:xfrm>
            <a:off x="11779508" y="10460060"/>
            <a:ext cx="4708548" cy="1892826"/>
          </a:xfrm>
          <a:prstGeom prst="rect">
            <a:avLst/>
          </a:prstGeom>
        </p:spPr>
        <p:txBody>
          <a:bodyPr wrap="square">
            <a:spAutoFit/>
          </a:bodyPr>
          <a:lstStyle/>
          <a:p>
            <a:pPr algn="ct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29" name="矩形 28"/>
          <p:cNvSpPr/>
          <p:nvPr/>
        </p:nvSpPr>
        <p:spPr>
          <a:xfrm>
            <a:off x="17184630" y="10460060"/>
            <a:ext cx="4708548" cy="1892826"/>
          </a:xfrm>
          <a:prstGeom prst="rect">
            <a:avLst/>
          </a:prstGeom>
        </p:spPr>
        <p:txBody>
          <a:bodyPr wrap="square">
            <a:spAutoFit/>
          </a:bodyPr>
          <a:lstStyle/>
          <a:p>
            <a:pPr algn="ctr">
              <a:lnSpc>
                <a:spcPct val="130000"/>
              </a:lnSpc>
            </a:pPr>
            <a:r>
              <a:rPr lang="en-US" altLang="zh-CN"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96016" y="2798835"/>
            <a:ext cx="4251960" cy="6370320"/>
          </a:xfrm>
          <a:prstGeom prst="rect">
            <a:avLst/>
          </a:prstGeom>
        </p:spPr>
      </p:pic>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06490" y="2796496"/>
            <a:ext cx="4244340" cy="6377940"/>
          </a:xfrm>
          <a:prstGeom prst="rect">
            <a:avLst/>
          </a:prstGeom>
        </p:spPr>
      </p:pic>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09172" y="2795536"/>
            <a:ext cx="4244340" cy="6385560"/>
          </a:xfrm>
          <a:prstGeom prst="rect">
            <a:avLst/>
          </a:prstGeom>
        </p:spPr>
      </p:pic>
      <p:pic>
        <p:nvPicPr>
          <p:cNvPr id="8" name="图片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75149" y="2796496"/>
            <a:ext cx="4251960" cy="6377940"/>
          </a:xfrm>
          <a:prstGeom prst="rect">
            <a:avLst/>
          </a:prstGeom>
        </p:spPr>
      </p:pic>
    </p:spTree>
    <p:extLst>
      <p:ext uri="{BB962C8B-B14F-4D97-AF65-F5344CB8AC3E}">
        <p14:creationId xmlns:p14="http://schemas.microsoft.com/office/powerpoint/2010/main" val="208951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pageCurlDouble"/>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61" y="0"/>
            <a:ext cx="22862722" cy="12801600"/>
          </a:xfrm>
          <a:prstGeom prst="rect">
            <a:avLst/>
          </a:prstGeom>
        </p:spPr>
      </p:pic>
      <p:grpSp>
        <p:nvGrpSpPr>
          <p:cNvPr id="5" name="组合 4"/>
          <p:cNvGrpSpPr/>
          <p:nvPr/>
        </p:nvGrpSpPr>
        <p:grpSpPr>
          <a:xfrm>
            <a:off x="13478799" y="0"/>
            <a:ext cx="11568397" cy="12801600"/>
            <a:chOff x="13478799" y="0"/>
            <a:chExt cx="11568397" cy="12801600"/>
          </a:xfrm>
        </p:grpSpPr>
        <p:sp>
          <p:nvSpPr>
            <p:cNvPr id="2" name="矩形 1"/>
            <p:cNvSpPr/>
            <p:nvPr/>
          </p:nvSpPr>
          <p:spPr>
            <a:xfrm>
              <a:off x="13478799" y="0"/>
              <a:ext cx="7772400" cy="12801600"/>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Entry_1">
              <a:hlinkClick r:id="rId4" action="ppaction://hlinksldjump"/>
            </p:cNvPr>
            <p:cNvSpPr>
              <a:spLocks noChangeArrowheads="1"/>
            </p:cNvSpPr>
            <p:nvPr>
              <p:custDataLst>
                <p:tags r:id="rId1"/>
              </p:custDataLst>
            </p:nvPr>
          </p:nvSpPr>
          <p:spPr bwMode="auto">
            <a:xfrm>
              <a:off x="15474435" y="1781228"/>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5474436" y="3636601"/>
              <a:ext cx="5776763" cy="2893100"/>
            </a:xfrm>
            <a:prstGeom prst="rect">
              <a:avLst/>
            </a:prstGeom>
          </p:spPr>
          <p:txBody>
            <a:bodyPr wrap="square">
              <a:spAutoFit/>
            </a:bodyPr>
            <a:lstStyle/>
            <a:p>
              <a:pPr>
                <a:lnSpc>
                  <a:spcPct val="130000"/>
                </a:lnSpc>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 Companies are changing their business processes by extending them to include other companies in the supply chain.</a:t>
              </a:r>
            </a:p>
          </p:txBody>
        </p:sp>
        <p:cxnSp>
          <p:nvCxnSpPr>
            <p:cNvPr id="11" name="直接连接符 10"/>
            <p:cNvCxnSpPr/>
            <p:nvPr/>
          </p:nvCxnSpPr>
          <p:spPr>
            <a:xfrm>
              <a:off x="15474435" y="3523503"/>
              <a:ext cx="1323053" cy="0"/>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14" name="图表 13"/>
            <p:cNvGraphicFramePr/>
            <p:nvPr>
              <p:extLst>
                <p:ext uri="{D42A27DB-BD31-4B8C-83A1-F6EECF244321}">
                  <p14:modId xmlns:p14="http://schemas.microsoft.com/office/powerpoint/2010/main" val="2139201069"/>
                </p:ext>
              </p:extLst>
            </p:nvPr>
          </p:nvGraphicFramePr>
          <p:xfrm>
            <a:off x="15396087" y="7337425"/>
            <a:ext cx="5855111" cy="501445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 name="组合 3"/>
          <p:cNvGrpSpPr/>
          <p:nvPr/>
        </p:nvGrpSpPr>
        <p:grpSpPr>
          <a:xfrm>
            <a:off x="13930466" y="0"/>
            <a:ext cx="1465623" cy="12801600"/>
            <a:chOff x="13930466" y="0"/>
            <a:chExt cx="1465623" cy="12801600"/>
          </a:xfrm>
        </p:grpSpPr>
        <p:sp>
          <p:nvSpPr>
            <p:cNvPr id="7" name="矩形 6"/>
            <p:cNvSpPr/>
            <p:nvPr/>
          </p:nvSpPr>
          <p:spPr>
            <a:xfrm>
              <a:off x="13930466"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8" name="文本框 7"/>
            <p:cNvSpPr txBox="1"/>
            <p:nvPr/>
          </p:nvSpPr>
          <p:spPr>
            <a:xfrm>
              <a:off x="14432444" y="2130425"/>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spTree>
    <p:extLst>
      <p:ext uri="{BB962C8B-B14F-4D97-AF65-F5344CB8AC3E}">
        <p14:creationId xmlns:p14="http://schemas.microsoft.com/office/powerpoint/2010/main" val="3460065520"/>
      </p:ext>
    </p:extLst>
  </p:cSld>
  <p:clrMapOvr>
    <a:masterClrMapping/>
  </p:clrMapOvr>
  <p:transition spd="slow" advClick="0" advTm="3000">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3"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en-US" altLang="zh-CN"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48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868386" y="4475106"/>
            <a:ext cx="9572761" cy="2585323"/>
          </a:xfrm>
          <a:prstGeom prst="rect">
            <a:avLst/>
          </a:prstGeom>
        </p:spPr>
        <p:txBody>
          <a:bodyPr wrap="square">
            <a:spAutoFit/>
          </a:bodyPr>
          <a:lstStyle/>
          <a:p>
            <a:pPr algn="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Business is the human activity related to material things. It is necessary for civilization. </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08779" y="9961641"/>
            <a:ext cx="3800847"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2534987" y="-1"/>
            <a:ext cx="12869842" cy="12801601"/>
            <a:chOff x="-2534987" y="-1"/>
            <a:chExt cx="12869842" cy="12801601"/>
          </a:xfrm>
        </p:grpSpPr>
        <p:pic>
          <p:nvPicPr>
            <p:cNvPr id="26" name="图片 25"/>
            <p:cNvPicPr>
              <a:picLocks noChangeAspect="1"/>
            </p:cNvPicPr>
            <p:nvPr/>
          </p:nvPicPr>
          <p:blipFill rotWithShape="1">
            <a:blip r:embed="rId4" cstate="email">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chemeClr val="bg1"/>
                  </a:solidFill>
                  <a:effectLst>
                    <a:outerShdw blurRad="38100" dist="38100" dir="2700000" algn="tl">
                      <a:srgbClr val="000000">
                        <a:alpha val="43137"/>
                      </a:srgbClr>
                    </a:outerShdw>
                  </a:effectLst>
                  <a:latin typeface="Impact" panose="020B0806030902050204" pitchFamily="34" charset="0"/>
                </a:rPr>
                <a:t>02</a:t>
              </a:r>
              <a:endParaRPr lang="zh-CN" altLang="en-US" sz="287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4040699943"/>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0" y="2096"/>
            <a:ext cx="22862722" cy="7150654"/>
          </a:xfrm>
          <a:prstGeom prst="rect">
            <a:avLst/>
          </a:prstGeom>
        </p:spPr>
      </p:pic>
      <p:sp>
        <p:nvSpPr>
          <p:cNvPr id="3" name="矩形 2"/>
          <p:cNvSpPr/>
          <p:nvPr/>
        </p:nvSpPr>
        <p:spPr>
          <a:xfrm rot="16200000">
            <a:off x="10697189" y="-3726735"/>
            <a:ext cx="1465623" cy="2286000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4" name="文本框 3"/>
          <p:cNvSpPr txBox="1"/>
          <p:nvPr/>
        </p:nvSpPr>
        <p:spPr>
          <a:xfrm>
            <a:off x="14576547" y="7518599"/>
            <a:ext cx="8283453" cy="369332"/>
          </a:xfrm>
          <a:prstGeom prst="rect">
            <a:avLst/>
          </a:prstGeom>
          <a:noFill/>
        </p:spPr>
        <p:txBody>
          <a:bodyPr vert="horz" wrap="square" rtlCol="0">
            <a:spAutoFit/>
          </a:bodyPr>
          <a:lstStyle/>
          <a:p>
            <a:pPr algn="r"/>
            <a:r>
              <a:rPr lang="en-US" altLang="zh-CN" spc="600" dirty="0">
                <a:solidFill>
                  <a:schemeClr val="bg1"/>
                </a:solidFill>
              </a:rPr>
              <a:t>PHOTO FROM PIXABAY</a:t>
            </a:r>
            <a:endParaRPr lang="zh-CN" altLang="en-US" spc="600" dirty="0">
              <a:solidFill>
                <a:schemeClr val="bg1"/>
              </a:solidFill>
            </a:endParaRPr>
          </a:p>
        </p:txBody>
      </p:sp>
      <p:sp>
        <p:nvSpPr>
          <p:cNvPr id="5" name="Shape 2412"/>
          <p:cNvSpPr/>
          <p:nvPr/>
        </p:nvSpPr>
        <p:spPr>
          <a:xfrm>
            <a:off x="2134728" y="8933747"/>
            <a:ext cx="497097" cy="49707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6" name="Shape 2423"/>
          <p:cNvSpPr/>
          <p:nvPr/>
        </p:nvSpPr>
        <p:spPr>
          <a:xfrm>
            <a:off x="2134728" y="10740934"/>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7" name="Shape 2430"/>
          <p:cNvSpPr/>
          <p:nvPr/>
        </p:nvSpPr>
        <p:spPr>
          <a:xfrm>
            <a:off x="12403358" y="10740934"/>
            <a:ext cx="497097" cy="49705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8" name="Shape 2438"/>
          <p:cNvSpPr/>
          <p:nvPr/>
        </p:nvSpPr>
        <p:spPr>
          <a:xfrm>
            <a:off x="12403358" y="8956346"/>
            <a:ext cx="497097" cy="451871"/>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lumMod val="65000"/>
              <a:lumOff val="3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9" name="MH_Entry_1">
            <a:hlinkClick r:id="rId7" action="ppaction://hlinksldjump"/>
          </p:cNvPr>
          <p:cNvSpPr>
            <a:spLocks noChangeArrowheads="1"/>
          </p:cNvSpPr>
          <p:nvPr>
            <p:custDataLst>
              <p:tags r:id="rId1"/>
            </p:custDataLst>
          </p:nvPr>
        </p:nvSpPr>
        <p:spPr bwMode="auto">
          <a:xfrm>
            <a:off x="2830597" y="8485467"/>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2830598" y="9276599"/>
            <a:ext cx="8599402" cy="1292662"/>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11" name="MH_Entry_1">
            <a:hlinkClick r:id="rId7" action="ppaction://hlinksldjump"/>
          </p:cNvPr>
          <p:cNvSpPr>
            <a:spLocks noChangeArrowheads="1"/>
          </p:cNvSpPr>
          <p:nvPr>
            <p:custDataLst>
              <p:tags r:id="rId2"/>
            </p:custDataLst>
          </p:nvPr>
        </p:nvSpPr>
        <p:spPr bwMode="auto">
          <a:xfrm>
            <a:off x="13098547" y="8485467"/>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3098548" y="9276599"/>
            <a:ext cx="8599402" cy="1292662"/>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13" name="MH_Entry_1">
            <a:hlinkClick r:id="rId7" action="ppaction://hlinksldjump"/>
          </p:cNvPr>
          <p:cNvSpPr>
            <a:spLocks noChangeArrowheads="1"/>
          </p:cNvSpPr>
          <p:nvPr>
            <p:custDataLst>
              <p:tags r:id="rId3"/>
            </p:custDataLst>
          </p:nvPr>
        </p:nvSpPr>
        <p:spPr bwMode="auto">
          <a:xfrm>
            <a:off x="13098547" y="1041899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13098548" y="11210123"/>
            <a:ext cx="8599402" cy="1292662"/>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
        <p:nvSpPr>
          <p:cNvPr id="15" name="MH_Entry_1">
            <a:hlinkClick r:id="rId7" action="ppaction://hlinksldjump"/>
          </p:cNvPr>
          <p:cNvSpPr>
            <a:spLocks noChangeArrowheads="1"/>
          </p:cNvSpPr>
          <p:nvPr>
            <p:custDataLst>
              <p:tags r:id="rId4"/>
            </p:custDataLst>
          </p:nvPr>
        </p:nvSpPr>
        <p:spPr bwMode="auto">
          <a:xfrm>
            <a:off x="2830597" y="1041899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ADD YOUR TITLE HERE</a:t>
            </a: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2830598" y="11210123"/>
            <a:ext cx="8599402" cy="1292662"/>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p>
        </p:txBody>
      </p:sp>
    </p:spTree>
    <p:extLst>
      <p:ext uri="{BB962C8B-B14F-4D97-AF65-F5344CB8AC3E}">
        <p14:creationId xmlns:p14="http://schemas.microsoft.com/office/powerpoint/2010/main" val="1745716242"/>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8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par>
                                <p:cTn id="23" presetID="49" presetClass="entr" presetSubtype="0" decel="10000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 name="图表 80"/>
          <p:cNvGraphicFramePr/>
          <p:nvPr>
            <p:extLst>
              <p:ext uri="{D42A27DB-BD31-4B8C-83A1-F6EECF244321}">
                <p14:modId xmlns:p14="http://schemas.microsoft.com/office/powerpoint/2010/main" val="61523951"/>
              </p:ext>
            </p:extLst>
          </p:nvPr>
        </p:nvGraphicFramePr>
        <p:xfrm>
          <a:off x="12237041" y="4330715"/>
          <a:ext cx="9612881" cy="6843253"/>
        </p:xfrm>
        <a:graphic>
          <a:graphicData uri="http://schemas.openxmlformats.org/drawingml/2006/chart">
            <c:chart xmlns:c="http://schemas.openxmlformats.org/drawingml/2006/chart" xmlns:r="http://schemas.openxmlformats.org/officeDocument/2006/relationships" r:id="rId2"/>
          </a:graphicData>
        </a:graphic>
      </p:graphicFrame>
      <p:grpSp>
        <p:nvGrpSpPr>
          <p:cNvPr id="38" name="组合 37"/>
          <p:cNvGrpSpPr/>
          <p:nvPr/>
        </p:nvGrpSpPr>
        <p:grpSpPr>
          <a:xfrm>
            <a:off x="1635910" y="4330715"/>
            <a:ext cx="8860640" cy="7476957"/>
            <a:chOff x="1635910" y="4330715"/>
            <a:chExt cx="8860640" cy="7476957"/>
          </a:xfrm>
        </p:grpSpPr>
        <p:grpSp>
          <p:nvGrpSpPr>
            <p:cNvPr id="2" name="Group 2"/>
            <p:cNvGrpSpPr>
              <a:grpSpLocks/>
            </p:cNvGrpSpPr>
            <p:nvPr/>
          </p:nvGrpSpPr>
          <p:grpSpPr bwMode="auto">
            <a:xfrm>
              <a:off x="1635910" y="4330715"/>
              <a:ext cx="8860640" cy="6843253"/>
              <a:chOff x="1156" y="890"/>
              <a:chExt cx="3311" cy="2721"/>
            </a:xfrm>
            <a:solidFill>
              <a:srgbClr val="BCD9E3"/>
            </a:solidFill>
          </p:grpSpPr>
          <p:sp>
            <p:nvSpPr>
              <p:cNvPr id="3" name="Freeform 3"/>
              <p:cNvSpPr>
                <a:spLocks/>
              </p:cNvSpPr>
              <p:nvPr/>
            </p:nvSpPr>
            <p:spPr bwMode="auto">
              <a:xfrm>
                <a:off x="3717" y="890"/>
                <a:ext cx="750" cy="666"/>
              </a:xfrm>
              <a:custGeom>
                <a:avLst/>
                <a:gdLst>
                  <a:gd name="T0" fmla="*/ 229 w 1088"/>
                  <a:gd name="T1" fmla="*/ 544 h 988"/>
                  <a:gd name="T2" fmla="*/ 272 w 1088"/>
                  <a:gd name="T3" fmla="*/ 593 h 988"/>
                  <a:gd name="T4" fmla="*/ 304 w 1088"/>
                  <a:gd name="T5" fmla="*/ 586 h 988"/>
                  <a:gd name="T6" fmla="*/ 346 w 1088"/>
                  <a:gd name="T7" fmla="*/ 589 h 988"/>
                  <a:gd name="T8" fmla="*/ 391 w 1088"/>
                  <a:gd name="T9" fmla="*/ 579 h 988"/>
                  <a:gd name="T10" fmla="*/ 423 w 1088"/>
                  <a:gd name="T11" fmla="*/ 617 h 988"/>
                  <a:gd name="T12" fmla="*/ 449 w 1088"/>
                  <a:gd name="T13" fmla="*/ 626 h 988"/>
                  <a:gd name="T14" fmla="*/ 479 w 1088"/>
                  <a:gd name="T15" fmla="*/ 645 h 988"/>
                  <a:gd name="T16" fmla="*/ 487 w 1088"/>
                  <a:gd name="T17" fmla="*/ 609 h 988"/>
                  <a:gd name="T18" fmla="*/ 520 w 1088"/>
                  <a:gd name="T19" fmla="*/ 646 h 988"/>
                  <a:gd name="T20" fmla="*/ 549 w 1088"/>
                  <a:gd name="T21" fmla="*/ 663 h 988"/>
                  <a:gd name="T22" fmla="*/ 581 w 1088"/>
                  <a:gd name="T23" fmla="*/ 625 h 988"/>
                  <a:gd name="T24" fmla="*/ 602 w 1088"/>
                  <a:gd name="T25" fmla="*/ 622 h 988"/>
                  <a:gd name="T26" fmla="*/ 636 w 1088"/>
                  <a:gd name="T27" fmla="*/ 645 h 988"/>
                  <a:gd name="T28" fmla="*/ 665 w 1088"/>
                  <a:gd name="T29" fmla="*/ 646 h 988"/>
                  <a:gd name="T30" fmla="*/ 655 w 1088"/>
                  <a:gd name="T31" fmla="*/ 594 h 988"/>
                  <a:gd name="T32" fmla="*/ 640 w 1088"/>
                  <a:gd name="T33" fmla="*/ 530 h 988"/>
                  <a:gd name="T34" fmla="*/ 713 w 1088"/>
                  <a:gd name="T35" fmla="*/ 502 h 988"/>
                  <a:gd name="T36" fmla="*/ 720 w 1088"/>
                  <a:gd name="T37" fmla="*/ 470 h 988"/>
                  <a:gd name="T38" fmla="*/ 729 w 1088"/>
                  <a:gd name="T39" fmla="*/ 439 h 988"/>
                  <a:gd name="T40" fmla="*/ 733 w 1088"/>
                  <a:gd name="T41" fmla="*/ 315 h 988"/>
                  <a:gd name="T42" fmla="*/ 730 w 1088"/>
                  <a:gd name="T43" fmla="*/ 262 h 988"/>
                  <a:gd name="T44" fmla="*/ 726 w 1088"/>
                  <a:gd name="T45" fmla="*/ 237 h 988"/>
                  <a:gd name="T46" fmla="*/ 678 w 1088"/>
                  <a:gd name="T47" fmla="*/ 274 h 988"/>
                  <a:gd name="T48" fmla="*/ 627 w 1088"/>
                  <a:gd name="T49" fmla="*/ 319 h 988"/>
                  <a:gd name="T50" fmla="*/ 536 w 1088"/>
                  <a:gd name="T51" fmla="*/ 319 h 988"/>
                  <a:gd name="T52" fmla="*/ 525 w 1088"/>
                  <a:gd name="T53" fmla="*/ 284 h 988"/>
                  <a:gd name="T54" fmla="*/ 493 w 1088"/>
                  <a:gd name="T55" fmla="*/ 262 h 988"/>
                  <a:gd name="T56" fmla="*/ 434 w 1088"/>
                  <a:gd name="T57" fmla="*/ 247 h 988"/>
                  <a:gd name="T58" fmla="*/ 385 w 1088"/>
                  <a:gd name="T59" fmla="*/ 241 h 988"/>
                  <a:gd name="T60" fmla="*/ 343 w 1088"/>
                  <a:gd name="T61" fmla="*/ 212 h 988"/>
                  <a:gd name="T62" fmla="*/ 322 w 1088"/>
                  <a:gd name="T63" fmla="*/ 177 h 988"/>
                  <a:gd name="T64" fmla="*/ 292 w 1088"/>
                  <a:gd name="T65" fmla="*/ 140 h 988"/>
                  <a:gd name="T66" fmla="*/ 255 w 1088"/>
                  <a:gd name="T67" fmla="*/ 82 h 988"/>
                  <a:gd name="T68" fmla="*/ 216 w 1088"/>
                  <a:gd name="T69" fmla="*/ 24 h 988"/>
                  <a:gd name="T70" fmla="*/ 152 w 1088"/>
                  <a:gd name="T71" fmla="*/ 14 h 988"/>
                  <a:gd name="T72" fmla="*/ 81 w 1088"/>
                  <a:gd name="T73" fmla="*/ 0 h 988"/>
                  <a:gd name="T74" fmla="*/ 3 w 1088"/>
                  <a:gd name="T75" fmla="*/ 33 h 988"/>
                  <a:gd name="T76" fmla="*/ 0 w 1088"/>
                  <a:gd name="T77" fmla="*/ 94 h 988"/>
                  <a:gd name="T78" fmla="*/ 34 w 1088"/>
                  <a:gd name="T79" fmla="*/ 117 h 988"/>
                  <a:gd name="T80" fmla="*/ 76 w 1088"/>
                  <a:gd name="T81" fmla="*/ 109 h 988"/>
                  <a:gd name="T82" fmla="*/ 85 w 1088"/>
                  <a:gd name="T83" fmla="*/ 150 h 988"/>
                  <a:gd name="T84" fmla="*/ 136 w 1088"/>
                  <a:gd name="T85" fmla="*/ 173 h 988"/>
                  <a:gd name="T86" fmla="*/ 167 w 1088"/>
                  <a:gd name="T87" fmla="*/ 160 h 988"/>
                  <a:gd name="T88" fmla="*/ 255 w 1088"/>
                  <a:gd name="T89" fmla="*/ 165 h 988"/>
                  <a:gd name="T90" fmla="*/ 241 w 1088"/>
                  <a:gd name="T91" fmla="*/ 281 h 988"/>
                  <a:gd name="T92" fmla="*/ 229 w 1088"/>
                  <a:gd name="T93" fmla="*/ 317 h 988"/>
                  <a:gd name="T94" fmla="*/ 224 w 1088"/>
                  <a:gd name="T95" fmla="*/ 392 h 988"/>
                  <a:gd name="T96" fmla="*/ 203 w 1088"/>
                  <a:gd name="T97" fmla="*/ 376 h 988"/>
                  <a:gd name="T98" fmla="*/ 158 w 1088"/>
                  <a:gd name="T99" fmla="*/ 444 h 988"/>
                  <a:gd name="T100" fmla="*/ 139 w 1088"/>
                  <a:gd name="T101" fmla="*/ 477 h 988"/>
                  <a:gd name="T102" fmla="*/ 203 w 1088"/>
                  <a:gd name="T103" fmla="*/ 500 h 988"/>
                  <a:gd name="T104" fmla="*/ 203 w 1088"/>
                  <a:gd name="T105" fmla="*/ 514 h 988"/>
                  <a:gd name="T106" fmla="*/ 181 w 1088"/>
                  <a:gd name="T107" fmla="*/ 542 h 9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8"/>
                  <a:gd name="T163" fmla="*/ 0 h 988"/>
                  <a:gd name="T164" fmla="*/ 1088 w 1088"/>
                  <a:gd name="T165" fmla="*/ 988 h 9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Freeform 4"/>
              <p:cNvSpPr>
                <a:spLocks/>
              </p:cNvSpPr>
              <p:nvPr/>
            </p:nvSpPr>
            <p:spPr bwMode="auto">
              <a:xfrm>
                <a:off x="2527" y="923"/>
                <a:ext cx="1458" cy="1284"/>
              </a:xfrm>
              <a:custGeom>
                <a:avLst/>
                <a:gdLst>
                  <a:gd name="T0" fmla="*/ 475 w 2117"/>
                  <a:gd name="T1" fmla="*/ 1244 h 1903"/>
                  <a:gd name="T2" fmla="*/ 539 w 2117"/>
                  <a:gd name="T3" fmla="*/ 1136 h 1903"/>
                  <a:gd name="T4" fmla="*/ 585 w 2117"/>
                  <a:gd name="T5" fmla="*/ 1237 h 1903"/>
                  <a:gd name="T6" fmla="*/ 642 w 2117"/>
                  <a:gd name="T7" fmla="*/ 1259 h 1903"/>
                  <a:gd name="T8" fmla="*/ 716 w 2117"/>
                  <a:gd name="T9" fmla="*/ 1151 h 1903"/>
                  <a:gd name="T10" fmla="*/ 793 w 2117"/>
                  <a:gd name="T11" fmla="*/ 1115 h 1903"/>
                  <a:gd name="T12" fmla="*/ 881 w 2117"/>
                  <a:gd name="T13" fmla="*/ 1046 h 1903"/>
                  <a:gd name="T14" fmla="*/ 934 w 2117"/>
                  <a:gd name="T15" fmla="*/ 977 h 1903"/>
                  <a:gd name="T16" fmla="*/ 985 w 2117"/>
                  <a:gd name="T17" fmla="*/ 900 h 1903"/>
                  <a:gd name="T18" fmla="*/ 1037 w 2117"/>
                  <a:gd name="T19" fmla="*/ 903 h 1903"/>
                  <a:gd name="T20" fmla="*/ 1096 w 2117"/>
                  <a:gd name="T21" fmla="*/ 885 h 1903"/>
                  <a:gd name="T22" fmla="*/ 1171 w 2117"/>
                  <a:gd name="T23" fmla="*/ 879 h 1903"/>
                  <a:gd name="T24" fmla="*/ 1242 w 2117"/>
                  <a:gd name="T25" fmla="*/ 905 h 1903"/>
                  <a:gd name="T26" fmla="*/ 1280 w 2117"/>
                  <a:gd name="T27" fmla="*/ 877 h 1903"/>
                  <a:gd name="T28" fmla="*/ 1355 w 2117"/>
                  <a:gd name="T29" fmla="*/ 808 h 1903"/>
                  <a:gd name="T30" fmla="*/ 1419 w 2117"/>
                  <a:gd name="T31" fmla="*/ 773 h 1903"/>
                  <a:gd name="T32" fmla="*/ 1436 w 2117"/>
                  <a:gd name="T33" fmla="*/ 715 h 1903"/>
                  <a:gd name="T34" fmla="*/ 1357 w 2117"/>
                  <a:gd name="T35" fmla="*/ 672 h 1903"/>
                  <a:gd name="T36" fmla="*/ 1339 w 2117"/>
                  <a:gd name="T37" fmla="*/ 587 h 1903"/>
                  <a:gd name="T38" fmla="*/ 1363 w 2117"/>
                  <a:gd name="T39" fmla="*/ 559 h 1903"/>
                  <a:gd name="T40" fmla="*/ 1372 w 2117"/>
                  <a:gd name="T41" fmla="*/ 492 h 1903"/>
                  <a:gd name="T42" fmla="*/ 1372 w 2117"/>
                  <a:gd name="T43" fmla="*/ 475 h 1903"/>
                  <a:gd name="T44" fmla="*/ 1389 w 2117"/>
                  <a:gd name="T45" fmla="*/ 350 h 1903"/>
                  <a:gd name="T46" fmla="*/ 1417 w 2117"/>
                  <a:gd name="T47" fmla="*/ 363 h 1903"/>
                  <a:gd name="T48" fmla="*/ 1428 w 2117"/>
                  <a:gd name="T49" fmla="*/ 200 h 1903"/>
                  <a:gd name="T50" fmla="*/ 1335 w 2117"/>
                  <a:gd name="T51" fmla="*/ 131 h 1903"/>
                  <a:gd name="T52" fmla="*/ 1264 w 2117"/>
                  <a:gd name="T53" fmla="*/ 89 h 1903"/>
                  <a:gd name="T54" fmla="*/ 1194 w 2117"/>
                  <a:gd name="T55" fmla="*/ 66 h 1903"/>
                  <a:gd name="T56" fmla="*/ 1181 w 2117"/>
                  <a:gd name="T57" fmla="*/ 0 h 1903"/>
                  <a:gd name="T58" fmla="*/ 1153 w 2117"/>
                  <a:gd name="T59" fmla="*/ 66 h 1903"/>
                  <a:gd name="T60" fmla="*/ 1117 w 2117"/>
                  <a:gd name="T61" fmla="*/ 242 h 1903"/>
                  <a:gd name="T62" fmla="*/ 1023 w 2117"/>
                  <a:gd name="T63" fmla="*/ 312 h 1903"/>
                  <a:gd name="T64" fmla="*/ 959 w 2117"/>
                  <a:gd name="T65" fmla="*/ 436 h 1903"/>
                  <a:gd name="T66" fmla="*/ 1059 w 2117"/>
                  <a:gd name="T67" fmla="*/ 458 h 1903"/>
                  <a:gd name="T68" fmla="*/ 1198 w 2117"/>
                  <a:gd name="T69" fmla="*/ 503 h 1903"/>
                  <a:gd name="T70" fmla="*/ 1099 w 2117"/>
                  <a:gd name="T71" fmla="*/ 545 h 1903"/>
                  <a:gd name="T72" fmla="*/ 1019 w 2117"/>
                  <a:gd name="T73" fmla="*/ 596 h 1903"/>
                  <a:gd name="T74" fmla="*/ 913 w 2117"/>
                  <a:gd name="T75" fmla="*/ 690 h 1903"/>
                  <a:gd name="T76" fmla="*/ 787 w 2117"/>
                  <a:gd name="T77" fmla="*/ 709 h 1903"/>
                  <a:gd name="T78" fmla="*/ 760 w 2117"/>
                  <a:gd name="T79" fmla="*/ 827 h 1903"/>
                  <a:gd name="T80" fmla="*/ 568 w 2117"/>
                  <a:gd name="T81" fmla="*/ 908 h 1903"/>
                  <a:gd name="T82" fmla="*/ 402 w 2117"/>
                  <a:gd name="T83" fmla="*/ 958 h 1903"/>
                  <a:gd name="T84" fmla="*/ 146 w 2117"/>
                  <a:gd name="T85" fmla="*/ 899 h 1903"/>
                  <a:gd name="T86" fmla="*/ 8 w 2117"/>
                  <a:gd name="T87" fmla="*/ 943 h 1903"/>
                  <a:gd name="T88" fmla="*/ 87 w 2117"/>
                  <a:gd name="T89" fmla="*/ 1030 h 1903"/>
                  <a:gd name="T90" fmla="*/ 165 w 2117"/>
                  <a:gd name="T91" fmla="*/ 1063 h 1903"/>
                  <a:gd name="T92" fmla="*/ 189 w 2117"/>
                  <a:gd name="T93" fmla="*/ 1132 h 1903"/>
                  <a:gd name="T94" fmla="*/ 271 w 2117"/>
                  <a:gd name="T95" fmla="*/ 1177 h 1903"/>
                  <a:gd name="T96" fmla="*/ 390 w 2117"/>
                  <a:gd name="T97" fmla="*/ 1167 h 1903"/>
                  <a:gd name="T98" fmla="*/ 351 w 2117"/>
                  <a:gd name="T99" fmla="*/ 1227 h 19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7"/>
                  <a:gd name="T151" fmla="*/ 0 h 1903"/>
                  <a:gd name="T152" fmla="*/ 2117 w 2117"/>
                  <a:gd name="T153" fmla="*/ 1903 h 190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Freeform 5"/>
              <p:cNvSpPr>
                <a:spLocks/>
              </p:cNvSpPr>
              <p:nvPr/>
            </p:nvSpPr>
            <p:spPr bwMode="auto">
              <a:xfrm>
                <a:off x="1156" y="1279"/>
                <a:ext cx="1324" cy="982"/>
              </a:xfrm>
              <a:custGeom>
                <a:avLst/>
                <a:gdLst>
                  <a:gd name="T0" fmla="*/ 908 w 1922"/>
                  <a:gd name="T1" fmla="*/ 34 h 1456"/>
                  <a:gd name="T2" fmla="*/ 949 w 1922"/>
                  <a:gd name="T3" fmla="*/ 83 h 1456"/>
                  <a:gd name="T4" fmla="*/ 1006 w 1922"/>
                  <a:gd name="T5" fmla="*/ 119 h 1456"/>
                  <a:gd name="T6" fmla="*/ 1055 w 1922"/>
                  <a:gd name="T7" fmla="*/ 215 h 1456"/>
                  <a:gd name="T8" fmla="*/ 1028 w 1922"/>
                  <a:gd name="T9" fmla="*/ 288 h 1456"/>
                  <a:gd name="T10" fmla="*/ 1172 w 1922"/>
                  <a:gd name="T11" fmla="*/ 351 h 1456"/>
                  <a:gd name="T12" fmla="*/ 1272 w 1922"/>
                  <a:gd name="T13" fmla="*/ 423 h 1456"/>
                  <a:gd name="T14" fmla="*/ 1323 w 1922"/>
                  <a:gd name="T15" fmla="*/ 531 h 1456"/>
                  <a:gd name="T16" fmla="*/ 1286 w 1922"/>
                  <a:gd name="T17" fmla="*/ 579 h 1456"/>
                  <a:gd name="T18" fmla="*/ 1152 w 1922"/>
                  <a:gd name="T19" fmla="*/ 651 h 1456"/>
                  <a:gd name="T20" fmla="*/ 1133 w 1922"/>
                  <a:gd name="T21" fmla="*/ 764 h 1456"/>
                  <a:gd name="T22" fmla="*/ 944 w 1922"/>
                  <a:gd name="T23" fmla="*/ 819 h 1456"/>
                  <a:gd name="T24" fmla="*/ 978 w 1922"/>
                  <a:gd name="T25" fmla="*/ 922 h 1456"/>
                  <a:gd name="T26" fmla="*/ 957 w 1922"/>
                  <a:gd name="T27" fmla="*/ 955 h 1456"/>
                  <a:gd name="T28" fmla="*/ 929 w 1922"/>
                  <a:gd name="T29" fmla="*/ 981 h 1456"/>
                  <a:gd name="T30" fmla="*/ 854 w 1922"/>
                  <a:gd name="T31" fmla="*/ 962 h 1456"/>
                  <a:gd name="T32" fmla="*/ 725 w 1922"/>
                  <a:gd name="T33" fmla="*/ 945 h 1456"/>
                  <a:gd name="T34" fmla="*/ 596 w 1922"/>
                  <a:gd name="T35" fmla="*/ 967 h 1456"/>
                  <a:gd name="T36" fmla="*/ 495 w 1922"/>
                  <a:gd name="T37" fmla="*/ 952 h 1456"/>
                  <a:gd name="T38" fmla="*/ 381 w 1922"/>
                  <a:gd name="T39" fmla="*/ 961 h 1456"/>
                  <a:gd name="T40" fmla="*/ 316 w 1922"/>
                  <a:gd name="T41" fmla="*/ 930 h 1456"/>
                  <a:gd name="T42" fmla="*/ 247 w 1922"/>
                  <a:gd name="T43" fmla="*/ 884 h 1456"/>
                  <a:gd name="T44" fmla="*/ 101 w 1922"/>
                  <a:gd name="T45" fmla="*/ 858 h 1456"/>
                  <a:gd name="T46" fmla="*/ 81 w 1922"/>
                  <a:gd name="T47" fmla="*/ 802 h 1456"/>
                  <a:gd name="T48" fmla="*/ 51 w 1922"/>
                  <a:gd name="T49" fmla="*/ 763 h 1456"/>
                  <a:gd name="T50" fmla="*/ 28 w 1922"/>
                  <a:gd name="T51" fmla="*/ 724 h 1456"/>
                  <a:gd name="T52" fmla="*/ 49 w 1922"/>
                  <a:gd name="T53" fmla="*/ 679 h 1456"/>
                  <a:gd name="T54" fmla="*/ 6 w 1922"/>
                  <a:gd name="T55" fmla="*/ 625 h 1456"/>
                  <a:gd name="T56" fmla="*/ 5 w 1922"/>
                  <a:gd name="T57" fmla="*/ 567 h 1456"/>
                  <a:gd name="T58" fmla="*/ 30 w 1922"/>
                  <a:gd name="T59" fmla="*/ 528 h 1456"/>
                  <a:gd name="T60" fmla="*/ 104 w 1922"/>
                  <a:gd name="T61" fmla="*/ 503 h 1456"/>
                  <a:gd name="T62" fmla="*/ 140 w 1922"/>
                  <a:gd name="T63" fmla="*/ 506 h 1456"/>
                  <a:gd name="T64" fmla="*/ 184 w 1922"/>
                  <a:gd name="T65" fmla="*/ 526 h 1456"/>
                  <a:gd name="T66" fmla="*/ 316 w 1922"/>
                  <a:gd name="T67" fmla="*/ 481 h 1456"/>
                  <a:gd name="T68" fmla="*/ 431 w 1922"/>
                  <a:gd name="T69" fmla="*/ 409 h 1456"/>
                  <a:gd name="T70" fmla="*/ 466 w 1922"/>
                  <a:gd name="T71" fmla="*/ 378 h 1456"/>
                  <a:gd name="T72" fmla="*/ 446 w 1922"/>
                  <a:gd name="T73" fmla="*/ 256 h 1456"/>
                  <a:gd name="T74" fmla="*/ 547 w 1922"/>
                  <a:gd name="T75" fmla="*/ 235 h 1456"/>
                  <a:gd name="T76" fmla="*/ 590 w 1922"/>
                  <a:gd name="T77" fmla="*/ 256 h 1456"/>
                  <a:gd name="T78" fmla="*/ 642 w 1922"/>
                  <a:gd name="T79" fmla="*/ 123 h 1456"/>
                  <a:gd name="T80" fmla="*/ 722 w 1922"/>
                  <a:gd name="T81" fmla="*/ 140 h 1456"/>
                  <a:gd name="T82" fmla="*/ 790 w 1922"/>
                  <a:gd name="T83" fmla="*/ 62 h 1456"/>
                  <a:gd name="T84" fmla="*/ 853 w 1922"/>
                  <a:gd name="T85" fmla="*/ 28 h 1456"/>
                  <a:gd name="T86" fmla="*/ 902 w 1922"/>
                  <a:gd name="T87" fmla="*/ 9 h 14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22"/>
                  <a:gd name="T133" fmla="*/ 0 h 1456"/>
                  <a:gd name="T134" fmla="*/ 1922 w 1922"/>
                  <a:gd name="T135" fmla="*/ 1456 h 14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Freeform 6"/>
              <p:cNvSpPr>
                <a:spLocks/>
              </p:cNvSpPr>
              <p:nvPr/>
            </p:nvSpPr>
            <p:spPr bwMode="auto">
              <a:xfrm>
                <a:off x="3749" y="1638"/>
                <a:ext cx="376" cy="358"/>
              </a:xfrm>
              <a:custGeom>
                <a:avLst/>
                <a:gdLst>
                  <a:gd name="T0" fmla="*/ 311 w 548"/>
                  <a:gd name="T1" fmla="*/ 249 h 530"/>
                  <a:gd name="T2" fmla="*/ 349 w 548"/>
                  <a:gd name="T3" fmla="*/ 190 h 530"/>
                  <a:gd name="T4" fmla="*/ 375 w 548"/>
                  <a:gd name="T5" fmla="*/ 161 h 530"/>
                  <a:gd name="T6" fmla="*/ 372 w 548"/>
                  <a:gd name="T7" fmla="*/ 133 h 530"/>
                  <a:gd name="T8" fmla="*/ 345 w 548"/>
                  <a:gd name="T9" fmla="*/ 103 h 530"/>
                  <a:gd name="T10" fmla="*/ 341 w 548"/>
                  <a:gd name="T11" fmla="*/ 79 h 530"/>
                  <a:gd name="T12" fmla="*/ 294 w 548"/>
                  <a:gd name="T13" fmla="*/ 15 h 530"/>
                  <a:gd name="T14" fmla="*/ 290 w 548"/>
                  <a:gd name="T15" fmla="*/ 22 h 530"/>
                  <a:gd name="T16" fmla="*/ 282 w 548"/>
                  <a:gd name="T17" fmla="*/ 30 h 530"/>
                  <a:gd name="T18" fmla="*/ 262 w 548"/>
                  <a:gd name="T19" fmla="*/ 9 h 530"/>
                  <a:gd name="T20" fmla="*/ 231 w 548"/>
                  <a:gd name="T21" fmla="*/ 0 h 530"/>
                  <a:gd name="T22" fmla="*/ 231 w 548"/>
                  <a:gd name="T23" fmla="*/ 9 h 530"/>
                  <a:gd name="T24" fmla="*/ 231 w 548"/>
                  <a:gd name="T25" fmla="*/ 22 h 530"/>
                  <a:gd name="T26" fmla="*/ 220 w 548"/>
                  <a:gd name="T27" fmla="*/ 32 h 530"/>
                  <a:gd name="T28" fmla="*/ 194 w 548"/>
                  <a:gd name="T29" fmla="*/ 55 h 530"/>
                  <a:gd name="T30" fmla="*/ 169 w 548"/>
                  <a:gd name="T31" fmla="*/ 55 h 530"/>
                  <a:gd name="T32" fmla="*/ 159 w 548"/>
                  <a:gd name="T33" fmla="*/ 72 h 530"/>
                  <a:gd name="T34" fmla="*/ 150 w 548"/>
                  <a:gd name="T35" fmla="*/ 72 h 530"/>
                  <a:gd name="T36" fmla="*/ 131 w 548"/>
                  <a:gd name="T37" fmla="*/ 91 h 530"/>
                  <a:gd name="T38" fmla="*/ 120 w 548"/>
                  <a:gd name="T39" fmla="*/ 91 h 530"/>
                  <a:gd name="T40" fmla="*/ 99 w 548"/>
                  <a:gd name="T41" fmla="*/ 112 h 530"/>
                  <a:gd name="T42" fmla="*/ 86 w 548"/>
                  <a:gd name="T43" fmla="*/ 116 h 530"/>
                  <a:gd name="T44" fmla="*/ 56 w 548"/>
                  <a:gd name="T45" fmla="*/ 159 h 530"/>
                  <a:gd name="T46" fmla="*/ 38 w 548"/>
                  <a:gd name="T47" fmla="*/ 132 h 530"/>
                  <a:gd name="T48" fmla="*/ 18 w 548"/>
                  <a:gd name="T49" fmla="*/ 119 h 530"/>
                  <a:gd name="T50" fmla="*/ 8 w 548"/>
                  <a:gd name="T51" fmla="*/ 128 h 530"/>
                  <a:gd name="T52" fmla="*/ 19 w 548"/>
                  <a:gd name="T53" fmla="*/ 187 h 530"/>
                  <a:gd name="T54" fmla="*/ 10 w 548"/>
                  <a:gd name="T55" fmla="*/ 207 h 530"/>
                  <a:gd name="T56" fmla="*/ 0 w 548"/>
                  <a:gd name="T57" fmla="*/ 236 h 530"/>
                  <a:gd name="T58" fmla="*/ 29 w 548"/>
                  <a:gd name="T59" fmla="*/ 255 h 530"/>
                  <a:gd name="T60" fmla="*/ 43 w 548"/>
                  <a:gd name="T61" fmla="*/ 257 h 530"/>
                  <a:gd name="T62" fmla="*/ 63 w 548"/>
                  <a:gd name="T63" fmla="*/ 284 h 530"/>
                  <a:gd name="T64" fmla="*/ 79 w 548"/>
                  <a:gd name="T65" fmla="*/ 276 h 530"/>
                  <a:gd name="T66" fmla="*/ 102 w 548"/>
                  <a:gd name="T67" fmla="*/ 249 h 530"/>
                  <a:gd name="T68" fmla="*/ 125 w 548"/>
                  <a:gd name="T69" fmla="*/ 208 h 530"/>
                  <a:gd name="T70" fmla="*/ 165 w 548"/>
                  <a:gd name="T71" fmla="*/ 200 h 530"/>
                  <a:gd name="T72" fmla="*/ 189 w 548"/>
                  <a:gd name="T73" fmla="*/ 224 h 530"/>
                  <a:gd name="T74" fmla="*/ 172 w 548"/>
                  <a:gd name="T75" fmla="*/ 265 h 530"/>
                  <a:gd name="T76" fmla="*/ 150 w 548"/>
                  <a:gd name="T77" fmla="*/ 301 h 530"/>
                  <a:gd name="T78" fmla="*/ 169 w 548"/>
                  <a:gd name="T79" fmla="*/ 315 h 530"/>
                  <a:gd name="T80" fmla="*/ 169 w 548"/>
                  <a:gd name="T81" fmla="*/ 334 h 530"/>
                  <a:gd name="T82" fmla="*/ 153 w 548"/>
                  <a:gd name="T83" fmla="*/ 350 h 530"/>
                  <a:gd name="T84" fmla="*/ 156 w 548"/>
                  <a:gd name="T85" fmla="*/ 357 h 530"/>
                  <a:gd name="T86" fmla="*/ 185 w 548"/>
                  <a:gd name="T87" fmla="*/ 342 h 530"/>
                  <a:gd name="T88" fmla="*/ 226 w 548"/>
                  <a:gd name="T89" fmla="*/ 287 h 530"/>
                  <a:gd name="T90" fmla="*/ 290 w 548"/>
                  <a:gd name="T91" fmla="*/ 253 h 530"/>
                  <a:gd name="T92" fmla="*/ 311 w 548"/>
                  <a:gd name="T93" fmla="*/ 249 h 5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8"/>
                  <a:gd name="T142" fmla="*/ 0 h 530"/>
                  <a:gd name="T143" fmla="*/ 548 w 548"/>
                  <a:gd name="T144" fmla="*/ 530 h 5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Freeform 7"/>
              <p:cNvSpPr>
                <a:spLocks/>
              </p:cNvSpPr>
              <p:nvPr/>
            </p:nvSpPr>
            <p:spPr bwMode="auto">
              <a:xfrm>
                <a:off x="3840" y="1436"/>
                <a:ext cx="548" cy="365"/>
              </a:xfrm>
              <a:custGeom>
                <a:avLst/>
                <a:gdLst>
                  <a:gd name="T0" fmla="*/ 531 w 793"/>
                  <a:gd name="T1" fmla="*/ 100 h 540"/>
                  <a:gd name="T2" fmla="*/ 487 w 793"/>
                  <a:gd name="T3" fmla="*/ 92 h 540"/>
                  <a:gd name="T4" fmla="*/ 471 w 793"/>
                  <a:gd name="T5" fmla="*/ 90 h 540"/>
                  <a:gd name="T6" fmla="*/ 432 w 793"/>
                  <a:gd name="T7" fmla="*/ 110 h 540"/>
                  <a:gd name="T8" fmla="*/ 415 w 793"/>
                  <a:gd name="T9" fmla="*/ 120 h 540"/>
                  <a:gd name="T10" fmla="*/ 383 w 793"/>
                  <a:gd name="T11" fmla="*/ 97 h 540"/>
                  <a:gd name="T12" fmla="*/ 353 w 793"/>
                  <a:gd name="T13" fmla="*/ 73 h 540"/>
                  <a:gd name="T14" fmla="*/ 348 w 793"/>
                  <a:gd name="T15" fmla="*/ 105 h 540"/>
                  <a:gd name="T16" fmla="*/ 318 w 793"/>
                  <a:gd name="T17" fmla="*/ 73 h 540"/>
                  <a:gd name="T18" fmla="*/ 292 w 793"/>
                  <a:gd name="T19" fmla="*/ 47 h 540"/>
                  <a:gd name="T20" fmla="*/ 236 w 793"/>
                  <a:gd name="T21" fmla="*/ 47 h 540"/>
                  <a:gd name="T22" fmla="*/ 208 w 793"/>
                  <a:gd name="T23" fmla="*/ 26 h 540"/>
                  <a:gd name="T24" fmla="*/ 167 w 793"/>
                  <a:gd name="T25" fmla="*/ 41 h 540"/>
                  <a:gd name="T26" fmla="*/ 124 w 793"/>
                  <a:gd name="T27" fmla="*/ 30 h 540"/>
                  <a:gd name="T28" fmla="*/ 68 w 793"/>
                  <a:gd name="T29" fmla="*/ 6 h 540"/>
                  <a:gd name="T30" fmla="*/ 50 w 793"/>
                  <a:gd name="T31" fmla="*/ 45 h 540"/>
                  <a:gd name="T32" fmla="*/ 0 w 793"/>
                  <a:gd name="T33" fmla="*/ 47 h 540"/>
                  <a:gd name="T34" fmla="*/ 27 w 793"/>
                  <a:gd name="T35" fmla="*/ 73 h 540"/>
                  <a:gd name="T36" fmla="*/ 30 w 793"/>
                  <a:gd name="T37" fmla="*/ 119 h 540"/>
                  <a:gd name="T38" fmla="*/ 46 w 793"/>
                  <a:gd name="T39" fmla="*/ 156 h 540"/>
                  <a:gd name="T40" fmla="*/ 90 w 793"/>
                  <a:gd name="T41" fmla="*/ 132 h 540"/>
                  <a:gd name="T42" fmla="*/ 124 w 793"/>
                  <a:gd name="T43" fmla="*/ 200 h 540"/>
                  <a:gd name="T44" fmla="*/ 144 w 793"/>
                  <a:gd name="T45" fmla="*/ 201 h 540"/>
                  <a:gd name="T46" fmla="*/ 196 w 793"/>
                  <a:gd name="T47" fmla="*/ 233 h 540"/>
                  <a:gd name="T48" fmla="*/ 208 w 793"/>
                  <a:gd name="T49" fmla="*/ 216 h 540"/>
                  <a:gd name="T50" fmla="*/ 259 w 793"/>
                  <a:gd name="T51" fmla="*/ 306 h 540"/>
                  <a:gd name="T52" fmla="*/ 289 w 793"/>
                  <a:gd name="T53" fmla="*/ 364 h 540"/>
                  <a:gd name="T54" fmla="*/ 334 w 793"/>
                  <a:gd name="T55" fmla="*/ 288 h 540"/>
                  <a:gd name="T56" fmla="*/ 369 w 793"/>
                  <a:gd name="T57" fmla="*/ 297 h 540"/>
                  <a:gd name="T58" fmla="*/ 421 w 793"/>
                  <a:gd name="T59" fmla="*/ 281 h 540"/>
                  <a:gd name="T60" fmla="*/ 408 w 793"/>
                  <a:gd name="T61" fmla="*/ 246 h 540"/>
                  <a:gd name="T62" fmla="*/ 459 w 793"/>
                  <a:gd name="T63" fmla="*/ 208 h 540"/>
                  <a:gd name="T64" fmla="*/ 480 w 793"/>
                  <a:gd name="T65" fmla="*/ 170 h 540"/>
                  <a:gd name="T66" fmla="*/ 495 w 793"/>
                  <a:gd name="T67" fmla="*/ 149 h 540"/>
                  <a:gd name="T68" fmla="*/ 515 w 793"/>
                  <a:gd name="T69" fmla="*/ 166 h 540"/>
                  <a:gd name="T70" fmla="*/ 547 w 793"/>
                  <a:gd name="T71" fmla="*/ 108 h 5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3"/>
                  <a:gd name="T109" fmla="*/ 0 h 540"/>
                  <a:gd name="T110" fmla="*/ 793 w 793"/>
                  <a:gd name="T111" fmla="*/ 540 h 5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Freeform 8"/>
              <p:cNvSpPr>
                <a:spLocks/>
              </p:cNvSpPr>
              <p:nvPr/>
            </p:nvSpPr>
            <p:spPr bwMode="auto">
              <a:xfrm>
                <a:off x="2480" y="2805"/>
                <a:ext cx="597" cy="606"/>
              </a:xfrm>
              <a:custGeom>
                <a:avLst/>
                <a:gdLst>
                  <a:gd name="T0" fmla="*/ 521 w 867"/>
                  <a:gd name="T1" fmla="*/ 94 h 900"/>
                  <a:gd name="T2" fmla="*/ 479 w 867"/>
                  <a:gd name="T3" fmla="*/ 105 h 900"/>
                  <a:gd name="T4" fmla="*/ 462 w 867"/>
                  <a:gd name="T5" fmla="*/ 74 h 900"/>
                  <a:gd name="T6" fmla="*/ 453 w 867"/>
                  <a:gd name="T7" fmla="*/ 53 h 900"/>
                  <a:gd name="T8" fmla="*/ 424 w 867"/>
                  <a:gd name="T9" fmla="*/ 54 h 900"/>
                  <a:gd name="T10" fmla="*/ 407 w 867"/>
                  <a:gd name="T11" fmla="*/ 79 h 900"/>
                  <a:gd name="T12" fmla="*/ 407 w 867"/>
                  <a:gd name="T13" fmla="*/ 106 h 900"/>
                  <a:gd name="T14" fmla="*/ 372 w 867"/>
                  <a:gd name="T15" fmla="*/ 211 h 900"/>
                  <a:gd name="T16" fmla="*/ 342 w 867"/>
                  <a:gd name="T17" fmla="*/ 217 h 900"/>
                  <a:gd name="T18" fmla="*/ 286 w 867"/>
                  <a:gd name="T19" fmla="*/ 232 h 900"/>
                  <a:gd name="T20" fmla="*/ 204 w 867"/>
                  <a:gd name="T21" fmla="*/ 105 h 900"/>
                  <a:gd name="T22" fmla="*/ 176 w 867"/>
                  <a:gd name="T23" fmla="*/ 83 h 900"/>
                  <a:gd name="T24" fmla="*/ 169 w 867"/>
                  <a:gd name="T25" fmla="*/ 54 h 900"/>
                  <a:gd name="T26" fmla="*/ 129 w 867"/>
                  <a:gd name="T27" fmla="*/ 74 h 900"/>
                  <a:gd name="T28" fmla="*/ 112 w 867"/>
                  <a:gd name="T29" fmla="*/ 0 h 900"/>
                  <a:gd name="T30" fmla="*/ 83 w 867"/>
                  <a:gd name="T31" fmla="*/ 30 h 900"/>
                  <a:gd name="T32" fmla="*/ 80 w 867"/>
                  <a:gd name="T33" fmla="*/ 75 h 900"/>
                  <a:gd name="T34" fmla="*/ 61 w 867"/>
                  <a:gd name="T35" fmla="*/ 67 h 900"/>
                  <a:gd name="T36" fmla="*/ 61 w 867"/>
                  <a:gd name="T37" fmla="*/ 123 h 900"/>
                  <a:gd name="T38" fmla="*/ 83 w 867"/>
                  <a:gd name="T39" fmla="*/ 129 h 900"/>
                  <a:gd name="T40" fmla="*/ 81 w 867"/>
                  <a:gd name="T41" fmla="*/ 247 h 900"/>
                  <a:gd name="T42" fmla="*/ 14 w 867"/>
                  <a:gd name="T43" fmla="*/ 325 h 900"/>
                  <a:gd name="T44" fmla="*/ 0 w 867"/>
                  <a:gd name="T45" fmla="*/ 346 h 900"/>
                  <a:gd name="T46" fmla="*/ 1 w 867"/>
                  <a:gd name="T47" fmla="*/ 393 h 900"/>
                  <a:gd name="T48" fmla="*/ 39 w 867"/>
                  <a:gd name="T49" fmla="*/ 385 h 900"/>
                  <a:gd name="T50" fmla="*/ 80 w 867"/>
                  <a:gd name="T51" fmla="*/ 402 h 900"/>
                  <a:gd name="T52" fmla="*/ 92 w 867"/>
                  <a:gd name="T53" fmla="*/ 444 h 900"/>
                  <a:gd name="T54" fmla="*/ 123 w 867"/>
                  <a:gd name="T55" fmla="*/ 452 h 900"/>
                  <a:gd name="T56" fmla="*/ 122 w 867"/>
                  <a:gd name="T57" fmla="*/ 477 h 900"/>
                  <a:gd name="T58" fmla="*/ 110 w 867"/>
                  <a:gd name="T59" fmla="*/ 522 h 900"/>
                  <a:gd name="T60" fmla="*/ 134 w 867"/>
                  <a:gd name="T61" fmla="*/ 532 h 900"/>
                  <a:gd name="T62" fmla="*/ 158 w 867"/>
                  <a:gd name="T63" fmla="*/ 552 h 900"/>
                  <a:gd name="T64" fmla="*/ 205 w 867"/>
                  <a:gd name="T65" fmla="*/ 580 h 900"/>
                  <a:gd name="T66" fmla="*/ 249 w 867"/>
                  <a:gd name="T67" fmla="*/ 566 h 900"/>
                  <a:gd name="T68" fmla="*/ 253 w 867"/>
                  <a:gd name="T69" fmla="*/ 594 h 900"/>
                  <a:gd name="T70" fmla="*/ 282 w 867"/>
                  <a:gd name="T71" fmla="*/ 600 h 900"/>
                  <a:gd name="T72" fmla="*/ 295 w 867"/>
                  <a:gd name="T73" fmla="*/ 597 h 900"/>
                  <a:gd name="T74" fmla="*/ 282 w 867"/>
                  <a:gd name="T75" fmla="*/ 522 h 900"/>
                  <a:gd name="T76" fmla="*/ 320 w 867"/>
                  <a:gd name="T77" fmla="*/ 509 h 900"/>
                  <a:gd name="T78" fmla="*/ 342 w 867"/>
                  <a:gd name="T79" fmla="*/ 490 h 900"/>
                  <a:gd name="T80" fmla="*/ 398 w 867"/>
                  <a:gd name="T81" fmla="*/ 489 h 900"/>
                  <a:gd name="T82" fmla="*/ 424 w 867"/>
                  <a:gd name="T83" fmla="*/ 485 h 900"/>
                  <a:gd name="T84" fmla="*/ 446 w 867"/>
                  <a:gd name="T85" fmla="*/ 502 h 900"/>
                  <a:gd name="T86" fmla="*/ 465 w 867"/>
                  <a:gd name="T87" fmla="*/ 481 h 900"/>
                  <a:gd name="T88" fmla="*/ 491 w 867"/>
                  <a:gd name="T89" fmla="*/ 482 h 900"/>
                  <a:gd name="T90" fmla="*/ 525 w 867"/>
                  <a:gd name="T91" fmla="*/ 444 h 900"/>
                  <a:gd name="T92" fmla="*/ 557 w 867"/>
                  <a:gd name="T93" fmla="*/ 452 h 900"/>
                  <a:gd name="T94" fmla="*/ 583 w 867"/>
                  <a:gd name="T95" fmla="*/ 428 h 900"/>
                  <a:gd name="T96" fmla="*/ 596 w 867"/>
                  <a:gd name="T97" fmla="*/ 401 h 900"/>
                  <a:gd name="T98" fmla="*/ 531 w 867"/>
                  <a:gd name="T99" fmla="*/ 378 h 900"/>
                  <a:gd name="T100" fmla="*/ 505 w 867"/>
                  <a:gd name="T101" fmla="*/ 362 h 900"/>
                  <a:gd name="T102" fmla="*/ 478 w 867"/>
                  <a:gd name="T103" fmla="*/ 345 h 900"/>
                  <a:gd name="T104" fmla="*/ 486 w 867"/>
                  <a:gd name="T105" fmla="*/ 295 h 900"/>
                  <a:gd name="T106" fmla="*/ 479 w 867"/>
                  <a:gd name="T107" fmla="*/ 203 h 900"/>
                  <a:gd name="T108" fmla="*/ 432 w 867"/>
                  <a:gd name="T109" fmla="*/ 206 h 900"/>
                  <a:gd name="T110" fmla="*/ 424 w 867"/>
                  <a:gd name="T111" fmla="*/ 174 h 900"/>
                  <a:gd name="T112" fmla="*/ 434 w 867"/>
                  <a:gd name="T113" fmla="*/ 141 h 900"/>
                  <a:gd name="T114" fmla="*/ 462 w 867"/>
                  <a:gd name="T115" fmla="*/ 139 h 900"/>
                  <a:gd name="T116" fmla="*/ 518 w 867"/>
                  <a:gd name="T117" fmla="*/ 139 h 9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7"/>
                  <a:gd name="T178" fmla="*/ 0 h 900"/>
                  <a:gd name="T179" fmla="*/ 867 w 867"/>
                  <a:gd name="T180" fmla="*/ 900 h 9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Freeform 9"/>
              <p:cNvSpPr>
                <a:spLocks/>
              </p:cNvSpPr>
              <p:nvPr/>
            </p:nvSpPr>
            <p:spPr bwMode="auto">
              <a:xfrm>
                <a:off x="3571" y="2679"/>
                <a:ext cx="311" cy="424"/>
              </a:xfrm>
              <a:custGeom>
                <a:avLst/>
                <a:gdLst>
                  <a:gd name="T0" fmla="*/ 6 w 449"/>
                  <a:gd name="T1" fmla="*/ 93 h 630"/>
                  <a:gd name="T2" fmla="*/ 26 w 449"/>
                  <a:gd name="T3" fmla="*/ 131 h 630"/>
                  <a:gd name="T4" fmla="*/ 28 w 449"/>
                  <a:gd name="T5" fmla="*/ 150 h 630"/>
                  <a:gd name="T6" fmla="*/ 19 w 449"/>
                  <a:gd name="T7" fmla="*/ 170 h 630"/>
                  <a:gd name="T8" fmla="*/ 3 w 449"/>
                  <a:gd name="T9" fmla="*/ 182 h 630"/>
                  <a:gd name="T10" fmla="*/ 0 w 449"/>
                  <a:gd name="T11" fmla="*/ 217 h 630"/>
                  <a:gd name="T12" fmla="*/ 5 w 449"/>
                  <a:gd name="T13" fmla="*/ 223 h 630"/>
                  <a:gd name="T14" fmla="*/ 13 w 449"/>
                  <a:gd name="T15" fmla="*/ 219 h 630"/>
                  <a:gd name="T16" fmla="*/ 19 w 449"/>
                  <a:gd name="T17" fmla="*/ 223 h 630"/>
                  <a:gd name="T18" fmla="*/ 19 w 449"/>
                  <a:gd name="T19" fmla="*/ 246 h 630"/>
                  <a:gd name="T20" fmla="*/ 28 w 449"/>
                  <a:gd name="T21" fmla="*/ 273 h 630"/>
                  <a:gd name="T22" fmla="*/ 40 w 449"/>
                  <a:gd name="T23" fmla="*/ 277 h 630"/>
                  <a:gd name="T24" fmla="*/ 42 w 449"/>
                  <a:gd name="T25" fmla="*/ 317 h 630"/>
                  <a:gd name="T26" fmla="*/ 35 w 449"/>
                  <a:gd name="T27" fmla="*/ 343 h 630"/>
                  <a:gd name="T28" fmla="*/ 42 w 449"/>
                  <a:gd name="T29" fmla="*/ 355 h 630"/>
                  <a:gd name="T30" fmla="*/ 56 w 449"/>
                  <a:gd name="T31" fmla="*/ 368 h 630"/>
                  <a:gd name="T32" fmla="*/ 87 w 449"/>
                  <a:gd name="T33" fmla="*/ 360 h 630"/>
                  <a:gd name="T34" fmla="*/ 94 w 449"/>
                  <a:gd name="T35" fmla="*/ 372 h 630"/>
                  <a:gd name="T36" fmla="*/ 83 w 449"/>
                  <a:gd name="T37" fmla="*/ 385 h 630"/>
                  <a:gd name="T38" fmla="*/ 67 w 449"/>
                  <a:gd name="T39" fmla="*/ 409 h 630"/>
                  <a:gd name="T40" fmla="*/ 67 w 449"/>
                  <a:gd name="T41" fmla="*/ 416 h 630"/>
                  <a:gd name="T42" fmla="*/ 78 w 449"/>
                  <a:gd name="T43" fmla="*/ 423 h 630"/>
                  <a:gd name="T44" fmla="*/ 145 w 449"/>
                  <a:gd name="T45" fmla="*/ 396 h 630"/>
                  <a:gd name="T46" fmla="*/ 169 w 449"/>
                  <a:gd name="T47" fmla="*/ 409 h 630"/>
                  <a:gd name="T48" fmla="*/ 175 w 449"/>
                  <a:gd name="T49" fmla="*/ 402 h 630"/>
                  <a:gd name="T50" fmla="*/ 169 w 449"/>
                  <a:gd name="T51" fmla="*/ 388 h 630"/>
                  <a:gd name="T52" fmla="*/ 170 w 449"/>
                  <a:gd name="T53" fmla="*/ 378 h 630"/>
                  <a:gd name="T54" fmla="*/ 181 w 449"/>
                  <a:gd name="T55" fmla="*/ 318 h 630"/>
                  <a:gd name="T56" fmla="*/ 190 w 449"/>
                  <a:gd name="T57" fmla="*/ 304 h 630"/>
                  <a:gd name="T58" fmla="*/ 195 w 449"/>
                  <a:gd name="T59" fmla="*/ 287 h 630"/>
                  <a:gd name="T60" fmla="*/ 207 w 449"/>
                  <a:gd name="T61" fmla="*/ 262 h 630"/>
                  <a:gd name="T62" fmla="*/ 200 w 449"/>
                  <a:gd name="T63" fmla="*/ 252 h 630"/>
                  <a:gd name="T64" fmla="*/ 202 w 449"/>
                  <a:gd name="T65" fmla="*/ 232 h 630"/>
                  <a:gd name="T66" fmla="*/ 231 w 449"/>
                  <a:gd name="T67" fmla="*/ 199 h 630"/>
                  <a:gd name="T68" fmla="*/ 231 w 449"/>
                  <a:gd name="T69" fmla="*/ 178 h 630"/>
                  <a:gd name="T70" fmla="*/ 248 w 449"/>
                  <a:gd name="T71" fmla="*/ 147 h 630"/>
                  <a:gd name="T72" fmla="*/ 267 w 449"/>
                  <a:gd name="T73" fmla="*/ 152 h 630"/>
                  <a:gd name="T74" fmla="*/ 303 w 449"/>
                  <a:gd name="T75" fmla="*/ 125 h 630"/>
                  <a:gd name="T76" fmla="*/ 310 w 449"/>
                  <a:gd name="T77" fmla="*/ 112 h 630"/>
                  <a:gd name="T78" fmla="*/ 287 w 449"/>
                  <a:gd name="T79" fmla="*/ 69 h 630"/>
                  <a:gd name="T80" fmla="*/ 272 w 449"/>
                  <a:gd name="T81" fmla="*/ 47 h 630"/>
                  <a:gd name="T82" fmla="*/ 283 w 449"/>
                  <a:gd name="T83" fmla="*/ 38 h 630"/>
                  <a:gd name="T84" fmla="*/ 269 w 449"/>
                  <a:gd name="T85" fmla="*/ 25 h 630"/>
                  <a:gd name="T86" fmla="*/ 233 w 449"/>
                  <a:gd name="T87" fmla="*/ 25 h 630"/>
                  <a:gd name="T88" fmla="*/ 218 w 449"/>
                  <a:gd name="T89" fmla="*/ 8 h 630"/>
                  <a:gd name="T90" fmla="*/ 189 w 449"/>
                  <a:gd name="T91" fmla="*/ 36 h 630"/>
                  <a:gd name="T92" fmla="*/ 179 w 449"/>
                  <a:gd name="T93" fmla="*/ 31 h 630"/>
                  <a:gd name="T94" fmla="*/ 190 w 449"/>
                  <a:gd name="T95" fmla="*/ 9 h 630"/>
                  <a:gd name="T96" fmla="*/ 189 w 449"/>
                  <a:gd name="T97" fmla="*/ 3 h 630"/>
                  <a:gd name="T98" fmla="*/ 179 w 449"/>
                  <a:gd name="T99" fmla="*/ 0 h 630"/>
                  <a:gd name="T100" fmla="*/ 145 w 449"/>
                  <a:gd name="T101" fmla="*/ 18 h 630"/>
                  <a:gd name="T102" fmla="*/ 118 w 449"/>
                  <a:gd name="T103" fmla="*/ 26 h 630"/>
                  <a:gd name="T104" fmla="*/ 96 w 449"/>
                  <a:gd name="T105" fmla="*/ 25 h 630"/>
                  <a:gd name="T106" fmla="*/ 48 w 449"/>
                  <a:gd name="T107" fmla="*/ 67 h 630"/>
                  <a:gd name="T108" fmla="*/ 24 w 449"/>
                  <a:gd name="T109" fmla="*/ 75 h 630"/>
                  <a:gd name="T110" fmla="*/ 6 w 449"/>
                  <a:gd name="T111" fmla="*/ 93 h 6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9"/>
                  <a:gd name="T169" fmla="*/ 0 h 630"/>
                  <a:gd name="T170" fmla="*/ 449 w 449"/>
                  <a:gd name="T171" fmla="*/ 630 h 63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Freeform 10"/>
              <p:cNvSpPr>
                <a:spLocks/>
              </p:cNvSpPr>
              <p:nvPr/>
            </p:nvSpPr>
            <p:spPr bwMode="auto">
              <a:xfrm>
                <a:off x="2896" y="2803"/>
                <a:ext cx="414" cy="341"/>
              </a:xfrm>
              <a:custGeom>
                <a:avLst/>
                <a:gdLst>
                  <a:gd name="T0" fmla="*/ 112 w 600"/>
                  <a:gd name="T1" fmla="*/ 114 h 506"/>
                  <a:gd name="T2" fmla="*/ 105 w 600"/>
                  <a:gd name="T3" fmla="*/ 142 h 506"/>
                  <a:gd name="T4" fmla="*/ 87 w 600"/>
                  <a:gd name="T5" fmla="*/ 146 h 506"/>
                  <a:gd name="T6" fmla="*/ 48 w 600"/>
                  <a:gd name="T7" fmla="*/ 142 h 506"/>
                  <a:gd name="T8" fmla="*/ 39 w 600"/>
                  <a:gd name="T9" fmla="*/ 150 h 506"/>
                  <a:gd name="T10" fmla="*/ 19 w 600"/>
                  <a:gd name="T11" fmla="*/ 143 h 506"/>
                  <a:gd name="T12" fmla="*/ 0 w 600"/>
                  <a:gd name="T13" fmla="*/ 168 h 506"/>
                  <a:gd name="T14" fmla="*/ 9 w 600"/>
                  <a:gd name="T15" fmla="*/ 176 h 506"/>
                  <a:gd name="T16" fmla="*/ 9 w 600"/>
                  <a:gd name="T17" fmla="*/ 193 h 506"/>
                  <a:gd name="T18" fmla="*/ 18 w 600"/>
                  <a:gd name="T19" fmla="*/ 208 h 506"/>
                  <a:gd name="T20" fmla="*/ 55 w 600"/>
                  <a:gd name="T21" fmla="*/ 196 h 506"/>
                  <a:gd name="T22" fmla="*/ 66 w 600"/>
                  <a:gd name="T23" fmla="*/ 205 h 506"/>
                  <a:gd name="T24" fmla="*/ 48 w 600"/>
                  <a:gd name="T25" fmla="*/ 274 h 506"/>
                  <a:gd name="T26" fmla="*/ 73 w 600"/>
                  <a:gd name="T27" fmla="*/ 296 h 506"/>
                  <a:gd name="T28" fmla="*/ 65 w 600"/>
                  <a:gd name="T29" fmla="*/ 334 h 506"/>
                  <a:gd name="T30" fmla="*/ 90 w 600"/>
                  <a:gd name="T31" fmla="*/ 337 h 506"/>
                  <a:gd name="T32" fmla="*/ 112 w 600"/>
                  <a:gd name="T33" fmla="*/ 315 h 506"/>
                  <a:gd name="T34" fmla="*/ 122 w 600"/>
                  <a:gd name="T35" fmla="*/ 321 h 506"/>
                  <a:gd name="T36" fmla="*/ 170 w 600"/>
                  <a:gd name="T37" fmla="*/ 340 h 506"/>
                  <a:gd name="T38" fmla="*/ 177 w 600"/>
                  <a:gd name="T39" fmla="*/ 334 h 506"/>
                  <a:gd name="T40" fmla="*/ 179 w 600"/>
                  <a:gd name="T41" fmla="*/ 321 h 506"/>
                  <a:gd name="T42" fmla="*/ 189 w 600"/>
                  <a:gd name="T43" fmla="*/ 312 h 506"/>
                  <a:gd name="T44" fmla="*/ 257 w 600"/>
                  <a:gd name="T45" fmla="*/ 271 h 506"/>
                  <a:gd name="T46" fmla="*/ 266 w 600"/>
                  <a:gd name="T47" fmla="*/ 284 h 506"/>
                  <a:gd name="T48" fmla="*/ 309 w 600"/>
                  <a:gd name="T49" fmla="*/ 296 h 506"/>
                  <a:gd name="T50" fmla="*/ 330 w 600"/>
                  <a:gd name="T51" fmla="*/ 268 h 506"/>
                  <a:gd name="T52" fmla="*/ 340 w 600"/>
                  <a:gd name="T53" fmla="*/ 274 h 506"/>
                  <a:gd name="T54" fmla="*/ 357 w 600"/>
                  <a:gd name="T55" fmla="*/ 274 h 506"/>
                  <a:gd name="T56" fmla="*/ 357 w 600"/>
                  <a:gd name="T57" fmla="*/ 266 h 506"/>
                  <a:gd name="T58" fmla="*/ 378 w 600"/>
                  <a:gd name="T59" fmla="*/ 259 h 506"/>
                  <a:gd name="T60" fmla="*/ 378 w 600"/>
                  <a:gd name="T61" fmla="*/ 254 h 506"/>
                  <a:gd name="T62" fmla="*/ 386 w 600"/>
                  <a:gd name="T63" fmla="*/ 245 h 506"/>
                  <a:gd name="T64" fmla="*/ 391 w 600"/>
                  <a:gd name="T65" fmla="*/ 247 h 506"/>
                  <a:gd name="T66" fmla="*/ 413 w 600"/>
                  <a:gd name="T67" fmla="*/ 227 h 506"/>
                  <a:gd name="T68" fmla="*/ 394 w 600"/>
                  <a:gd name="T69" fmla="*/ 197 h 506"/>
                  <a:gd name="T70" fmla="*/ 404 w 600"/>
                  <a:gd name="T71" fmla="*/ 156 h 506"/>
                  <a:gd name="T72" fmla="*/ 393 w 600"/>
                  <a:gd name="T73" fmla="*/ 143 h 506"/>
                  <a:gd name="T74" fmla="*/ 362 w 600"/>
                  <a:gd name="T75" fmla="*/ 151 h 506"/>
                  <a:gd name="T76" fmla="*/ 358 w 600"/>
                  <a:gd name="T77" fmla="*/ 146 h 506"/>
                  <a:gd name="T78" fmla="*/ 393 w 600"/>
                  <a:gd name="T79" fmla="*/ 111 h 506"/>
                  <a:gd name="T80" fmla="*/ 378 w 600"/>
                  <a:gd name="T81" fmla="*/ 53 h 506"/>
                  <a:gd name="T82" fmla="*/ 355 w 600"/>
                  <a:gd name="T83" fmla="*/ 69 h 506"/>
                  <a:gd name="T84" fmla="*/ 333 w 600"/>
                  <a:gd name="T85" fmla="*/ 50 h 506"/>
                  <a:gd name="T86" fmla="*/ 315 w 600"/>
                  <a:gd name="T87" fmla="*/ 26 h 506"/>
                  <a:gd name="T88" fmla="*/ 312 w 600"/>
                  <a:gd name="T89" fmla="*/ 10 h 506"/>
                  <a:gd name="T90" fmla="*/ 301 w 600"/>
                  <a:gd name="T91" fmla="*/ 7 h 506"/>
                  <a:gd name="T92" fmla="*/ 283 w 600"/>
                  <a:gd name="T93" fmla="*/ 11 h 506"/>
                  <a:gd name="T94" fmla="*/ 257 w 600"/>
                  <a:gd name="T95" fmla="*/ 0 h 506"/>
                  <a:gd name="T96" fmla="*/ 244 w 600"/>
                  <a:gd name="T97" fmla="*/ 28 h 506"/>
                  <a:gd name="T98" fmla="*/ 222 w 600"/>
                  <a:gd name="T99" fmla="*/ 30 h 506"/>
                  <a:gd name="T100" fmla="*/ 206 w 600"/>
                  <a:gd name="T101" fmla="*/ 53 h 506"/>
                  <a:gd name="T102" fmla="*/ 195 w 600"/>
                  <a:gd name="T103" fmla="*/ 48 h 506"/>
                  <a:gd name="T104" fmla="*/ 179 w 600"/>
                  <a:gd name="T105" fmla="*/ 53 h 506"/>
                  <a:gd name="T106" fmla="*/ 155 w 600"/>
                  <a:gd name="T107" fmla="*/ 39 h 506"/>
                  <a:gd name="T108" fmla="*/ 136 w 600"/>
                  <a:gd name="T109" fmla="*/ 61 h 506"/>
                  <a:gd name="T110" fmla="*/ 136 w 600"/>
                  <a:gd name="T111" fmla="*/ 71 h 506"/>
                  <a:gd name="T112" fmla="*/ 174 w 600"/>
                  <a:gd name="T113" fmla="*/ 90 h 506"/>
                  <a:gd name="T114" fmla="*/ 183 w 600"/>
                  <a:gd name="T115" fmla="*/ 105 h 506"/>
                  <a:gd name="T116" fmla="*/ 155 w 600"/>
                  <a:gd name="T117" fmla="*/ 115 h 506"/>
                  <a:gd name="T118" fmla="*/ 112 w 600"/>
                  <a:gd name="T119" fmla="*/ 114 h 5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0"/>
                  <a:gd name="T181" fmla="*/ 0 h 506"/>
                  <a:gd name="T182" fmla="*/ 600 w 600"/>
                  <a:gd name="T183" fmla="*/ 506 h 5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Freeform 11"/>
              <p:cNvSpPr>
                <a:spLocks/>
              </p:cNvSpPr>
              <p:nvPr/>
            </p:nvSpPr>
            <p:spPr bwMode="auto">
              <a:xfrm>
                <a:off x="2499" y="2443"/>
                <a:ext cx="813" cy="601"/>
              </a:xfrm>
              <a:custGeom>
                <a:avLst/>
                <a:gdLst>
                  <a:gd name="T0" fmla="*/ 318 w 1181"/>
                  <a:gd name="T1" fmla="*/ 50 h 893"/>
                  <a:gd name="T2" fmla="*/ 304 w 1181"/>
                  <a:gd name="T3" fmla="*/ 18 h 893"/>
                  <a:gd name="T4" fmla="*/ 356 w 1181"/>
                  <a:gd name="T5" fmla="*/ 0 h 893"/>
                  <a:gd name="T6" fmla="*/ 365 w 1181"/>
                  <a:gd name="T7" fmla="*/ 35 h 893"/>
                  <a:gd name="T8" fmla="*/ 413 w 1181"/>
                  <a:gd name="T9" fmla="*/ 75 h 893"/>
                  <a:gd name="T10" fmla="*/ 438 w 1181"/>
                  <a:gd name="T11" fmla="*/ 75 h 893"/>
                  <a:gd name="T12" fmla="*/ 459 w 1181"/>
                  <a:gd name="T13" fmla="*/ 112 h 893"/>
                  <a:gd name="T14" fmla="*/ 509 w 1181"/>
                  <a:gd name="T15" fmla="*/ 108 h 893"/>
                  <a:gd name="T16" fmla="*/ 531 w 1181"/>
                  <a:gd name="T17" fmla="*/ 91 h 893"/>
                  <a:gd name="T18" fmla="*/ 547 w 1181"/>
                  <a:gd name="T19" fmla="*/ 108 h 893"/>
                  <a:gd name="T20" fmla="*/ 603 w 1181"/>
                  <a:gd name="T21" fmla="*/ 101 h 893"/>
                  <a:gd name="T22" fmla="*/ 615 w 1181"/>
                  <a:gd name="T23" fmla="*/ 115 h 893"/>
                  <a:gd name="T24" fmla="*/ 671 w 1181"/>
                  <a:gd name="T25" fmla="*/ 139 h 893"/>
                  <a:gd name="T26" fmla="*/ 741 w 1181"/>
                  <a:gd name="T27" fmla="*/ 147 h 893"/>
                  <a:gd name="T28" fmla="*/ 774 w 1181"/>
                  <a:gd name="T29" fmla="*/ 155 h 893"/>
                  <a:gd name="T30" fmla="*/ 805 w 1181"/>
                  <a:gd name="T31" fmla="*/ 176 h 893"/>
                  <a:gd name="T32" fmla="*/ 807 w 1181"/>
                  <a:gd name="T33" fmla="*/ 228 h 893"/>
                  <a:gd name="T34" fmla="*/ 768 w 1181"/>
                  <a:gd name="T35" fmla="*/ 247 h 893"/>
                  <a:gd name="T36" fmla="*/ 706 w 1181"/>
                  <a:gd name="T37" fmla="*/ 268 h 893"/>
                  <a:gd name="T38" fmla="*/ 717 w 1181"/>
                  <a:gd name="T39" fmla="*/ 310 h 893"/>
                  <a:gd name="T40" fmla="*/ 764 w 1181"/>
                  <a:gd name="T41" fmla="*/ 355 h 893"/>
                  <a:gd name="T42" fmla="*/ 744 w 1181"/>
                  <a:gd name="T43" fmla="*/ 426 h 893"/>
                  <a:gd name="T44" fmla="*/ 706 w 1181"/>
                  <a:gd name="T45" fmla="*/ 381 h 893"/>
                  <a:gd name="T46" fmla="*/ 691 w 1181"/>
                  <a:gd name="T47" fmla="*/ 363 h 893"/>
                  <a:gd name="T48" fmla="*/ 648 w 1181"/>
                  <a:gd name="T49" fmla="*/ 355 h 893"/>
                  <a:gd name="T50" fmla="*/ 615 w 1181"/>
                  <a:gd name="T51" fmla="*/ 386 h 893"/>
                  <a:gd name="T52" fmla="*/ 590 w 1181"/>
                  <a:gd name="T53" fmla="*/ 404 h 893"/>
                  <a:gd name="T54" fmla="*/ 550 w 1181"/>
                  <a:gd name="T55" fmla="*/ 396 h 893"/>
                  <a:gd name="T56" fmla="*/ 531 w 1181"/>
                  <a:gd name="T57" fmla="*/ 428 h 893"/>
                  <a:gd name="T58" fmla="*/ 578 w 1181"/>
                  <a:gd name="T59" fmla="*/ 462 h 893"/>
                  <a:gd name="T60" fmla="*/ 509 w 1181"/>
                  <a:gd name="T61" fmla="*/ 470 h 893"/>
                  <a:gd name="T62" fmla="*/ 489 w 1181"/>
                  <a:gd name="T63" fmla="*/ 450 h 893"/>
                  <a:gd name="T64" fmla="*/ 447 w 1181"/>
                  <a:gd name="T65" fmla="*/ 456 h 893"/>
                  <a:gd name="T66" fmla="*/ 438 w 1181"/>
                  <a:gd name="T67" fmla="*/ 425 h 893"/>
                  <a:gd name="T68" fmla="*/ 413 w 1181"/>
                  <a:gd name="T69" fmla="*/ 408 h 893"/>
                  <a:gd name="T70" fmla="*/ 411 w 1181"/>
                  <a:gd name="T71" fmla="*/ 431 h 893"/>
                  <a:gd name="T72" fmla="*/ 386 w 1181"/>
                  <a:gd name="T73" fmla="*/ 450 h 893"/>
                  <a:gd name="T74" fmla="*/ 348 w 1181"/>
                  <a:gd name="T75" fmla="*/ 514 h 893"/>
                  <a:gd name="T76" fmla="*/ 336 w 1181"/>
                  <a:gd name="T77" fmla="*/ 586 h 893"/>
                  <a:gd name="T78" fmla="*/ 285 w 1181"/>
                  <a:gd name="T79" fmla="*/ 600 h 893"/>
                  <a:gd name="T80" fmla="*/ 209 w 1181"/>
                  <a:gd name="T81" fmla="*/ 481 h 893"/>
                  <a:gd name="T82" fmla="*/ 168 w 1181"/>
                  <a:gd name="T83" fmla="*/ 458 h 893"/>
                  <a:gd name="T84" fmla="*/ 170 w 1181"/>
                  <a:gd name="T85" fmla="*/ 428 h 893"/>
                  <a:gd name="T86" fmla="*/ 132 w 1181"/>
                  <a:gd name="T87" fmla="*/ 431 h 893"/>
                  <a:gd name="T88" fmla="*/ 98 w 1181"/>
                  <a:gd name="T89" fmla="*/ 375 h 893"/>
                  <a:gd name="T90" fmla="*/ 91 w 1181"/>
                  <a:gd name="T91" fmla="*/ 263 h 893"/>
                  <a:gd name="T92" fmla="*/ 85 w 1181"/>
                  <a:gd name="T93" fmla="*/ 206 h 893"/>
                  <a:gd name="T94" fmla="*/ 0 w 1181"/>
                  <a:gd name="T95" fmla="*/ 99 h 893"/>
                  <a:gd name="T96" fmla="*/ 11 w 1181"/>
                  <a:gd name="T97" fmla="*/ 71 h 893"/>
                  <a:gd name="T98" fmla="*/ 127 w 1181"/>
                  <a:gd name="T99" fmla="*/ 75 h 893"/>
                  <a:gd name="T100" fmla="*/ 165 w 1181"/>
                  <a:gd name="T101" fmla="*/ 82 h 893"/>
                  <a:gd name="T102" fmla="*/ 225 w 1181"/>
                  <a:gd name="T103" fmla="*/ 111 h 893"/>
                  <a:gd name="T104" fmla="*/ 232 w 1181"/>
                  <a:gd name="T105" fmla="*/ 78 h 893"/>
                  <a:gd name="T106" fmla="*/ 270 w 1181"/>
                  <a:gd name="T107" fmla="*/ 85 h 893"/>
                  <a:gd name="T108" fmla="*/ 307 w 1181"/>
                  <a:gd name="T109" fmla="*/ 75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81"/>
                  <a:gd name="T166" fmla="*/ 0 h 893"/>
                  <a:gd name="T167" fmla="*/ 1181 w 1181"/>
                  <a:gd name="T168" fmla="*/ 893 h 8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Freeform 12"/>
              <p:cNvSpPr>
                <a:spLocks/>
              </p:cNvSpPr>
              <p:nvPr/>
            </p:nvSpPr>
            <p:spPr bwMode="auto">
              <a:xfrm>
                <a:off x="1312" y="2214"/>
                <a:ext cx="1282" cy="678"/>
              </a:xfrm>
              <a:custGeom>
                <a:avLst/>
                <a:gdLst>
                  <a:gd name="T0" fmla="*/ 779 w 1863"/>
                  <a:gd name="T1" fmla="*/ 646 h 1005"/>
                  <a:gd name="T2" fmla="*/ 799 w 1863"/>
                  <a:gd name="T3" fmla="*/ 668 h 1005"/>
                  <a:gd name="T4" fmla="*/ 864 w 1863"/>
                  <a:gd name="T5" fmla="*/ 646 h 1005"/>
                  <a:gd name="T6" fmla="*/ 906 w 1863"/>
                  <a:gd name="T7" fmla="*/ 617 h 1005"/>
                  <a:gd name="T8" fmla="*/ 954 w 1863"/>
                  <a:gd name="T9" fmla="*/ 598 h 1005"/>
                  <a:gd name="T10" fmla="*/ 1005 w 1863"/>
                  <a:gd name="T11" fmla="*/ 582 h 1005"/>
                  <a:gd name="T12" fmla="*/ 1089 w 1863"/>
                  <a:gd name="T13" fmla="*/ 569 h 1005"/>
                  <a:gd name="T14" fmla="*/ 1090 w 1863"/>
                  <a:gd name="T15" fmla="*/ 598 h 1005"/>
                  <a:gd name="T16" fmla="*/ 1116 w 1863"/>
                  <a:gd name="T17" fmla="*/ 604 h 1005"/>
                  <a:gd name="T18" fmla="*/ 1100 w 1863"/>
                  <a:gd name="T19" fmla="*/ 642 h 1005"/>
                  <a:gd name="T20" fmla="*/ 1116 w 1863"/>
                  <a:gd name="T21" fmla="*/ 646 h 1005"/>
                  <a:gd name="T22" fmla="*/ 1187 w 1863"/>
                  <a:gd name="T23" fmla="*/ 642 h 1005"/>
                  <a:gd name="T24" fmla="*/ 1230 w 1863"/>
                  <a:gd name="T25" fmla="*/ 655 h 1005"/>
                  <a:gd name="T26" fmla="*/ 1249 w 1863"/>
                  <a:gd name="T27" fmla="*/ 663 h 1005"/>
                  <a:gd name="T28" fmla="*/ 1252 w 1863"/>
                  <a:gd name="T29" fmla="*/ 617 h 1005"/>
                  <a:gd name="T30" fmla="*/ 1281 w 1863"/>
                  <a:gd name="T31" fmla="*/ 587 h 1005"/>
                  <a:gd name="T32" fmla="*/ 1259 w 1863"/>
                  <a:gd name="T33" fmla="*/ 442 h 1005"/>
                  <a:gd name="T34" fmla="*/ 1233 w 1863"/>
                  <a:gd name="T35" fmla="*/ 363 h 1005"/>
                  <a:gd name="T36" fmla="*/ 1172 w 1863"/>
                  <a:gd name="T37" fmla="*/ 334 h 1005"/>
                  <a:gd name="T38" fmla="*/ 1133 w 1863"/>
                  <a:gd name="T39" fmla="*/ 406 h 1005"/>
                  <a:gd name="T40" fmla="*/ 1060 w 1863"/>
                  <a:gd name="T41" fmla="*/ 369 h 1005"/>
                  <a:gd name="T42" fmla="*/ 923 w 1863"/>
                  <a:gd name="T43" fmla="*/ 320 h 1005"/>
                  <a:gd name="T44" fmla="*/ 867 w 1863"/>
                  <a:gd name="T45" fmla="*/ 312 h 1005"/>
                  <a:gd name="T46" fmla="*/ 758 w 1863"/>
                  <a:gd name="T47" fmla="*/ 268 h 1005"/>
                  <a:gd name="T48" fmla="*/ 706 w 1863"/>
                  <a:gd name="T49" fmla="*/ 144 h 1005"/>
                  <a:gd name="T50" fmla="*/ 726 w 1863"/>
                  <a:gd name="T51" fmla="*/ 106 h 1005"/>
                  <a:gd name="T52" fmla="*/ 725 w 1863"/>
                  <a:gd name="T53" fmla="*/ 53 h 1005"/>
                  <a:gd name="T54" fmla="*/ 734 w 1863"/>
                  <a:gd name="T55" fmla="*/ 26 h 1005"/>
                  <a:gd name="T56" fmla="*/ 638 w 1863"/>
                  <a:gd name="T57" fmla="*/ 0 h 1005"/>
                  <a:gd name="T58" fmla="*/ 569 w 1863"/>
                  <a:gd name="T59" fmla="*/ 9 h 1005"/>
                  <a:gd name="T60" fmla="*/ 484 w 1863"/>
                  <a:gd name="T61" fmla="*/ 36 h 1005"/>
                  <a:gd name="T62" fmla="*/ 398 w 1863"/>
                  <a:gd name="T63" fmla="*/ 45 h 1005"/>
                  <a:gd name="T64" fmla="*/ 340 w 1863"/>
                  <a:gd name="T65" fmla="*/ 16 h 1005"/>
                  <a:gd name="T66" fmla="*/ 246 w 1863"/>
                  <a:gd name="T67" fmla="*/ 33 h 1005"/>
                  <a:gd name="T68" fmla="*/ 209 w 1863"/>
                  <a:gd name="T69" fmla="*/ 12 h 1005"/>
                  <a:gd name="T70" fmla="*/ 139 w 1863"/>
                  <a:gd name="T71" fmla="*/ 19 h 1005"/>
                  <a:gd name="T72" fmla="*/ 105 w 1863"/>
                  <a:gd name="T73" fmla="*/ 63 h 1005"/>
                  <a:gd name="T74" fmla="*/ 85 w 1863"/>
                  <a:gd name="T75" fmla="*/ 86 h 1005"/>
                  <a:gd name="T76" fmla="*/ 61 w 1863"/>
                  <a:gd name="T77" fmla="*/ 99 h 1005"/>
                  <a:gd name="T78" fmla="*/ 51 w 1863"/>
                  <a:gd name="T79" fmla="*/ 116 h 1005"/>
                  <a:gd name="T80" fmla="*/ 70 w 1863"/>
                  <a:gd name="T81" fmla="*/ 156 h 1005"/>
                  <a:gd name="T82" fmla="*/ 65 w 1863"/>
                  <a:gd name="T83" fmla="*/ 194 h 1005"/>
                  <a:gd name="T84" fmla="*/ 19 w 1863"/>
                  <a:gd name="T85" fmla="*/ 180 h 1005"/>
                  <a:gd name="T86" fmla="*/ 0 w 1863"/>
                  <a:gd name="T87" fmla="*/ 198 h 1005"/>
                  <a:gd name="T88" fmla="*/ 12 w 1863"/>
                  <a:gd name="T89" fmla="*/ 234 h 1005"/>
                  <a:gd name="T90" fmla="*/ 6 w 1863"/>
                  <a:gd name="T91" fmla="*/ 268 h 1005"/>
                  <a:gd name="T92" fmla="*/ 30 w 1863"/>
                  <a:gd name="T93" fmla="*/ 280 h 1005"/>
                  <a:gd name="T94" fmla="*/ 85 w 1863"/>
                  <a:gd name="T95" fmla="*/ 334 h 1005"/>
                  <a:gd name="T96" fmla="*/ 118 w 1863"/>
                  <a:gd name="T97" fmla="*/ 381 h 1005"/>
                  <a:gd name="T98" fmla="*/ 141 w 1863"/>
                  <a:gd name="T99" fmla="*/ 397 h 1005"/>
                  <a:gd name="T100" fmla="*/ 180 w 1863"/>
                  <a:gd name="T101" fmla="*/ 394 h 1005"/>
                  <a:gd name="T102" fmla="*/ 272 w 1863"/>
                  <a:gd name="T103" fmla="*/ 492 h 1005"/>
                  <a:gd name="T104" fmla="*/ 299 w 1863"/>
                  <a:gd name="T105" fmla="*/ 482 h 1005"/>
                  <a:gd name="T106" fmla="*/ 308 w 1863"/>
                  <a:gd name="T107" fmla="*/ 520 h 1005"/>
                  <a:gd name="T108" fmla="*/ 364 w 1863"/>
                  <a:gd name="T109" fmla="*/ 543 h 1005"/>
                  <a:gd name="T110" fmla="*/ 410 w 1863"/>
                  <a:gd name="T111" fmla="*/ 590 h 1005"/>
                  <a:gd name="T112" fmla="*/ 418 w 1863"/>
                  <a:gd name="T113" fmla="*/ 611 h 1005"/>
                  <a:gd name="T114" fmla="*/ 469 w 1863"/>
                  <a:gd name="T115" fmla="*/ 609 h 1005"/>
                  <a:gd name="T116" fmla="*/ 559 w 1863"/>
                  <a:gd name="T117" fmla="*/ 626 h 1005"/>
                  <a:gd name="T118" fmla="*/ 600 w 1863"/>
                  <a:gd name="T119" fmla="*/ 638 h 1005"/>
                  <a:gd name="T120" fmla="*/ 600 w 1863"/>
                  <a:gd name="T121" fmla="*/ 677 h 1005"/>
                  <a:gd name="T122" fmla="*/ 677 w 1863"/>
                  <a:gd name="T123" fmla="*/ 619 h 1005"/>
                  <a:gd name="T124" fmla="*/ 738 w 1863"/>
                  <a:gd name="T125" fmla="*/ 642 h 1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3"/>
                  <a:gd name="T190" fmla="*/ 0 h 1005"/>
                  <a:gd name="T191" fmla="*/ 1863 w 1863"/>
                  <a:gd name="T192" fmla="*/ 1005 h 1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Freeform 13"/>
              <p:cNvSpPr>
                <a:spLocks/>
              </p:cNvSpPr>
              <p:nvPr/>
            </p:nvSpPr>
            <p:spPr bwMode="auto">
              <a:xfrm>
                <a:off x="3304" y="2249"/>
                <a:ext cx="399" cy="342"/>
              </a:xfrm>
              <a:custGeom>
                <a:avLst/>
                <a:gdLst>
                  <a:gd name="T0" fmla="*/ 46 w 580"/>
                  <a:gd name="T1" fmla="*/ 237 h 507"/>
                  <a:gd name="T2" fmla="*/ 104 w 580"/>
                  <a:gd name="T3" fmla="*/ 285 h 507"/>
                  <a:gd name="T4" fmla="*/ 151 w 580"/>
                  <a:gd name="T5" fmla="*/ 295 h 507"/>
                  <a:gd name="T6" fmla="*/ 194 w 580"/>
                  <a:gd name="T7" fmla="*/ 290 h 507"/>
                  <a:gd name="T8" fmla="*/ 208 w 580"/>
                  <a:gd name="T9" fmla="*/ 295 h 507"/>
                  <a:gd name="T10" fmla="*/ 224 w 580"/>
                  <a:gd name="T11" fmla="*/ 287 h 507"/>
                  <a:gd name="T12" fmla="*/ 234 w 580"/>
                  <a:gd name="T13" fmla="*/ 299 h 507"/>
                  <a:gd name="T14" fmla="*/ 239 w 580"/>
                  <a:gd name="T15" fmla="*/ 314 h 507"/>
                  <a:gd name="T16" fmla="*/ 260 w 580"/>
                  <a:gd name="T17" fmla="*/ 324 h 507"/>
                  <a:gd name="T18" fmla="*/ 288 w 580"/>
                  <a:gd name="T19" fmla="*/ 324 h 507"/>
                  <a:gd name="T20" fmla="*/ 308 w 580"/>
                  <a:gd name="T21" fmla="*/ 341 h 507"/>
                  <a:gd name="T22" fmla="*/ 327 w 580"/>
                  <a:gd name="T23" fmla="*/ 333 h 507"/>
                  <a:gd name="T24" fmla="*/ 341 w 580"/>
                  <a:gd name="T25" fmla="*/ 341 h 507"/>
                  <a:gd name="T26" fmla="*/ 353 w 580"/>
                  <a:gd name="T27" fmla="*/ 318 h 507"/>
                  <a:gd name="T28" fmla="*/ 370 w 580"/>
                  <a:gd name="T29" fmla="*/ 310 h 507"/>
                  <a:gd name="T30" fmla="*/ 374 w 580"/>
                  <a:gd name="T31" fmla="*/ 291 h 507"/>
                  <a:gd name="T32" fmla="*/ 367 w 580"/>
                  <a:gd name="T33" fmla="*/ 258 h 507"/>
                  <a:gd name="T34" fmla="*/ 364 w 580"/>
                  <a:gd name="T35" fmla="*/ 255 h 507"/>
                  <a:gd name="T36" fmla="*/ 346 w 580"/>
                  <a:gd name="T37" fmla="*/ 273 h 507"/>
                  <a:gd name="T38" fmla="*/ 320 w 580"/>
                  <a:gd name="T39" fmla="*/ 252 h 507"/>
                  <a:gd name="T40" fmla="*/ 301 w 580"/>
                  <a:gd name="T41" fmla="*/ 229 h 507"/>
                  <a:gd name="T42" fmla="*/ 320 w 580"/>
                  <a:gd name="T43" fmla="*/ 216 h 507"/>
                  <a:gd name="T44" fmla="*/ 326 w 580"/>
                  <a:gd name="T45" fmla="*/ 193 h 507"/>
                  <a:gd name="T46" fmla="*/ 337 w 580"/>
                  <a:gd name="T47" fmla="*/ 185 h 507"/>
                  <a:gd name="T48" fmla="*/ 336 w 580"/>
                  <a:gd name="T49" fmla="*/ 153 h 507"/>
                  <a:gd name="T50" fmla="*/ 345 w 580"/>
                  <a:gd name="T51" fmla="*/ 146 h 507"/>
                  <a:gd name="T52" fmla="*/ 360 w 580"/>
                  <a:gd name="T53" fmla="*/ 159 h 507"/>
                  <a:gd name="T54" fmla="*/ 370 w 580"/>
                  <a:gd name="T55" fmla="*/ 171 h 507"/>
                  <a:gd name="T56" fmla="*/ 391 w 580"/>
                  <a:gd name="T57" fmla="*/ 159 h 507"/>
                  <a:gd name="T58" fmla="*/ 398 w 580"/>
                  <a:gd name="T59" fmla="*/ 150 h 507"/>
                  <a:gd name="T60" fmla="*/ 395 w 580"/>
                  <a:gd name="T61" fmla="*/ 134 h 507"/>
                  <a:gd name="T62" fmla="*/ 370 w 580"/>
                  <a:gd name="T63" fmla="*/ 122 h 507"/>
                  <a:gd name="T64" fmla="*/ 365 w 580"/>
                  <a:gd name="T65" fmla="*/ 105 h 507"/>
                  <a:gd name="T66" fmla="*/ 323 w 580"/>
                  <a:gd name="T67" fmla="*/ 111 h 507"/>
                  <a:gd name="T68" fmla="*/ 294 w 580"/>
                  <a:gd name="T69" fmla="*/ 88 h 507"/>
                  <a:gd name="T70" fmla="*/ 282 w 580"/>
                  <a:gd name="T71" fmla="*/ 86 h 507"/>
                  <a:gd name="T72" fmla="*/ 282 w 580"/>
                  <a:gd name="T73" fmla="*/ 69 h 507"/>
                  <a:gd name="T74" fmla="*/ 343 w 580"/>
                  <a:gd name="T75" fmla="*/ 6 h 507"/>
                  <a:gd name="T76" fmla="*/ 320 w 580"/>
                  <a:gd name="T77" fmla="*/ 11 h 507"/>
                  <a:gd name="T78" fmla="*/ 306 w 580"/>
                  <a:gd name="T79" fmla="*/ 19 h 507"/>
                  <a:gd name="T80" fmla="*/ 301 w 580"/>
                  <a:gd name="T81" fmla="*/ 11 h 507"/>
                  <a:gd name="T82" fmla="*/ 301 w 580"/>
                  <a:gd name="T83" fmla="*/ 3 h 507"/>
                  <a:gd name="T84" fmla="*/ 291 w 580"/>
                  <a:gd name="T85" fmla="*/ 0 h 507"/>
                  <a:gd name="T86" fmla="*/ 263 w 580"/>
                  <a:gd name="T87" fmla="*/ 9 h 507"/>
                  <a:gd name="T88" fmla="*/ 194 w 580"/>
                  <a:gd name="T89" fmla="*/ 1 h 507"/>
                  <a:gd name="T90" fmla="*/ 191 w 580"/>
                  <a:gd name="T91" fmla="*/ 55 h 507"/>
                  <a:gd name="T92" fmla="*/ 158 w 580"/>
                  <a:gd name="T93" fmla="*/ 82 h 507"/>
                  <a:gd name="T94" fmla="*/ 112 w 580"/>
                  <a:gd name="T95" fmla="*/ 88 h 507"/>
                  <a:gd name="T96" fmla="*/ 50 w 580"/>
                  <a:gd name="T97" fmla="*/ 128 h 507"/>
                  <a:gd name="T98" fmla="*/ 0 w 580"/>
                  <a:gd name="T99" fmla="*/ 142 h 507"/>
                  <a:gd name="T100" fmla="*/ 0 w 580"/>
                  <a:gd name="T101" fmla="*/ 150 h 507"/>
                  <a:gd name="T102" fmla="*/ 46 w 580"/>
                  <a:gd name="T103" fmla="*/ 217 h 507"/>
                  <a:gd name="T104" fmla="*/ 46 w 580"/>
                  <a:gd name="T105" fmla="*/ 237 h 5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0"/>
                  <a:gd name="T160" fmla="*/ 0 h 507"/>
                  <a:gd name="T161" fmla="*/ 580 w 580"/>
                  <a:gd name="T162" fmla="*/ 507 h 5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Freeform 14"/>
              <p:cNvSpPr>
                <a:spLocks/>
              </p:cNvSpPr>
              <p:nvPr/>
            </p:nvSpPr>
            <p:spPr bwMode="auto">
              <a:xfrm>
                <a:off x="2021" y="2043"/>
                <a:ext cx="830" cy="577"/>
              </a:xfrm>
              <a:custGeom>
                <a:avLst/>
                <a:gdLst>
                  <a:gd name="T0" fmla="*/ 68 w 1202"/>
                  <a:gd name="T1" fmla="*/ 216 h 856"/>
                  <a:gd name="T2" fmla="*/ 106 w 1202"/>
                  <a:gd name="T3" fmla="*/ 189 h 856"/>
                  <a:gd name="T4" fmla="*/ 89 w 1202"/>
                  <a:gd name="T5" fmla="*/ 179 h 856"/>
                  <a:gd name="T6" fmla="*/ 115 w 1202"/>
                  <a:gd name="T7" fmla="*/ 156 h 856"/>
                  <a:gd name="T8" fmla="*/ 84 w 1202"/>
                  <a:gd name="T9" fmla="*/ 94 h 856"/>
                  <a:gd name="T10" fmla="*/ 103 w 1202"/>
                  <a:gd name="T11" fmla="*/ 38 h 856"/>
                  <a:gd name="T12" fmla="*/ 271 w 1202"/>
                  <a:gd name="T13" fmla="*/ 0 h 856"/>
                  <a:gd name="T14" fmla="*/ 372 w 1202"/>
                  <a:gd name="T15" fmla="*/ 21 h 856"/>
                  <a:gd name="T16" fmla="*/ 430 w 1202"/>
                  <a:gd name="T17" fmla="*/ 54 h 856"/>
                  <a:gd name="T18" fmla="*/ 487 w 1202"/>
                  <a:gd name="T19" fmla="*/ 33 h 856"/>
                  <a:gd name="T20" fmla="*/ 560 w 1202"/>
                  <a:gd name="T21" fmla="*/ 25 h 856"/>
                  <a:gd name="T22" fmla="*/ 652 w 1202"/>
                  <a:gd name="T23" fmla="*/ 49 h 856"/>
                  <a:gd name="T24" fmla="*/ 710 w 1202"/>
                  <a:gd name="T25" fmla="*/ 114 h 856"/>
                  <a:gd name="T26" fmla="*/ 762 w 1202"/>
                  <a:gd name="T27" fmla="*/ 133 h 856"/>
                  <a:gd name="T28" fmla="*/ 811 w 1202"/>
                  <a:gd name="T29" fmla="*/ 222 h 856"/>
                  <a:gd name="T30" fmla="*/ 824 w 1202"/>
                  <a:gd name="T31" fmla="*/ 285 h 856"/>
                  <a:gd name="T32" fmla="*/ 797 w 1202"/>
                  <a:gd name="T33" fmla="*/ 326 h 856"/>
                  <a:gd name="T34" fmla="*/ 765 w 1202"/>
                  <a:gd name="T35" fmla="*/ 355 h 856"/>
                  <a:gd name="T36" fmla="*/ 751 w 1202"/>
                  <a:gd name="T37" fmla="*/ 396 h 856"/>
                  <a:gd name="T38" fmla="*/ 716 w 1202"/>
                  <a:gd name="T39" fmla="*/ 375 h 856"/>
                  <a:gd name="T40" fmla="*/ 718 w 1202"/>
                  <a:gd name="T41" fmla="*/ 405 h 856"/>
                  <a:gd name="T42" fmla="*/ 771 w 1202"/>
                  <a:gd name="T43" fmla="*/ 433 h 856"/>
                  <a:gd name="T44" fmla="*/ 798 w 1202"/>
                  <a:gd name="T45" fmla="*/ 447 h 856"/>
                  <a:gd name="T46" fmla="*/ 788 w 1202"/>
                  <a:gd name="T47" fmla="*/ 472 h 856"/>
                  <a:gd name="T48" fmla="*/ 751 w 1202"/>
                  <a:gd name="T49" fmla="*/ 481 h 856"/>
                  <a:gd name="T50" fmla="*/ 713 w 1202"/>
                  <a:gd name="T51" fmla="*/ 474 h 856"/>
                  <a:gd name="T52" fmla="*/ 706 w 1202"/>
                  <a:gd name="T53" fmla="*/ 508 h 856"/>
                  <a:gd name="T54" fmla="*/ 645 w 1202"/>
                  <a:gd name="T55" fmla="*/ 478 h 856"/>
                  <a:gd name="T56" fmla="*/ 608 w 1202"/>
                  <a:gd name="T57" fmla="*/ 471 h 856"/>
                  <a:gd name="T58" fmla="*/ 491 w 1202"/>
                  <a:gd name="T59" fmla="*/ 468 h 856"/>
                  <a:gd name="T60" fmla="*/ 480 w 1202"/>
                  <a:gd name="T61" fmla="*/ 495 h 856"/>
                  <a:gd name="T62" fmla="*/ 467 w 1202"/>
                  <a:gd name="T63" fmla="*/ 526 h 856"/>
                  <a:gd name="T64" fmla="*/ 358 w 1202"/>
                  <a:gd name="T65" fmla="*/ 563 h 856"/>
                  <a:gd name="T66" fmla="*/ 311 w 1202"/>
                  <a:gd name="T67" fmla="*/ 505 h 856"/>
                  <a:gd name="T68" fmla="*/ 177 w 1202"/>
                  <a:gd name="T69" fmla="*/ 484 h 856"/>
                  <a:gd name="T70" fmla="*/ 126 w 1202"/>
                  <a:gd name="T71" fmla="*/ 453 h 856"/>
                  <a:gd name="T72" fmla="*/ 1 w 1202"/>
                  <a:gd name="T73" fmla="*/ 341 h 856"/>
                  <a:gd name="T74" fmla="*/ 19 w 1202"/>
                  <a:gd name="T75" fmla="*/ 306 h 856"/>
                  <a:gd name="T76" fmla="*/ 35 w 1202"/>
                  <a:gd name="T77" fmla="*/ 240 h 856"/>
                  <a:gd name="T78" fmla="*/ 40 w 1202"/>
                  <a:gd name="T79" fmla="*/ 205 h 8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2"/>
                  <a:gd name="T121" fmla="*/ 0 h 856"/>
                  <a:gd name="T122" fmla="*/ 1202 w 1202"/>
                  <a:gd name="T123" fmla="*/ 856 h 8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Freeform 15"/>
              <p:cNvSpPr>
                <a:spLocks/>
              </p:cNvSpPr>
              <p:nvPr/>
            </p:nvSpPr>
            <p:spPr bwMode="auto">
              <a:xfrm>
                <a:off x="2944" y="2058"/>
                <a:ext cx="171" cy="299"/>
              </a:xfrm>
              <a:custGeom>
                <a:avLst/>
                <a:gdLst>
                  <a:gd name="T0" fmla="*/ 157 w 252"/>
                  <a:gd name="T1" fmla="*/ 167 h 443"/>
                  <a:gd name="T2" fmla="*/ 160 w 252"/>
                  <a:gd name="T3" fmla="*/ 135 h 443"/>
                  <a:gd name="T4" fmla="*/ 170 w 252"/>
                  <a:gd name="T5" fmla="*/ 120 h 443"/>
                  <a:gd name="T6" fmla="*/ 167 w 252"/>
                  <a:gd name="T7" fmla="*/ 105 h 443"/>
                  <a:gd name="T8" fmla="*/ 112 w 252"/>
                  <a:gd name="T9" fmla="*/ 86 h 443"/>
                  <a:gd name="T10" fmla="*/ 118 w 252"/>
                  <a:gd name="T11" fmla="*/ 65 h 443"/>
                  <a:gd name="T12" fmla="*/ 133 w 252"/>
                  <a:gd name="T13" fmla="*/ 41 h 443"/>
                  <a:gd name="T14" fmla="*/ 123 w 252"/>
                  <a:gd name="T15" fmla="*/ 5 h 443"/>
                  <a:gd name="T16" fmla="*/ 118 w 252"/>
                  <a:gd name="T17" fmla="*/ 0 h 443"/>
                  <a:gd name="T18" fmla="*/ 84 w 252"/>
                  <a:gd name="T19" fmla="*/ 23 h 443"/>
                  <a:gd name="T20" fmla="*/ 69 w 252"/>
                  <a:gd name="T21" fmla="*/ 75 h 443"/>
                  <a:gd name="T22" fmla="*/ 62 w 252"/>
                  <a:gd name="T23" fmla="*/ 111 h 443"/>
                  <a:gd name="T24" fmla="*/ 35 w 252"/>
                  <a:gd name="T25" fmla="*/ 135 h 443"/>
                  <a:gd name="T26" fmla="*/ 19 w 252"/>
                  <a:gd name="T27" fmla="*/ 142 h 443"/>
                  <a:gd name="T28" fmla="*/ 0 w 252"/>
                  <a:gd name="T29" fmla="*/ 144 h 443"/>
                  <a:gd name="T30" fmla="*/ 43 w 252"/>
                  <a:gd name="T31" fmla="*/ 202 h 443"/>
                  <a:gd name="T32" fmla="*/ 54 w 252"/>
                  <a:gd name="T33" fmla="*/ 240 h 443"/>
                  <a:gd name="T34" fmla="*/ 49 w 252"/>
                  <a:gd name="T35" fmla="*/ 263 h 443"/>
                  <a:gd name="T36" fmla="*/ 78 w 252"/>
                  <a:gd name="T37" fmla="*/ 279 h 443"/>
                  <a:gd name="T38" fmla="*/ 78 w 252"/>
                  <a:gd name="T39" fmla="*/ 290 h 443"/>
                  <a:gd name="T40" fmla="*/ 106 w 252"/>
                  <a:gd name="T41" fmla="*/ 298 h 443"/>
                  <a:gd name="T42" fmla="*/ 115 w 252"/>
                  <a:gd name="T43" fmla="*/ 298 h 443"/>
                  <a:gd name="T44" fmla="*/ 115 w 252"/>
                  <a:gd name="T45" fmla="*/ 275 h 443"/>
                  <a:gd name="T46" fmla="*/ 136 w 252"/>
                  <a:gd name="T47" fmla="*/ 271 h 443"/>
                  <a:gd name="T48" fmla="*/ 143 w 252"/>
                  <a:gd name="T49" fmla="*/ 244 h 443"/>
                  <a:gd name="T50" fmla="*/ 126 w 252"/>
                  <a:gd name="T51" fmla="*/ 232 h 443"/>
                  <a:gd name="T52" fmla="*/ 115 w 252"/>
                  <a:gd name="T53" fmla="*/ 221 h 443"/>
                  <a:gd name="T54" fmla="*/ 119 w 252"/>
                  <a:gd name="T55" fmla="*/ 169 h 443"/>
                  <a:gd name="T56" fmla="*/ 130 w 252"/>
                  <a:gd name="T57" fmla="*/ 161 h 443"/>
                  <a:gd name="T58" fmla="*/ 151 w 252"/>
                  <a:gd name="T59" fmla="*/ 170 h 443"/>
                  <a:gd name="T60" fmla="*/ 157 w 252"/>
                  <a:gd name="T61" fmla="*/ 167 h 4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2"/>
                  <a:gd name="T94" fmla="*/ 0 h 443"/>
                  <a:gd name="T95" fmla="*/ 252 w 252"/>
                  <a:gd name="T96" fmla="*/ 443 h 4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Freeform 16"/>
              <p:cNvSpPr>
                <a:spLocks/>
              </p:cNvSpPr>
              <p:nvPr/>
            </p:nvSpPr>
            <p:spPr bwMode="auto">
              <a:xfrm>
                <a:off x="3464" y="1762"/>
                <a:ext cx="351" cy="495"/>
              </a:xfrm>
              <a:custGeom>
                <a:avLst/>
                <a:gdLst>
                  <a:gd name="T0" fmla="*/ 139 w 507"/>
                  <a:gd name="T1" fmla="*/ 479 h 733"/>
                  <a:gd name="T2" fmla="*/ 168 w 507"/>
                  <a:gd name="T3" fmla="*/ 386 h 733"/>
                  <a:gd name="T4" fmla="*/ 233 w 507"/>
                  <a:gd name="T5" fmla="*/ 347 h 733"/>
                  <a:gd name="T6" fmla="*/ 249 w 507"/>
                  <a:gd name="T7" fmla="*/ 309 h 733"/>
                  <a:gd name="T8" fmla="*/ 219 w 507"/>
                  <a:gd name="T9" fmla="*/ 293 h 733"/>
                  <a:gd name="T10" fmla="*/ 186 w 507"/>
                  <a:gd name="T11" fmla="*/ 278 h 733"/>
                  <a:gd name="T12" fmla="*/ 168 w 507"/>
                  <a:gd name="T13" fmla="*/ 230 h 733"/>
                  <a:gd name="T14" fmla="*/ 135 w 507"/>
                  <a:gd name="T15" fmla="*/ 234 h 733"/>
                  <a:gd name="T16" fmla="*/ 101 w 507"/>
                  <a:gd name="T17" fmla="*/ 226 h 733"/>
                  <a:gd name="T18" fmla="*/ 127 w 507"/>
                  <a:gd name="T19" fmla="*/ 176 h 733"/>
                  <a:gd name="T20" fmla="*/ 153 w 507"/>
                  <a:gd name="T21" fmla="*/ 126 h 733"/>
                  <a:gd name="T22" fmla="*/ 203 w 507"/>
                  <a:gd name="T23" fmla="*/ 146 h 733"/>
                  <a:gd name="T24" fmla="*/ 220 w 507"/>
                  <a:gd name="T25" fmla="*/ 180 h 733"/>
                  <a:gd name="T26" fmla="*/ 224 w 507"/>
                  <a:gd name="T27" fmla="*/ 209 h 733"/>
                  <a:gd name="T28" fmla="*/ 252 w 507"/>
                  <a:gd name="T29" fmla="*/ 239 h 733"/>
                  <a:gd name="T30" fmla="*/ 321 w 507"/>
                  <a:gd name="T31" fmla="*/ 220 h 733"/>
                  <a:gd name="T32" fmla="*/ 350 w 507"/>
                  <a:gd name="T33" fmla="*/ 164 h 733"/>
                  <a:gd name="T34" fmla="*/ 315 w 507"/>
                  <a:gd name="T35" fmla="*/ 134 h 733"/>
                  <a:gd name="T36" fmla="*/ 296 w 507"/>
                  <a:gd name="T37" fmla="*/ 86 h 733"/>
                  <a:gd name="T38" fmla="*/ 233 w 507"/>
                  <a:gd name="T39" fmla="*/ 54 h 733"/>
                  <a:gd name="T40" fmla="*/ 198 w 507"/>
                  <a:gd name="T41" fmla="*/ 0 h 733"/>
                  <a:gd name="T42" fmla="*/ 153 w 507"/>
                  <a:gd name="T43" fmla="*/ 31 h 733"/>
                  <a:gd name="T44" fmla="*/ 155 w 507"/>
                  <a:gd name="T45" fmla="*/ 55 h 733"/>
                  <a:gd name="T46" fmla="*/ 113 w 507"/>
                  <a:gd name="T47" fmla="*/ 70 h 733"/>
                  <a:gd name="T48" fmla="*/ 89 w 507"/>
                  <a:gd name="T49" fmla="*/ 76 h 733"/>
                  <a:gd name="T50" fmla="*/ 51 w 507"/>
                  <a:gd name="T51" fmla="*/ 88 h 733"/>
                  <a:gd name="T52" fmla="*/ 40 w 507"/>
                  <a:gd name="T53" fmla="*/ 55 h 733"/>
                  <a:gd name="T54" fmla="*/ 6 w 507"/>
                  <a:gd name="T55" fmla="*/ 101 h 733"/>
                  <a:gd name="T56" fmla="*/ 22 w 507"/>
                  <a:gd name="T57" fmla="*/ 174 h 733"/>
                  <a:gd name="T58" fmla="*/ 40 w 507"/>
                  <a:gd name="T59" fmla="*/ 220 h 733"/>
                  <a:gd name="T60" fmla="*/ 47 w 507"/>
                  <a:gd name="T61" fmla="*/ 274 h 733"/>
                  <a:gd name="T62" fmla="*/ 5 w 507"/>
                  <a:gd name="T63" fmla="*/ 335 h 733"/>
                  <a:gd name="T64" fmla="*/ 45 w 507"/>
                  <a:gd name="T65" fmla="*/ 394 h 733"/>
                  <a:gd name="T66" fmla="*/ 31 w 507"/>
                  <a:gd name="T67" fmla="*/ 435 h 733"/>
                  <a:gd name="T68" fmla="*/ 16 w 507"/>
                  <a:gd name="T69" fmla="*/ 467 h 733"/>
                  <a:gd name="T70" fmla="*/ 99 w 507"/>
                  <a:gd name="T71" fmla="*/ 494 h 733"/>
                  <a:gd name="T72" fmla="*/ 136 w 507"/>
                  <a:gd name="T73" fmla="*/ 488 h 7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7"/>
                  <a:gd name="T112" fmla="*/ 0 h 733"/>
                  <a:gd name="T113" fmla="*/ 507 w 507"/>
                  <a:gd name="T114" fmla="*/ 733 h 7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Freeform 17"/>
              <p:cNvSpPr>
                <a:spLocks/>
              </p:cNvSpPr>
              <p:nvPr/>
            </p:nvSpPr>
            <p:spPr bwMode="auto">
              <a:xfrm>
                <a:off x="3648" y="1936"/>
                <a:ext cx="72" cy="116"/>
              </a:xfrm>
              <a:custGeom>
                <a:avLst/>
                <a:gdLst>
                  <a:gd name="T0" fmla="*/ 59 w 105"/>
                  <a:gd name="T1" fmla="*/ 107 h 173"/>
                  <a:gd name="T2" fmla="*/ 41 w 105"/>
                  <a:gd name="T3" fmla="*/ 115 h 173"/>
                  <a:gd name="T4" fmla="*/ 10 w 105"/>
                  <a:gd name="T5" fmla="*/ 109 h 173"/>
                  <a:gd name="T6" fmla="*/ 2 w 105"/>
                  <a:gd name="T7" fmla="*/ 101 h 173"/>
                  <a:gd name="T8" fmla="*/ 0 w 105"/>
                  <a:gd name="T9" fmla="*/ 50 h 173"/>
                  <a:gd name="T10" fmla="*/ 28 w 105"/>
                  <a:gd name="T11" fmla="*/ 38 h 173"/>
                  <a:gd name="T12" fmla="*/ 25 w 105"/>
                  <a:gd name="T13" fmla="*/ 29 h 173"/>
                  <a:gd name="T14" fmla="*/ 30 w 105"/>
                  <a:gd name="T15" fmla="*/ 9 h 173"/>
                  <a:gd name="T16" fmla="*/ 32 w 105"/>
                  <a:gd name="T17" fmla="*/ 0 h 173"/>
                  <a:gd name="T18" fmla="*/ 43 w 105"/>
                  <a:gd name="T19" fmla="*/ 5 h 173"/>
                  <a:gd name="T20" fmla="*/ 47 w 105"/>
                  <a:gd name="T21" fmla="*/ 22 h 173"/>
                  <a:gd name="T22" fmla="*/ 45 w 105"/>
                  <a:gd name="T23" fmla="*/ 34 h 173"/>
                  <a:gd name="T24" fmla="*/ 68 w 105"/>
                  <a:gd name="T25" fmla="*/ 50 h 173"/>
                  <a:gd name="T26" fmla="*/ 71 w 105"/>
                  <a:gd name="T27" fmla="*/ 62 h 173"/>
                  <a:gd name="T28" fmla="*/ 59 w 105"/>
                  <a:gd name="T29" fmla="*/ 72 h 173"/>
                  <a:gd name="T30" fmla="*/ 53 w 105"/>
                  <a:gd name="T31" fmla="*/ 93 h 173"/>
                  <a:gd name="T32" fmla="*/ 59 w 105"/>
                  <a:gd name="T33" fmla="*/ 107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73"/>
                  <a:gd name="T53" fmla="*/ 105 w 105"/>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Freeform 18"/>
              <p:cNvSpPr>
                <a:spLocks/>
              </p:cNvSpPr>
              <p:nvPr/>
            </p:nvSpPr>
            <p:spPr bwMode="auto">
              <a:xfrm>
                <a:off x="3563" y="1886"/>
                <a:ext cx="114" cy="115"/>
              </a:xfrm>
              <a:custGeom>
                <a:avLst/>
                <a:gdLst>
                  <a:gd name="T0" fmla="*/ 87 w 164"/>
                  <a:gd name="T1" fmla="*/ 96 h 169"/>
                  <a:gd name="T2" fmla="*/ 86 w 164"/>
                  <a:gd name="T3" fmla="*/ 80 h 169"/>
                  <a:gd name="T4" fmla="*/ 81 w 164"/>
                  <a:gd name="T5" fmla="*/ 68 h 169"/>
                  <a:gd name="T6" fmla="*/ 111 w 164"/>
                  <a:gd name="T7" fmla="*/ 57 h 169"/>
                  <a:gd name="T8" fmla="*/ 113 w 164"/>
                  <a:gd name="T9" fmla="*/ 47 h 169"/>
                  <a:gd name="T10" fmla="*/ 106 w 164"/>
                  <a:gd name="T11" fmla="*/ 20 h 169"/>
                  <a:gd name="T12" fmla="*/ 97 w 164"/>
                  <a:gd name="T13" fmla="*/ 20 h 169"/>
                  <a:gd name="T14" fmla="*/ 51 w 164"/>
                  <a:gd name="T15" fmla="*/ 0 h 169"/>
                  <a:gd name="T16" fmla="*/ 33 w 164"/>
                  <a:gd name="T17" fmla="*/ 20 h 169"/>
                  <a:gd name="T18" fmla="*/ 24 w 164"/>
                  <a:gd name="T19" fmla="*/ 45 h 169"/>
                  <a:gd name="T20" fmla="*/ 3 w 164"/>
                  <a:gd name="T21" fmla="*/ 74 h 169"/>
                  <a:gd name="T22" fmla="*/ 0 w 164"/>
                  <a:gd name="T23" fmla="*/ 95 h 169"/>
                  <a:gd name="T24" fmla="*/ 8 w 164"/>
                  <a:gd name="T25" fmla="*/ 108 h 169"/>
                  <a:gd name="T26" fmla="*/ 40 w 164"/>
                  <a:gd name="T27" fmla="*/ 106 h 169"/>
                  <a:gd name="T28" fmla="*/ 56 w 164"/>
                  <a:gd name="T29" fmla="*/ 114 h 169"/>
                  <a:gd name="T30" fmla="*/ 72 w 164"/>
                  <a:gd name="T31" fmla="*/ 103 h 169"/>
                  <a:gd name="T32" fmla="*/ 87 w 164"/>
                  <a:gd name="T33" fmla="*/ 96 h 1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169"/>
                  <a:gd name="T53" fmla="*/ 164 w 164"/>
                  <a:gd name="T54" fmla="*/ 169 h 1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Freeform 19"/>
              <p:cNvSpPr>
                <a:spLocks/>
              </p:cNvSpPr>
              <p:nvPr/>
            </p:nvSpPr>
            <p:spPr bwMode="auto">
              <a:xfrm>
                <a:off x="3293" y="1933"/>
                <a:ext cx="222" cy="452"/>
              </a:xfrm>
              <a:custGeom>
                <a:avLst/>
                <a:gdLst>
                  <a:gd name="T0" fmla="*/ 14 w 323"/>
                  <a:gd name="T1" fmla="*/ 451 h 672"/>
                  <a:gd name="T2" fmla="*/ 62 w 323"/>
                  <a:gd name="T3" fmla="*/ 437 h 672"/>
                  <a:gd name="T4" fmla="*/ 123 w 323"/>
                  <a:gd name="T5" fmla="*/ 398 h 672"/>
                  <a:gd name="T6" fmla="*/ 166 w 323"/>
                  <a:gd name="T7" fmla="*/ 390 h 672"/>
                  <a:gd name="T8" fmla="*/ 198 w 323"/>
                  <a:gd name="T9" fmla="*/ 365 h 672"/>
                  <a:gd name="T10" fmla="*/ 201 w 323"/>
                  <a:gd name="T11" fmla="*/ 311 h 672"/>
                  <a:gd name="T12" fmla="*/ 186 w 323"/>
                  <a:gd name="T13" fmla="*/ 291 h 672"/>
                  <a:gd name="T14" fmla="*/ 191 w 323"/>
                  <a:gd name="T15" fmla="*/ 273 h 672"/>
                  <a:gd name="T16" fmla="*/ 201 w 323"/>
                  <a:gd name="T17" fmla="*/ 260 h 672"/>
                  <a:gd name="T18" fmla="*/ 203 w 323"/>
                  <a:gd name="T19" fmla="*/ 236 h 672"/>
                  <a:gd name="T20" fmla="*/ 214 w 323"/>
                  <a:gd name="T21" fmla="*/ 219 h 672"/>
                  <a:gd name="T22" fmla="*/ 198 w 323"/>
                  <a:gd name="T23" fmla="*/ 187 h 672"/>
                  <a:gd name="T24" fmla="*/ 174 w 323"/>
                  <a:gd name="T25" fmla="*/ 160 h 672"/>
                  <a:gd name="T26" fmla="*/ 188 w 323"/>
                  <a:gd name="T27" fmla="*/ 117 h 672"/>
                  <a:gd name="T28" fmla="*/ 216 w 323"/>
                  <a:gd name="T29" fmla="*/ 100 h 672"/>
                  <a:gd name="T30" fmla="*/ 221 w 323"/>
                  <a:gd name="T31" fmla="*/ 71 h 672"/>
                  <a:gd name="T32" fmla="*/ 210 w 323"/>
                  <a:gd name="T33" fmla="*/ 46 h 672"/>
                  <a:gd name="T34" fmla="*/ 210 w 323"/>
                  <a:gd name="T35" fmla="*/ 17 h 672"/>
                  <a:gd name="T36" fmla="*/ 191 w 323"/>
                  <a:gd name="T37" fmla="*/ 0 h 672"/>
                  <a:gd name="T38" fmla="*/ 148 w 323"/>
                  <a:gd name="T39" fmla="*/ 22 h 672"/>
                  <a:gd name="T40" fmla="*/ 141 w 323"/>
                  <a:gd name="T41" fmla="*/ 15 h 672"/>
                  <a:gd name="T42" fmla="*/ 118 w 323"/>
                  <a:gd name="T43" fmla="*/ 32 h 672"/>
                  <a:gd name="T44" fmla="*/ 99 w 323"/>
                  <a:gd name="T45" fmla="*/ 30 h 672"/>
                  <a:gd name="T46" fmla="*/ 62 w 323"/>
                  <a:gd name="T47" fmla="*/ 83 h 672"/>
                  <a:gd name="T48" fmla="*/ 52 w 323"/>
                  <a:gd name="T49" fmla="*/ 83 h 672"/>
                  <a:gd name="T50" fmla="*/ 31 w 323"/>
                  <a:gd name="T51" fmla="*/ 100 h 672"/>
                  <a:gd name="T52" fmla="*/ 32 w 323"/>
                  <a:gd name="T53" fmla="*/ 122 h 672"/>
                  <a:gd name="T54" fmla="*/ 23 w 323"/>
                  <a:gd name="T55" fmla="*/ 142 h 672"/>
                  <a:gd name="T56" fmla="*/ 19 w 323"/>
                  <a:gd name="T57" fmla="*/ 169 h 672"/>
                  <a:gd name="T58" fmla="*/ 1 w 323"/>
                  <a:gd name="T59" fmla="*/ 196 h 672"/>
                  <a:gd name="T60" fmla="*/ 21 w 323"/>
                  <a:gd name="T61" fmla="*/ 236 h 672"/>
                  <a:gd name="T62" fmla="*/ 14 w 323"/>
                  <a:gd name="T63" fmla="*/ 260 h 672"/>
                  <a:gd name="T64" fmla="*/ 0 w 323"/>
                  <a:gd name="T65" fmla="*/ 285 h 672"/>
                  <a:gd name="T66" fmla="*/ 21 w 323"/>
                  <a:gd name="T67" fmla="*/ 381 h 672"/>
                  <a:gd name="T68" fmla="*/ 7 w 323"/>
                  <a:gd name="T69" fmla="*/ 430 h 672"/>
                  <a:gd name="T70" fmla="*/ 14 w 323"/>
                  <a:gd name="T71" fmla="*/ 451 h 6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3"/>
                  <a:gd name="T109" fmla="*/ 0 h 672"/>
                  <a:gd name="T110" fmla="*/ 323 w 323"/>
                  <a:gd name="T111" fmla="*/ 672 h 6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Freeform 20"/>
              <p:cNvSpPr>
                <a:spLocks/>
              </p:cNvSpPr>
              <p:nvPr/>
            </p:nvSpPr>
            <p:spPr bwMode="auto">
              <a:xfrm>
                <a:off x="3649" y="1944"/>
                <a:ext cx="26" cy="37"/>
              </a:xfrm>
              <a:custGeom>
                <a:avLst/>
                <a:gdLst>
                  <a:gd name="T0" fmla="*/ 25 w 38"/>
                  <a:gd name="T1" fmla="*/ 0 h 53"/>
                  <a:gd name="T2" fmla="*/ 21 w 38"/>
                  <a:gd name="T3" fmla="*/ 19 h 53"/>
                  <a:gd name="T4" fmla="*/ 23 w 38"/>
                  <a:gd name="T5" fmla="*/ 27 h 53"/>
                  <a:gd name="T6" fmla="*/ 5 w 38"/>
                  <a:gd name="T7" fmla="*/ 36 h 53"/>
                  <a:gd name="T8" fmla="*/ 3 w 38"/>
                  <a:gd name="T9" fmla="*/ 21 h 53"/>
                  <a:gd name="T10" fmla="*/ 0 w 38"/>
                  <a:gd name="T11" fmla="*/ 10 h 53"/>
                  <a:gd name="T12" fmla="*/ 25 w 38"/>
                  <a:gd name="T13" fmla="*/ 0 h 53"/>
                  <a:gd name="T14" fmla="*/ 0 60000 65536"/>
                  <a:gd name="T15" fmla="*/ 0 60000 65536"/>
                  <a:gd name="T16" fmla="*/ 0 60000 65536"/>
                  <a:gd name="T17" fmla="*/ 0 60000 65536"/>
                  <a:gd name="T18" fmla="*/ 0 60000 65536"/>
                  <a:gd name="T19" fmla="*/ 0 60000 65536"/>
                  <a:gd name="T20" fmla="*/ 0 60000 65536"/>
                  <a:gd name="T21" fmla="*/ 0 w 38"/>
                  <a:gd name="T22" fmla="*/ 0 h 53"/>
                  <a:gd name="T23" fmla="*/ 38 w 3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53">
                    <a:moveTo>
                      <a:pt x="37" y="0"/>
                    </a:moveTo>
                    <a:lnTo>
                      <a:pt x="31" y="27"/>
                    </a:lnTo>
                    <a:lnTo>
                      <a:pt x="34" y="39"/>
                    </a:lnTo>
                    <a:lnTo>
                      <a:pt x="8" y="52"/>
                    </a:lnTo>
                    <a:lnTo>
                      <a:pt x="5" y="30"/>
                    </a:lnTo>
                    <a:lnTo>
                      <a:pt x="0" y="15"/>
                    </a:lnTo>
                    <a:lnTo>
                      <a:pt x="37" y="0"/>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Freeform 21"/>
              <p:cNvSpPr>
                <a:spLocks/>
              </p:cNvSpPr>
              <p:nvPr/>
            </p:nvSpPr>
            <p:spPr bwMode="auto">
              <a:xfrm>
                <a:off x="3631" y="3255"/>
                <a:ext cx="50" cy="35"/>
              </a:xfrm>
              <a:custGeom>
                <a:avLst/>
                <a:gdLst>
                  <a:gd name="T0" fmla="*/ 3 w 72"/>
                  <a:gd name="T1" fmla="*/ 9 h 49"/>
                  <a:gd name="T2" fmla="*/ 21 w 72"/>
                  <a:gd name="T3" fmla="*/ 13 h 49"/>
                  <a:gd name="T4" fmla="*/ 40 w 72"/>
                  <a:gd name="T5" fmla="*/ 0 h 49"/>
                  <a:gd name="T6" fmla="*/ 49 w 72"/>
                  <a:gd name="T7" fmla="*/ 26 h 49"/>
                  <a:gd name="T8" fmla="*/ 29 w 72"/>
                  <a:gd name="T9" fmla="*/ 34 h 49"/>
                  <a:gd name="T10" fmla="*/ 4 w 72"/>
                  <a:gd name="T11" fmla="*/ 32 h 49"/>
                  <a:gd name="T12" fmla="*/ 0 w 72"/>
                  <a:gd name="T13" fmla="*/ 13 h 49"/>
                  <a:gd name="T14" fmla="*/ 3 w 72"/>
                  <a:gd name="T15" fmla="*/ 9 h 49"/>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49"/>
                  <a:gd name="T26" fmla="*/ 72 w 72"/>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49">
                    <a:moveTo>
                      <a:pt x="4" y="13"/>
                    </a:moveTo>
                    <a:lnTo>
                      <a:pt x="30" y="18"/>
                    </a:lnTo>
                    <a:lnTo>
                      <a:pt x="57" y="0"/>
                    </a:lnTo>
                    <a:lnTo>
                      <a:pt x="71" y="36"/>
                    </a:lnTo>
                    <a:lnTo>
                      <a:pt x="42" y="48"/>
                    </a:lnTo>
                    <a:lnTo>
                      <a:pt x="6" y="45"/>
                    </a:lnTo>
                    <a:lnTo>
                      <a:pt x="0" y="18"/>
                    </a:lnTo>
                    <a:lnTo>
                      <a:pt x="4" y="1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Freeform 22"/>
              <p:cNvSpPr>
                <a:spLocks/>
              </p:cNvSpPr>
              <p:nvPr/>
            </p:nvSpPr>
            <p:spPr bwMode="auto">
              <a:xfrm>
                <a:off x="3341" y="3034"/>
                <a:ext cx="503" cy="407"/>
              </a:xfrm>
              <a:custGeom>
                <a:avLst/>
                <a:gdLst>
                  <a:gd name="T0" fmla="*/ 148 w 729"/>
                  <a:gd name="T1" fmla="*/ 59 h 604"/>
                  <a:gd name="T2" fmla="*/ 155 w 729"/>
                  <a:gd name="T3" fmla="*/ 33 h 604"/>
                  <a:gd name="T4" fmla="*/ 201 w 729"/>
                  <a:gd name="T5" fmla="*/ 47 h 604"/>
                  <a:gd name="T6" fmla="*/ 199 w 729"/>
                  <a:gd name="T7" fmla="*/ 26 h 604"/>
                  <a:gd name="T8" fmla="*/ 219 w 729"/>
                  <a:gd name="T9" fmla="*/ 3 h 604"/>
                  <a:gd name="T10" fmla="*/ 270 w 729"/>
                  <a:gd name="T11" fmla="*/ 0 h 604"/>
                  <a:gd name="T12" fmla="*/ 316 w 729"/>
                  <a:gd name="T13" fmla="*/ 5 h 604"/>
                  <a:gd name="T14" fmla="*/ 312 w 729"/>
                  <a:gd name="T15" fmla="*/ 30 h 604"/>
                  <a:gd name="T16" fmla="*/ 294 w 729"/>
                  <a:gd name="T17" fmla="*/ 60 h 604"/>
                  <a:gd name="T18" fmla="*/ 374 w 729"/>
                  <a:gd name="T19" fmla="*/ 40 h 604"/>
                  <a:gd name="T20" fmla="*/ 404 w 729"/>
                  <a:gd name="T21" fmla="*/ 47 h 604"/>
                  <a:gd name="T22" fmla="*/ 399 w 729"/>
                  <a:gd name="T23" fmla="*/ 23 h 604"/>
                  <a:gd name="T24" fmla="*/ 451 w 729"/>
                  <a:gd name="T25" fmla="*/ 38 h 604"/>
                  <a:gd name="T26" fmla="*/ 482 w 729"/>
                  <a:gd name="T27" fmla="*/ 60 h 604"/>
                  <a:gd name="T28" fmla="*/ 489 w 729"/>
                  <a:gd name="T29" fmla="*/ 113 h 604"/>
                  <a:gd name="T30" fmla="*/ 466 w 729"/>
                  <a:gd name="T31" fmla="*/ 139 h 604"/>
                  <a:gd name="T32" fmla="*/ 422 w 729"/>
                  <a:gd name="T33" fmla="*/ 174 h 604"/>
                  <a:gd name="T34" fmla="*/ 400 w 729"/>
                  <a:gd name="T35" fmla="*/ 181 h 604"/>
                  <a:gd name="T36" fmla="*/ 391 w 729"/>
                  <a:gd name="T37" fmla="*/ 185 h 604"/>
                  <a:gd name="T38" fmla="*/ 355 w 729"/>
                  <a:gd name="T39" fmla="*/ 197 h 604"/>
                  <a:gd name="T40" fmla="*/ 327 w 729"/>
                  <a:gd name="T41" fmla="*/ 199 h 604"/>
                  <a:gd name="T42" fmla="*/ 259 w 729"/>
                  <a:gd name="T43" fmla="*/ 192 h 604"/>
                  <a:gd name="T44" fmla="*/ 268 w 729"/>
                  <a:gd name="T45" fmla="*/ 239 h 604"/>
                  <a:gd name="T46" fmla="*/ 226 w 729"/>
                  <a:gd name="T47" fmla="*/ 269 h 604"/>
                  <a:gd name="T48" fmla="*/ 181 w 729"/>
                  <a:gd name="T49" fmla="*/ 282 h 604"/>
                  <a:gd name="T50" fmla="*/ 130 w 729"/>
                  <a:gd name="T51" fmla="*/ 303 h 604"/>
                  <a:gd name="T52" fmla="*/ 48 w 729"/>
                  <a:gd name="T53" fmla="*/ 338 h 604"/>
                  <a:gd name="T54" fmla="*/ 61 w 729"/>
                  <a:gd name="T55" fmla="*/ 392 h 604"/>
                  <a:gd name="T56" fmla="*/ 24 w 729"/>
                  <a:gd name="T57" fmla="*/ 404 h 604"/>
                  <a:gd name="T58" fmla="*/ 6 w 729"/>
                  <a:gd name="T59" fmla="*/ 331 h 604"/>
                  <a:gd name="T60" fmla="*/ 23 w 729"/>
                  <a:gd name="T61" fmla="*/ 290 h 604"/>
                  <a:gd name="T62" fmla="*/ 42 w 729"/>
                  <a:gd name="T63" fmla="*/ 272 h 604"/>
                  <a:gd name="T64" fmla="*/ 68 w 729"/>
                  <a:gd name="T65" fmla="*/ 237 h 604"/>
                  <a:gd name="T66" fmla="*/ 106 w 729"/>
                  <a:gd name="T67" fmla="*/ 166 h 604"/>
                  <a:gd name="T68" fmla="*/ 134 w 729"/>
                  <a:gd name="T69" fmla="*/ 115 h 604"/>
                  <a:gd name="T70" fmla="*/ 134 w 729"/>
                  <a:gd name="T71" fmla="*/ 69 h 6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9"/>
                  <a:gd name="T109" fmla="*/ 0 h 604"/>
                  <a:gd name="T110" fmla="*/ 729 w 729"/>
                  <a:gd name="T111" fmla="*/ 604 h 6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Freeform 23"/>
              <p:cNvSpPr>
                <a:spLocks/>
              </p:cNvSpPr>
              <p:nvPr/>
            </p:nvSpPr>
            <p:spPr bwMode="auto">
              <a:xfrm>
                <a:off x="2965" y="2991"/>
                <a:ext cx="518" cy="366"/>
              </a:xfrm>
              <a:custGeom>
                <a:avLst/>
                <a:gdLst>
                  <a:gd name="T0" fmla="*/ 23 w 753"/>
                  <a:gd name="T1" fmla="*/ 142 h 542"/>
                  <a:gd name="T2" fmla="*/ 55 w 753"/>
                  <a:gd name="T3" fmla="*/ 126 h 542"/>
                  <a:gd name="T4" fmla="*/ 109 w 753"/>
                  <a:gd name="T5" fmla="*/ 140 h 542"/>
                  <a:gd name="T6" fmla="*/ 120 w 753"/>
                  <a:gd name="T7" fmla="*/ 117 h 542"/>
                  <a:gd name="T8" fmla="*/ 195 w 753"/>
                  <a:gd name="T9" fmla="*/ 90 h 542"/>
                  <a:gd name="T10" fmla="*/ 257 w 753"/>
                  <a:gd name="T11" fmla="*/ 72 h 542"/>
                  <a:gd name="T12" fmla="*/ 282 w 753"/>
                  <a:gd name="T13" fmla="*/ 79 h 542"/>
                  <a:gd name="T14" fmla="*/ 301 w 753"/>
                  <a:gd name="T15" fmla="*/ 64 h 542"/>
                  <a:gd name="T16" fmla="*/ 310 w 753"/>
                  <a:gd name="T17" fmla="*/ 49 h 542"/>
                  <a:gd name="T18" fmla="*/ 336 w 753"/>
                  <a:gd name="T19" fmla="*/ 31 h 542"/>
                  <a:gd name="T20" fmla="*/ 369 w 753"/>
                  <a:gd name="T21" fmla="*/ 13 h 542"/>
                  <a:gd name="T22" fmla="*/ 383 w 753"/>
                  <a:gd name="T23" fmla="*/ 30 h 542"/>
                  <a:gd name="T24" fmla="*/ 417 w 753"/>
                  <a:gd name="T25" fmla="*/ 6 h 542"/>
                  <a:gd name="T26" fmla="*/ 451 w 753"/>
                  <a:gd name="T27" fmla="*/ 6 h 542"/>
                  <a:gd name="T28" fmla="*/ 468 w 753"/>
                  <a:gd name="T29" fmla="*/ 32 h 542"/>
                  <a:gd name="T30" fmla="*/ 448 w 753"/>
                  <a:gd name="T31" fmla="*/ 80 h 542"/>
                  <a:gd name="T32" fmla="*/ 448 w 753"/>
                  <a:gd name="T33" fmla="*/ 102 h 542"/>
                  <a:gd name="T34" fmla="*/ 482 w 753"/>
                  <a:gd name="T35" fmla="*/ 119 h 542"/>
                  <a:gd name="T36" fmla="*/ 506 w 753"/>
                  <a:gd name="T37" fmla="*/ 111 h 542"/>
                  <a:gd name="T38" fmla="*/ 506 w 753"/>
                  <a:gd name="T39" fmla="*/ 156 h 542"/>
                  <a:gd name="T40" fmla="*/ 477 w 753"/>
                  <a:gd name="T41" fmla="*/ 208 h 542"/>
                  <a:gd name="T42" fmla="*/ 440 w 753"/>
                  <a:gd name="T43" fmla="*/ 279 h 542"/>
                  <a:gd name="T44" fmla="*/ 415 w 753"/>
                  <a:gd name="T45" fmla="*/ 314 h 542"/>
                  <a:gd name="T46" fmla="*/ 395 w 753"/>
                  <a:gd name="T47" fmla="*/ 333 h 542"/>
                  <a:gd name="T48" fmla="*/ 334 w 753"/>
                  <a:gd name="T49" fmla="*/ 365 h 542"/>
                  <a:gd name="T50" fmla="*/ 287 w 753"/>
                  <a:gd name="T51" fmla="*/ 340 h 542"/>
                  <a:gd name="T52" fmla="*/ 239 w 753"/>
                  <a:gd name="T53" fmla="*/ 365 h 542"/>
                  <a:gd name="T54" fmla="*/ 160 w 753"/>
                  <a:gd name="T55" fmla="*/ 337 h 542"/>
                  <a:gd name="T56" fmla="*/ 163 w 753"/>
                  <a:gd name="T57" fmla="*/ 282 h 542"/>
                  <a:gd name="T58" fmla="*/ 127 w 753"/>
                  <a:gd name="T59" fmla="*/ 273 h 542"/>
                  <a:gd name="T60" fmla="*/ 101 w 753"/>
                  <a:gd name="T61" fmla="*/ 273 h 542"/>
                  <a:gd name="T62" fmla="*/ 87 w 753"/>
                  <a:gd name="T63" fmla="*/ 234 h 542"/>
                  <a:gd name="T64" fmla="*/ 111 w 753"/>
                  <a:gd name="T65" fmla="*/ 228 h 542"/>
                  <a:gd name="T66" fmla="*/ 109 w 753"/>
                  <a:gd name="T67" fmla="*/ 195 h 542"/>
                  <a:gd name="T68" fmla="*/ 43 w 753"/>
                  <a:gd name="T69" fmla="*/ 168 h 542"/>
                  <a:gd name="T70" fmla="*/ 10 w 753"/>
                  <a:gd name="T71" fmla="*/ 168 h 542"/>
                  <a:gd name="T72" fmla="*/ 0 w 753"/>
                  <a:gd name="T73" fmla="*/ 140 h 5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3"/>
                  <a:gd name="T112" fmla="*/ 0 h 542"/>
                  <a:gd name="T113" fmla="*/ 753 w 753"/>
                  <a:gd name="T114" fmla="*/ 542 h 5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Freeform 24"/>
              <p:cNvSpPr>
                <a:spLocks/>
              </p:cNvSpPr>
              <p:nvPr/>
            </p:nvSpPr>
            <p:spPr bwMode="auto">
              <a:xfrm>
                <a:off x="3251" y="2720"/>
                <a:ext cx="359" cy="392"/>
              </a:xfrm>
              <a:custGeom>
                <a:avLst/>
                <a:gdLst>
                  <a:gd name="T0" fmla="*/ 307 w 521"/>
                  <a:gd name="T1" fmla="*/ 47 h 582"/>
                  <a:gd name="T2" fmla="*/ 300 w 521"/>
                  <a:gd name="T3" fmla="*/ 14 h 582"/>
                  <a:gd name="T4" fmla="*/ 275 w 521"/>
                  <a:gd name="T5" fmla="*/ 19 h 582"/>
                  <a:gd name="T6" fmla="*/ 256 w 521"/>
                  <a:gd name="T7" fmla="*/ 31 h 582"/>
                  <a:gd name="T8" fmla="*/ 236 w 521"/>
                  <a:gd name="T9" fmla="*/ 18 h 582"/>
                  <a:gd name="T10" fmla="*/ 203 w 521"/>
                  <a:gd name="T11" fmla="*/ 22 h 582"/>
                  <a:gd name="T12" fmla="*/ 97 w 521"/>
                  <a:gd name="T13" fmla="*/ 0 h 582"/>
                  <a:gd name="T14" fmla="*/ 104 w 521"/>
                  <a:gd name="T15" fmla="*/ 26 h 582"/>
                  <a:gd name="T16" fmla="*/ 57 w 521"/>
                  <a:gd name="T17" fmla="*/ 26 h 582"/>
                  <a:gd name="T18" fmla="*/ 17 w 521"/>
                  <a:gd name="T19" fmla="*/ 74 h 582"/>
                  <a:gd name="T20" fmla="*/ 34 w 521"/>
                  <a:gd name="T21" fmla="*/ 187 h 582"/>
                  <a:gd name="T22" fmla="*/ 3 w 521"/>
                  <a:gd name="T23" fmla="*/ 228 h 582"/>
                  <a:gd name="T24" fmla="*/ 43 w 521"/>
                  <a:gd name="T25" fmla="*/ 232 h 582"/>
                  <a:gd name="T26" fmla="*/ 52 w 521"/>
                  <a:gd name="T27" fmla="*/ 304 h 582"/>
                  <a:gd name="T28" fmla="*/ 85 w 521"/>
                  <a:gd name="T29" fmla="*/ 285 h 582"/>
                  <a:gd name="T30" fmla="*/ 99 w 521"/>
                  <a:gd name="T31" fmla="*/ 301 h 582"/>
                  <a:gd name="T32" fmla="*/ 134 w 521"/>
                  <a:gd name="T33" fmla="*/ 279 h 582"/>
                  <a:gd name="T34" fmla="*/ 167 w 521"/>
                  <a:gd name="T35" fmla="*/ 279 h 582"/>
                  <a:gd name="T36" fmla="*/ 184 w 521"/>
                  <a:gd name="T37" fmla="*/ 304 h 582"/>
                  <a:gd name="T38" fmla="*/ 163 w 521"/>
                  <a:gd name="T39" fmla="*/ 353 h 582"/>
                  <a:gd name="T40" fmla="*/ 163 w 521"/>
                  <a:gd name="T41" fmla="*/ 374 h 582"/>
                  <a:gd name="T42" fmla="*/ 198 w 521"/>
                  <a:gd name="T43" fmla="*/ 391 h 582"/>
                  <a:gd name="T44" fmla="*/ 223 w 521"/>
                  <a:gd name="T45" fmla="*/ 383 h 582"/>
                  <a:gd name="T46" fmla="*/ 236 w 521"/>
                  <a:gd name="T47" fmla="*/ 353 h 582"/>
                  <a:gd name="T48" fmla="*/ 260 w 521"/>
                  <a:gd name="T49" fmla="*/ 348 h 582"/>
                  <a:gd name="T50" fmla="*/ 294 w 521"/>
                  <a:gd name="T51" fmla="*/ 352 h 582"/>
                  <a:gd name="T52" fmla="*/ 289 w 521"/>
                  <a:gd name="T53" fmla="*/ 332 h 582"/>
                  <a:gd name="T54" fmla="*/ 339 w 521"/>
                  <a:gd name="T55" fmla="*/ 325 h 582"/>
                  <a:gd name="T56" fmla="*/ 351 w 521"/>
                  <a:gd name="T57" fmla="*/ 301 h 582"/>
                  <a:gd name="T58" fmla="*/ 356 w 521"/>
                  <a:gd name="T59" fmla="*/ 236 h 582"/>
                  <a:gd name="T60" fmla="*/ 334 w 521"/>
                  <a:gd name="T61" fmla="*/ 204 h 582"/>
                  <a:gd name="T62" fmla="*/ 328 w 521"/>
                  <a:gd name="T63" fmla="*/ 178 h 582"/>
                  <a:gd name="T64" fmla="*/ 316 w 521"/>
                  <a:gd name="T65" fmla="*/ 175 h 582"/>
                  <a:gd name="T66" fmla="*/ 334 w 521"/>
                  <a:gd name="T67" fmla="*/ 128 h 582"/>
                  <a:gd name="T68" fmla="*/ 342 w 521"/>
                  <a:gd name="T69" fmla="*/ 90 h 5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1"/>
                  <a:gd name="T106" fmla="*/ 0 h 582"/>
                  <a:gd name="T107" fmla="*/ 521 w 521"/>
                  <a:gd name="T108" fmla="*/ 582 h 5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Freeform 25"/>
              <p:cNvSpPr>
                <a:spLocks/>
              </p:cNvSpPr>
              <p:nvPr/>
            </p:nvSpPr>
            <p:spPr bwMode="auto">
              <a:xfrm>
                <a:off x="3209" y="2488"/>
                <a:ext cx="505" cy="309"/>
              </a:xfrm>
              <a:custGeom>
                <a:avLst/>
                <a:gdLst>
                  <a:gd name="T0" fmla="*/ 68 w 733"/>
                  <a:gd name="T1" fmla="*/ 285 h 456"/>
                  <a:gd name="T2" fmla="*/ 127 w 733"/>
                  <a:gd name="T3" fmla="*/ 271 h 456"/>
                  <a:gd name="T4" fmla="*/ 130 w 733"/>
                  <a:gd name="T5" fmla="*/ 241 h 456"/>
                  <a:gd name="T6" fmla="*/ 217 w 733"/>
                  <a:gd name="T7" fmla="*/ 238 h 456"/>
                  <a:gd name="T8" fmla="*/ 258 w 733"/>
                  <a:gd name="T9" fmla="*/ 265 h 456"/>
                  <a:gd name="T10" fmla="*/ 294 w 733"/>
                  <a:gd name="T11" fmla="*/ 246 h 456"/>
                  <a:gd name="T12" fmla="*/ 309 w 733"/>
                  <a:gd name="T13" fmla="*/ 265 h 456"/>
                  <a:gd name="T14" fmla="*/ 335 w 733"/>
                  <a:gd name="T15" fmla="*/ 236 h 456"/>
                  <a:gd name="T16" fmla="*/ 343 w 733"/>
                  <a:gd name="T17" fmla="*/ 271 h 456"/>
                  <a:gd name="T18" fmla="*/ 365 w 733"/>
                  <a:gd name="T19" fmla="*/ 285 h 456"/>
                  <a:gd name="T20" fmla="*/ 407 w 733"/>
                  <a:gd name="T21" fmla="*/ 260 h 456"/>
                  <a:gd name="T22" fmla="*/ 477 w 733"/>
                  <a:gd name="T23" fmla="*/ 218 h 456"/>
                  <a:gd name="T24" fmla="*/ 471 w 733"/>
                  <a:gd name="T25" fmla="*/ 150 h 456"/>
                  <a:gd name="T26" fmla="*/ 477 w 733"/>
                  <a:gd name="T27" fmla="*/ 127 h 456"/>
                  <a:gd name="T28" fmla="*/ 433 w 733"/>
                  <a:gd name="T29" fmla="*/ 104 h 456"/>
                  <a:gd name="T30" fmla="*/ 401 w 733"/>
                  <a:gd name="T31" fmla="*/ 104 h 456"/>
                  <a:gd name="T32" fmla="*/ 353 w 733"/>
                  <a:gd name="T33" fmla="*/ 87 h 456"/>
                  <a:gd name="T34" fmla="*/ 328 w 733"/>
                  <a:gd name="T35" fmla="*/ 62 h 456"/>
                  <a:gd name="T36" fmla="*/ 302 w 733"/>
                  <a:gd name="T37" fmla="*/ 58 h 456"/>
                  <a:gd name="T38" fmla="*/ 247 w 733"/>
                  <a:gd name="T39" fmla="*/ 58 h 456"/>
                  <a:gd name="T40" fmla="*/ 145 w 733"/>
                  <a:gd name="T41" fmla="*/ 0 h 456"/>
                  <a:gd name="T42" fmla="*/ 124 w 733"/>
                  <a:gd name="T43" fmla="*/ 7 h 456"/>
                  <a:gd name="T44" fmla="*/ 60 w 733"/>
                  <a:gd name="T45" fmla="*/ 7 h 456"/>
                  <a:gd name="T46" fmla="*/ 68 w 733"/>
                  <a:gd name="T47" fmla="*/ 28 h 456"/>
                  <a:gd name="T48" fmla="*/ 98 w 733"/>
                  <a:gd name="T49" fmla="*/ 35 h 456"/>
                  <a:gd name="T50" fmla="*/ 65 w 733"/>
                  <a:gd name="T51" fmla="*/ 58 h 456"/>
                  <a:gd name="T52" fmla="*/ 65 w 733"/>
                  <a:gd name="T53" fmla="*/ 83 h 456"/>
                  <a:gd name="T54" fmla="*/ 84 w 733"/>
                  <a:gd name="T55" fmla="*/ 111 h 456"/>
                  <a:gd name="T56" fmla="*/ 106 w 733"/>
                  <a:gd name="T57" fmla="*/ 169 h 456"/>
                  <a:gd name="T58" fmla="*/ 92 w 733"/>
                  <a:gd name="T59" fmla="*/ 179 h 456"/>
                  <a:gd name="T60" fmla="*/ 13 w 733"/>
                  <a:gd name="T61" fmla="*/ 209 h 456"/>
                  <a:gd name="T62" fmla="*/ 10 w 733"/>
                  <a:gd name="T63" fmla="*/ 234 h 456"/>
                  <a:gd name="T64" fmla="*/ 25 w 733"/>
                  <a:gd name="T65" fmla="*/ 266 h 4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456"/>
                  <a:gd name="T101" fmla="*/ 733 w 733"/>
                  <a:gd name="T102" fmla="*/ 456 h 4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Freeform 26"/>
              <p:cNvSpPr>
                <a:spLocks/>
              </p:cNvSpPr>
              <p:nvPr/>
            </p:nvSpPr>
            <p:spPr bwMode="auto">
              <a:xfrm>
                <a:off x="3277" y="3465"/>
                <a:ext cx="163" cy="146"/>
              </a:xfrm>
              <a:custGeom>
                <a:avLst/>
                <a:gdLst>
                  <a:gd name="T0" fmla="*/ 162 w 238"/>
                  <a:gd name="T1" fmla="*/ 24 h 215"/>
                  <a:gd name="T2" fmla="*/ 131 w 238"/>
                  <a:gd name="T3" fmla="*/ 75 h 215"/>
                  <a:gd name="T4" fmla="*/ 131 w 238"/>
                  <a:gd name="T5" fmla="*/ 98 h 215"/>
                  <a:gd name="T6" fmla="*/ 72 w 238"/>
                  <a:gd name="T7" fmla="*/ 145 h 215"/>
                  <a:gd name="T8" fmla="*/ 12 w 238"/>
                  <a:gd name="T9" fmla="*/ 124 h 215"/>
                  <a:gd name="T10" fmla="*/ 0 w 238"/>
                  <a:gd name="T11" fmla="*/ 81 h 215"/>
                  <a:gd name="T12" fmla="*/ 3 w 238"/>
                  <a:gd name="T13" fmla="*/ 61 h 215"/>
                  <a:gd name="T14" fmla="*/ 37 w 238"/>
                  <a:gd name="T15" fmla="*/ 29 h 215"/>
                  <a:gd name="T16" fmla="*/ 47 w 238"/>
                  <a:gd name="T17" fmla="*/ 19 h 215"/>
                  <a:gd name="T18" fmla="*/ 103 w 238"/>
                  <a:gd name="T19" fmla="*/ 11 h 215"/>
                  <a:gd name="T20" fmla="*/ 127 w 238"/>
                  <a:gd name="T21" fmla="*/ 8 h 215"/>
                  <a:gd name="T22" fmla="*/ 136 w 238"/>
                  <a:gd name="T23" fmla="*/ 0 h 215"/>
                  <a:gd name="T24" fmla="*/ 153 w 238"/>
                  <a:gd name="T25" fmla="*/ 3 h 215"/>
                  <a:gd name="T26" fmla="*/ 162 w 238"/>
                  <a:gd name="T27" fmla="*/ 24 h 2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8"/>
                  <a:gd name="T43" fmla="*/ 0 h 215"/>
                  <a:gd name="T44" fmla="*/ 238 w 238"/>
                  <a:gd name="T45" fmla="*/ 215 h 2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27"/>
              <p:cNvSpPr>
                <a:spLocks noChangeArrowheads="1"/>
              </p:cNvSpPr>
              <p:nvPr/>
            </p:nvSpPr>
            <p:spPr bwMode="auto">
              <a:xfrm>
                <a:off x="3856" y="2531"/>
                <a:ext cx="42" cy="41"/>
              </a:xfrm>
              <a:prstGeom prst="ellipse">
                <a:avLst/>
              </a:prstGeom>
              <a:grpFill/>
              <a:ln w="9525">
                <a:solidFill>
                  <a:schemeClr val="bg1"/>
                </a:solidFill>
                <a:round/>
                <a:headEnd/>
                <a:tailEnd/>
              </a:ln>
            </p:spPr>
            <p:txBody>
              <a:bodyPr lIns="52121" tIns="26060" rIns="52121" bIns="2606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Freeform 28"/>
              <p:cNvSpPr>
                <a:spLocks/>
              </p:cNvSpPr>
              <p:nvPr/>
            </p:nvSpPr>
            <p:spPr bwMode="auto">
              <a:xfrm>
                <a:off x="2302" y="1811"/>
                <a:ext cx="893" cy="747"/>
              </a:xfrm>
              <a:custGeom>
                <a:avLst/>
                <a:gdLst>
                  <a:gd name="T0" fmla="*/ 0 w 1299"/>
                  <a:gd name="T1" fmla="*/ 140 h 1107"/>
                  <a:gd name="T2" fmla="*/ 34 w 1299"/>
                  <a:gd name="T3" fmla="*/ 106 h 1107"/>
                  <a:gd name="T4" fmla="*/ 137 w 1299"/>
                  <a:gd name="T5" fmla="*/ 48 h 1107"/>
                  <a:gd name="T6" fmla="*/ 163 w 1299"/>
                  <a:gd name="T7" fmla="*/ 13 h 1107"/>
                  <a:gd name="T8" fmla="*/ 185 w 1299"/>
                  <a:gd name="T9" fmla="*/ 1 h 1107"/>
                  <a:gd name="T10" fmla="*/ 225 w 1299"/>
                  <a:gd name="T11" fmla="*/ 26 h 1107"/>
                  <a:gd name="T12" fmla="*/ 228 w 1299"/>
                  <a:gd name="T13" fmla="*/ 101 h 1107"/>
                  <a:gd name="T14" fmla="*/ 283 w 1299"/>
                  <a:gd name="T15" fmla="*/ 165 h 1107"/>
                  <a:gd name="T16" fmla="*/ 373 w 1299"/>
                  <a:gd name="T17" fmla="*/ 143 h 1107"/>
                  <a:gd name="T18" fmla="*/ 397 w 1299"/>
                  <a:gd name="T19" fmla="*/ 161 h 1107"/>
                  <a:gd name="T20" fmla="*/ 357 w 1299"/>
                  <a:gd name="T21" fmla="*/ 202 h 1107"/>
                  <a:gd name="T22" fmla="*/ 399 w 1299"/>
                  <a:gd name="T23" fmla="*/ 244 h 1107"/>
                  <a:gd name="T24" fmla="*/ 419 w 1299"/>
                  <a:gd name="T25" fmla="*/ 250 h 1107"/>
                  <a:gd name="T26" fmla="*/ 439 w 1299"/>
                  <a:gd name="T27" fmla="*/ 281 h 1107"/>
                  <a:gd name="T28" fmla="*/ 520 w 1299"/>
                  <a:gd name="T29" fmla="*/ 283 h 1107"/>
                  <a:gd name="T30" fmla="*/ 597 w 1299"/>
                  <a:gd name="T31" fmla="*/ 252 h 1107"/>
                  <a:gd name="T32" fmla="*/ 604 w 1299"/>
                  <a:gd name="T33" fmla="*/ 301 h 1107"/>
                  <a:gd name="T34" fmla="*/ 584 w 1299"/>
                  <a:gd name="T35" fmla="*/ 327 h 1107"/>
                  <a:gd name="T36" fmla="*/ 577 w 1299"/>
                  <a:gd name="T37" fmla="*/ 366 h 1107"/>
                  <a:gd name="T38" fmla="*/ 635 w 1299"/>
                  <a:gd name="T39" fmla="*/ 389 h 1107"/>
                  <a:gd name="T40" fmla="*/ 691 w 1299"/>
                  <a:gd name="T41" fmla="*/ 485 h 1107"/>
                  <a:gd name="T42" fmla="*/ 716 w 1299"/>
                  <a:gd name="T43" fmla="*/ 524 h 1107"/>
                  <a:gd name="T44" fmla="*/ 745 w 1299"/>
                  <a:gd name="T45" fmla="*/ 544 h 1107"/>
                  <a:gd name="T46" fmla="*/ 753 w 1299"/>
                  <a:gd name="T47" fmla="*/ 521 h 1107"/>
                  <a:gd name="T48" fmla="*/ 782 w 1299"/>
                  <a:gd name="T49" fmla="*/ 489 h 1107"/>
                  <a:gd name="T50" fmla="*/ 753 w 1299"/>
                  <a:gd name="T51" fmla="*/ 465 h 1107"/>
                  <a:gd name="T52" fmla="*/ 770 w 1299"/>
                  <a:gd name="T53" fmla="*/ 405 h 1107"/>
                  <a:gd name="T54" fmla="*/ 799 w 1299"/>
                  <a:gd name="T55" fmla="*/ 411 h 1107"/>
                  <a:gd name="T56" fmla="*/ 857 w 1299"/>
                  <a:gd name="T57" fmla="*/ 447 h 1107"/>
                  <a:gd name="T58" fmla="*/ 892 w 1299"/>
                  <a:gd name="T59" fmla="*/ 482 h 1107"/>
                  <a:gd name="T60" fmla="*/ 885 w 1299"/>
                  <a:gd name="T61" fmla="*/ 529 h 1107"/>
                  <a:gd name="T62" fmla="*/ 841 w 1299"/>
                  <a:gd name="T63" fmla="*/ 544 h 1107"/>
                  <a:gd name="T64" fmla="*/ 835 w 1299"/>
                  <a:gd name="T65" fmla="*/ 556 h 1107"/>
                  <a:gd name="T66" fmla="*/ 802 w 1299"/>
                  <a:gd name="T67" fmla="*/ 569 h 1107"/>
                  <a:gd name="T68" fmla="*/ 765 w 1299"/>
                  <a:gd name="T69" fmla="*/ 560 h 1107"/>
                  <a:gd name="T70" fmla="*/ 765 w 1299"/>
                  <a:gd name="T71" fmla="*/ 577 h 1107"/>
                  <a:gd name="T72" fmla="*/ 750 w 1299"/>
                  <a:gd name="T73" fmla="*/ 602 h 1107"/>
                  <a:gd name="T74" fmla="*/ 757 w 1299"/>
                  <a:gd name="T75" fmla="*/ 649 h 1107"/>
                  <a:gd name="T76" fmla="*/ 760 w 1299"/>
                  <a:gd name="T77" fmla="*/ 672 h 1107"/>
                  <a:gd name="T78" fmla="*/ 719 w 1299"/>
                  <a:gd name="T79" fmla="*/ 680 h 1107"/>
                  <a:gd name="T80" fmla="*/ 724 w 1299"/>
                  <a:gd name="T81" fmla="*/ 722 h 1107"/>
                  <a:gd name="T82" fmla="*/ 701 w 1299"/>
                  <a:gd name="T83" fmla="*/ 739 h 1107"/>
                  <a:gd name="T84" fmla="*/ 652 w 1299"/>
                  <a:gd name="T85" fmla="*/ 743 h 1107"/>
                  <a:gd name="T86" fmla="*/ 630 w 1299"/>
                  <a:gd name="T87" fmla="*/ 706 h 1107"/>
                  <a:gd name="T88" fmla="*/ 606 w 1299"/>
                  <a:gd name="T89" fmla="*/ 706 h 1107"/>
                  <a:gd name="T90" fmla="*/ 558 w 1299"/>
                  <a:gd name="T91" fmla="*/ 666 h 1107"/>
                  <a:gd name="T92" fmla="*/ 549 w 1299"/>
                  <a:gd name="T93" fmla="*/ 630 h 1107"/>
                  <a:gd name="T94" fmla="*/ 497 w 1299"/>
                  <a:gd name="T95" fmla="*/ 649 h 1107"/>
                  <a:gd name="T96" fmla="*/ 484 w 1299"/>
                  <a:gd name="T97" fmla="*/ 669 h 1107"/>
                  <a:gd name="T98" fmla="*/ 430 w 1299"/>
                  <a:gd name="T99" fmla="*/ 640 h 1107"/>
                  <a:gd name="T100" fmla="*/ 428 w 1299"/>
                  <a:gd name="T101" fmla="*/ 610 h 1107"/>
                  <a:gd name="T102" fmla="*/ 463 w 1299"/>
                  <a:gd name="T103" fmla="*/ 630 h 1107"/>
                  <a:gd name="T104" fmla="*/ 478 w 1299"/>
                  <a:gd name="T105" fmla="*/ 589 h 1107"/>
                  <a:gd name="T106" fmla="*/ 509 w 1299"/>
                  <a:gd name="T107" fmla="*/ 560 h 1107"/>
                  <a:gd name="T108" fmla="*/ 536 w 1299"/>
                  <a:gd name="T109" fmla="*/ 520 h 1107"/>
                  <a:gd name="T110" fmla="*/ 523 w 1299"/>
                  <a:gd name="T111" fmla="*/ 455 h 1107"/>
                  <a:gd name="T112" fmla="*/ 474 w 1299"/>
                  <a:gd name="T113" fmla="*/ 366 h 1107"/>
                  <a:gd name="T114" fmla="*/ 422 w 1299"/>
                  <a:gd name="T115" fmla="*/ 347 h 1107"/>
                  <a:gd name="T116" fmla="*/ 365 w 1299"/>
                  <a:gd name="T117" fmla="*/ 283 h 1107"/>
                  <a:gd name="T118" fmla="*/ 273 w 1299"/>
                  <a:gd name="T119" fmla="*/ 258 h 1107"/>
                  <a:gd name="T120" fmla="*/ 201 w 1299"/>
                  <a:gd name="T121" fmla="*/ 266 h 1107"/>
                  <a:gd name="T122" fmla="*/ 144 w 1299"/>
                  <a:gd name="T123" fmla="*/ 288 h 1107"/>
                  <a:gd name="T124" fmla="*/ 86 w 1299"/>
                  <a:gd name="T125" fmla="*/ 254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99"/>
                  <a:gd name="T190" fmla="*/ 0 h 1107"/>
                  <a:gd name="T191" fmla="*/ 1299 w 1299"/>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Freeform 29"/>
              <p:cNvSpPr>
                <a:spLocks/>
              </p:cNvSpPr>
              <p:nvPr/>
            </p:nvSpPr>
            <p:spPr bwMode="auto">
              <a:xfrm>
                <a:off x="3021" y="2028"/>
                <a:ext cx="334" cy="572"/>
              </a:xfrm>
              <a:custGeom>
                <a:avLst/>
                <a:gdLst>
                  <a:gd name="T0" fmla="*/ 278 w 482"/>
                  <a:gd name="T1" fmla="*/ 340 h 849"/>
                  <a:gd name="T2" fmla="*/ 270 w 482"/>
                  <a:gd name="T3" fmla="*/ 193 h 849"/>
                  <a:gd name="T4" fmla="*/ 294 w 482"/>
                  <a:gd name="T5" fmla="*/ 144 h 849"/>
                  <a:gd name="T6" fmla="*/ 292 w 482"/>
                  <a:gd name="T7" fmla="*/ 77 h 849"/>
                  <a:gd name="T8" fmla="*/ 306 w 482"/>
                  <a:gd name="T9" fmla="*/ 30 h 849"/>
                  <a:gd name="T10" fmla="*/ 295 w 482"/>
                  <a:gd name="T11" fmla="*/ 0 h 849"/>
                  <a:gd name="T12" fmla="*/ 245 w 482"/>
                  <a:gd name="T13" fmla="*/ 17 h 849"/>
                  <a:gd name="T14" fmla="*/ 227 w 482"/>
                  <a:gd name="T15" fmla="*/ 58 h 849"/>
                  <a:gd name="T16" fmla="*/ 207 w 482"/>
                  <a:gd name="T17" fmla="*/ 73 h 849"/>
                  <a:gd name="T18" fmla="*/ 142 w 482"/>
                  <a:gd name="T19" fmla="*/ 146 h 849"/>
                  <a:gd name="T20" fmla="*/ 94 w 482"/>
                  <a:gd name="T21" fmla="*/ 144 h 849"/>
                  <a:gd name="T22" fmla="*/ 82 w 482"/>
                  <a:gd name="T23" fmla="*/ 191 h 849"/>
                  <a:gd name="T24" fmla="*/ 142 w 482"/>
                  <a:gd name="T25" fmla="*/ 227 h 849"/>
                  <a:gd name="T26" fmla="*/ 178 w 482"/>
                  <a:gd name="T27" fmla="*/ 262 h 849"/>
                  <a:gd name="T28" fmla="*/ 171 w 482"/>
                  <a:gd name="T29" fmla="*/ 309 h 849"/>
                  <a:gd name="T30" fmla="*/ 125 w 482"/>
                  <a:gd name="T31" fmla="*/ 323 h 849"/>
                  <a:gd name="T32" fmla="*/ 118 w 482"/>
                  <a:gd name="T33" fmla="*/ 335 h 849"/>
                  <a:gd name="T34" fmla="*/ 85 w 482"/>
                  <a:gd name="T35" fmla="*/ 348 h 849"/>
                  <a:gd name="T36" fmla="*/ 47 w 482"/>
                  <a:gd name="T37" fmla="*/ 340 h 849"/>
                  <a:gd name="T38" fmla="*/ 47 w 482"/>
                  <a:gd name="T39" fmla="*/ 356 h 849"/>
                  <a:gd name="T40" fmla="*/ 31 w 482"/>
                  <a:gd name="T41" fmla="*/ 381 h 849"/>
                  <a:gd name="T42" fmla="*/ 38 w 482"/>
                  <a:gd name="T43" fmla="*/ 428 h 849"/>
                  <a:gd name="T44" fmla="*/ 42 w 482"/>
                  <a:gd name="T45" fmla="*/ 451 h 849"/>
                  <a:gd name="T46" fmla="*/ 0 w 482"/>
                  <a:gd name="T47" fmla="*/ 459 h 849"/>
                  <a:gd name="T48" fmla="*/ 5 w 482"/>
                  <a:gd name="T49" fmla="*/ 501 h 849"/>
                  <a:gd name="T50" fmla="*/ 21 w 482"/>
                  <a:gd name="T51" fmla="*/ 518 h 849"/>
                  <a:gd name="T52" fmla="*/ 78 w 482"/>
                  <a:gd name="T53" fmla="*/ 511 h 849"/>
                  <a:gd name="T54" fmla="*/ 91 w 482"/>
                  <a:gd name="T55" fmla="*/ 525 h 849"/>
                  <a:gd name="T56" fmla="*/ 148 w 482"/>
                  <a:gd name="T57" fmla="*/ 549 h 849"/>
                  <a:gd name="T58" fmla="*/ 220 w 482"/>
                  <a:gd name="T59" fmla="*/ 557 h 849"/>
                  <a:gd name="T60" fmla="*/ 254 w 482"/>
                  <a:gd name="T61" fmla="*/ 565 h 849"/>
                  <a:gd name="T62" fmla="*/ 247 w 482"/>
                  <a:gd name="T63" fmla="*/ 534 h 849"/>
                  <a:gd name="T64" fmla="*/ 278 w 482"/>
                  <a:gd name="T65" fmla="*/ 503 h 849"/>
                  <a:gd name="T66" fmla="*/ 270 w 482"/>
                  <a:gd name="T67" fmla="*/ 488 h 849"/>
                  <a:gd name="T68" fmla="*/ 240 w 482"/>
                  <a:gd name="T69" fmla="*/ 470 h 849"/>
                  <a:gd name="T70" fmla="*/ 299 w 482"/>
                  <a:gd name="T71" fmla="*/ 464 h 849"/>
                  <a:gd name="T72" fmla="*/ 317 w 482"/>
                  <a:gd name="T73" fmla="*/ 468 h 849"/>
                  <a:gd name="T74" fmla="*/ 333 w 482"/>
                  <a:gd name="T75" fmla="*/ 436 h 849"/>
                  <a:gd name="T76" fmla="*/ 285 w 482"/>
                  <a:gd name="T77" fmla="*/ 360 h 8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2"/>
                  <a:gd name="T118" fmla="*/ 0 h 849"/>
                  <a:gd name="T119" fmla="*/ 482 w 482"/>
                  <a:gd name="T120" fmla="*/ 849 h 8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Freeform 30"/>
              <p:cNvSpPr>
                <a:spLocks/>
              </p:cNvSpPr>
              <p:nvPr/>
            </p:nvSpPr>
            <p:spPr bwMode="auto">
              <a:xfrm>
                <a:off x="3607" y="2351"/>
                <a:ext cx="311" cy="367"/>
              </a:xfrm>
              <a:custGeom>
                <a:avLst/>
                <a:gdLst>
                  <a:gd name="T0" fmla="*/ 74 w 451"/>
                  <a:gd name="T1" fmla="*/ 0 h 543"/>
                  <a:gd name="T2" fmla="*/ 128 w 451"/>
                  <a:gd name="T3" fmla="*/ 31 h 543"/>
                  <a:gd name="T4" fmla="*/ 170 w 451"/>
                  <a:gd name="T5" fmla="*/ 49 h 543"/>
                  <a:gd name="T6" fmla="*/ 190 w 451"/>
                  <a:gd name="T7" fmla="*/ 52 h 543"/>
                  <a:gd name="T8" fmla="*/ 201 w 451"/>
                  <a:gd name="T9" fmla="*/ 97 h 543"/>
                  <a:gd name="T10" fmla="*/ 234 w 451"/>
                  <a:gd name="T11" fmla="*/ 116 h 543"/>
                  <a:gd name="T12" fmla="*/ 259 w 451"/>
                  <a:gd name="T13" fmla="*/ 100 h 543"/>
                  <a:gd name="T14" fmla="*/ 268 w 451"/>
                  <a:gd name="T15" fmla="*/ 126 h 543"/>
                  <a:gd name="T16" fmla="*/ 237 w 451"/>
                  <a:gd name="T17" fmla="*/ 143 h 543"/>
                  <a:gd name="T18" fmla="*/ 226 w 451"/>
                  <a:gd name="T19" fmla="*/ 165 h 543"/>
                  <a:gd name="T20" fmla="*/ 259 w 451"/>
                  <a:gd name="T21" fmla="*/ 197 h 543"/>
                  <a:gd name="T22" fmla="*/ 310 w 451"/>
                  <a:gd name="T23" fmla="*/ 222 h 543"/>
                  <a:gd name="T24" fmla="*/ 302 w 451"/>
                  <a:gd name="T25" fmla="*/ 262 h 543"/>
                  <a:gd name="T26" fmla="*/ 302 w 451"/>
                  <a:gd name="T27" fmla="*/ 283 h 543"/>
                  <a:gd name="T28" fmla="*/ 274 w 451"/>
                  <a:gd name="T29" fmla="*/ 298 h 543"/>
                  <a:gd name="T30" fmla="*/ 251 w 451"/>
                  <a:gd name="T31" fmla="*/ 361 h 543"/>
                  <a:gd name="T32" fmla="*/ 232 w 451"/>
                  <a:gd name="T33" fmla="*/ 352 h 543"/>
                  <a:gd name="T34" fmla="*/ 182 w 451"/>
                  <a:gd name="T35" fmla="*/ 335 h 543"/>
                  <a:gd name="T36" fmla="*/ 143 w 451"/>
                  <a:gd name="T37" fmla="*/ 359 h 543"/>
                  <a:gd name="T38" fmla="*/ 154 w 451"/>
                  <a:gd name="T39" fmla="*/ 331 h 543"/>
                  <a:gd name="T40" fmla="*/ 110 w 451"/>
                  <a:gd name="T41" fmla="*/ 346 h 543"/>
                  <a:gd name="T42" fmla="*/ 88 w 451"/>
                  <a:gd name="T43" fmla="*/ 269 h 543"/>
                  <a:gd name="T44" fmla="*/ 68 w 451"/>
                  <a:gd name="T45" fmla="*/ 257 h 543"/>
                  <a:gd name="T46" fmla="*/ 50 w 451"/>
                  <a:gd name="T47" fmla="*/ 216 h 543"/>
                  <a:gd name="T48" fmla="*/ 71 w 451"/>
                  <a:gd name="T49" fmla="*/ 190 h 543"/>
                  <a:gd name="T50" fmla="*/ 61 w 451"/>
                  <a:gd name="T51" fmla="*/ 153 h 543"/>
                  <a:gd name="T52" fmla="*/ 19 w 451"/>
                  <a:gd name="T53" fmla="*/ 151 h 543"/>
                  <a:gd name="T54" fmla="*/ 19 w 451"/>
                  <a:gd name="T55" fmla="*/ 114 h 543"/>
                  <a:gd name="T56" fmla="*/ 34 w 451"/>
                  <a:gd name="T57" fmla="*/ 83 h 543"/>
                  <a:gd name="T58" fmla="*/ 42 w 451"/>
                  <a:gd name="T59" fmla="*/ 44 h 543"/>
                  <a:gd name="T60" fmla="*/ 68 w 451"/>
                  <a:gd name="T61" fmla="*/ 70 h 543"/>
                  <a:gd name="T62" fmla="*/ 94 w 451"/>
                  <a:gd name="T63" fmla="*/ 48 h 543"/>
                  <a:gd name="T64" fmla="*/ 68 w 451"/>
                  <a:gd name="T65" fmla="*/ 20 h 5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1"/>
                  <a:gd name="T100" fmla="*/ 0 h 543"/>
                  <a:gd name="T101" fmla="*/ 451 w 451"/>
                  <a:gd name="T102" fmla="*/ 543 h 5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Freeform 31"/>
              <p:cNvSpPr>
                <a:spLocks/>
              </p:cNvSpPr>
              <p:nvPr/>
            </p:nvSpPr>
            <p:spPr bwMode="auto">
              <a:xfrm>
                <a:off x="3682" y="2297"/>
                <a:ext cx="368" cy="286"/>
              </a:xfrm>
              <a:custGeom>
                <a:avLst/>
                <a:gdLst>
                  <a:gd name="T0" fmla="*/ 341 w 533"/>
                  <a:gd name="T1" fmla="*/ 226 h 427"/>
                  <a:gd name="T2" fmla="*/ 333 w 533"/>
                  <a:gd name="T3" fmla="*/ 251 h 427"/>
                  <a:gd name="T4" fmla="*/ 323 w 533"/>
                  <a:gd name="T5" fmla="*/ 264 h 427"/>
                  <a:gd name="T6" fmla="*/ 304 w 533"/>
                  <a:gd name="T7" fmla="*/ 285 h 427"/>
                  <a:gd name="T8" fmla="*/ 275 w 533"/>
                  <a:gd name="T9" fmla="*/ 280 h 427"/>
                  <a:gd name="T10" fmla="*/ 252 w 533"/>
                  <a:gd name="T11" fmla="*/ 267 h 427"/>
                  <a:gd name="T12" fmla="*/ 237 w 533"/>
                  <a:gd name="T13" fmla="*/ 274 h 427"/>
                  <a:gd name="T14" fmla="*/ 188 w 533"/>
                  <a:gd name="T15" fmla="*/ 268 h 427"/>
                  <a:gd name="T16" fmla="*/ 186 w 533"/>
                  <a:gd name="T17" fmla="*/ 250 h 427"/>
                  <a:gd name="T18" fmla="*/ 160 w 533"/>
                  <a:gd name="T19" fmla="*/ 232 h 427"/>
                  <a:gd name="T20" fmla="*/ 153 w 533"/>
                  <a:gd name="T21" fmla="*/ 217 h 427"/>
                  <a:gd name="T22" fmla="*/ 164 w 533"/>
                  <a:gd name="T23" fmla="*/ 205 h 427"/>
                  <a:gd name="T24" fmla="*/ 164 w 533"/>
                  <a:gd name="T25" fmla="*/ 196 h 427"/>
                  <a:gd name="T26" fmla="*/ 164 w 533"/>
                  <a:gd name="T27" fmla="*/ 184 h 427"/>
                  <a:gd name="T28" fmla="*/ 195 w 533"/>
                  <a:gd name="T29" fmla="*/ 179 h 427"/>
                  <a:gd name="T30" fmla="*/ 196 w 533"/>
                  <a:gd name="T31" fmla="*/ 167 h 427"/>
                  <a:gd name="T32" fmla="*/ 186 w 533"/>
                  <a:gd name="T33" fmla="*/ 153 h 427"/>
                  <a:gd name="T34" fmla="*/ 168 w 533"/>
                  <a:gd name="T35" fmla="*/ 152 h 427"/>
                  <a:gd name="T36" fmla="*/ 160 w 533"/>
                  <a:gd name="T37" fmla="*/ 168 h 427"/>
                  <a:gd name="T38" fmla="*/ 135 w 533"/>
                  <a:gd name="T39" fmla="*/ 164 h 427"/>
                  <a:gd name="T40" fmla="*/ 128 w 533"/>
                  <a:gd name="T41" fmla="*/ 151 h 427"/>
                  <a:gd name="T42" fmla="*/ 112 w 533"/>
                  <a:gd name="T43" fmla="*/ 143 h 427"/>
                  <a:gd name="T44" fmla="*/ 117 w 533"/>
                  <a:gd name="T45" fmla="*/ 106 h 427"/>
                  <a:gd name="T46" fmla="*/ 113 w 533"/>
                  <a:gd name="T47" fmla="*/ 102 h 427"/>
                  <a:gd name="T48" fmla="*/ 96 w 533"/>
                  <a:gd name="T49" fmla="*/ 103 h 427"/>
                  <a:gd name="T50" fmla="*/ 85 w 533"/>
                  <a:gd name="T51" fmla="*/ 93 h 427"/>
                  <a:gd name="T52" fmla="*/ 54 w 533"/>
                  <a:gd name="T53" fmla="*/ 85 h 427"/>
                  <a:gd name="T54" fmla="*/ 37 w 533"/>
                  <a:gd name="T55" fmla="*/ 69 h 427"/>
                  <a:gd name="T56" fmla="*/ 0 w 533"/>
                  <a:gd name="T57" fmla="*/ 54 h 427"/>
                  <a:gd name="T58" fmla="*/ 3 w 533"/>
                  <a:gd name="T59" fmla="*/ 38 h 427"/>
                  <a:gd name="T60" fmla="*/ 19 w 533"/>
                  <a:gd name="T61" fmla="*/ 33 h 427"/>
                  <a:gd name="T62" fmla="*/ 46 w 533"/>
                  <a:gd name="T63" fmla="*/ 54 h 427"/>
                  <a:gd name="T64" fmla="*/ 54 w 533"/>
                  <a:gd name="T65" fmla="*/ 54 h 427"/>
                  <a:gd name="T66" fmla="*/ 80 w 533"/>
                  <a:gd name="T67" fmla="*/ 52 h 427"/>
                  <a:gd name="T68" fmla="*/ 94 w 533"/>
                  <a:gd name="T69" fmla="*/ 41 h 427"/>
                  <a:gd name="T70" fmla="*/ 115 w 533"/>
                  <a:gd name="T71" fmla="*/ 57 h 427"/>
                  <a:gd name="T72" fmla="*/ 124 w 533"/>
                  <a:gd name="T73" fmla="*/ 42 h 427"/>
                  <a:gd name="T74" fmla="*/ 125 w 533"/>
                  <a:gd name="T75" fmla="*/ 34 h 427"/>
                  <a:gd name="T76" fmla="*/ 142 w 533"/>
                  <a:gd name="T77" fmla="*/ 24 h 427"/>
                  <a:gd name="T78" fmla="*/ 148 w 533"/>
                  <a:gd name="T79" fmla="*/ 3 h 427"/>
                  <a:gd name="T80" fmla="*/ 164 w 533"/>
                  <a:gd name="T81" fmla="*/ 0 h 427"/>
                  <a:gd name="T82" fmla="*/ 207 w 533"/>
                  <a:gd name="T83" fmla="*/ 29 h 427"/>
                  <a:gd name="T84" fmla="*/ 237 w 533"/>
                  <a:gd name="T85" fmla="*/ 41 h 427"/>
                  <a:gd name="T86" fmla="*/ 295 w 533"/>
                  <a:gd name="T87" fmla="*/ 134 h 427"/>
                  <a:gd name="T88" fmla="*/ 291 w 533"/>
                  <a:gd name="T89" fmla="*/ 143 h 427"/>
                  <a:gd name="T90" fmla="*/ 331 w 533"/>
                  <a:gd name="T91" fmla="*/ 161 h 427"/>
                  <a:gd name="T92" fmla="*/ 341 w 533"/>
                  <a:gd name="T93" fmla="*/ 177 h 427"/>
                  <a:gd name="T94" fmla="*/ 358 w 533"/>
                  <a:gd name="T95" fmla="*/ 185 h 427"/>
                  <a:gd name="T96" fmla="*/ 367 w 533"/>
                  <a:gd name="T97" fmla="*/ 202 h 427"/>
                  <a:gd name="T98" fmla="*/ 356 w 533"/>
                  <a:gd name="T99" fmla="*/ 206 h 427"/>
                  <a:gd name="T100" fmla="*/ 336 w 533"/>
                  <a:gd name="T101" fmla="*/ 200 h 427"/>
                  <a:gd name="T102" fmla="*/ 308 w 533"/>
                  <a:gd name="T103" fmla="*/ 200 h 427"/>
                  <a:gd name="T104" fmla="*/ 282 w 533"/>
                  <a:gd name="T105" fmla="*/ 192 h 427"/>
                  <a:gd name="T106" fmla="*/ 275 w 533"/>
                  <a:gd name="T107" fmla="*/ 200 h 427"/>
                  <a:gd name="T108" fmla="*/ 296 w 533"/>
                  <a:gd name="T109" fmla="*/ 206 h 427"/>
                  <a:gd name="T110" fmla="*/ 320 w 533"/>
                  <a:gd name="T111" fmla="*/ 216 h 427"/>
                  <a:gd name="T112" fmla="*/ 341 w 533"/>
                  <a:gd name="T113" fmla="*/ 226 h 4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3"/>
                  <a:gd name="T172" fmla="*/ 0 h 427"/>
                  <a:gd name="T173" fmla="*/ 533 w 533"/>
                  <a:gd name="T174" fmla="*/ 427 h 4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solidFill>
                <a:srgbClr val="3D9DE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32"/>
              <p:cNvSpPr>
                <a:spLocks/>
              </p:cNvSpPr>
              <p:nvPr/>
            </p:nvSpPr>
            <p:spPr bwMode="auto">
              <a:xfrm>
                <a:off x="4009" y="2528"/>
                <a:ext cx="52" cy="54"/>
              </a:xfrm>
              <a:custGeom>
                <a:avLst/>
                <a:gdLst>
                  <a:gd name="T0" fmla="*/ 22 w 76"/>
                  <a:gd name="T1" fmla="*/ 53 h 80"/>
                  <a:gd name="T2" fmla="*/ 0 w 76"/>
                  <a:gd name="T3" fmla="*/ 35 h 80"/>
                  <a:gd name="T4" fmla="*/ 10 w 76"/>
                  <a:gd name="T5" fmla="*/ 22 h 80"/>
                  <a:gd name="T6" fmla="*/ 17 w 76"/>
                  <a:gd name="T7" fmla="*/ 0 h 80"/>
                  <a:gd name="T8" fmla="*/ 40 w 76"/>
                  <a:gd name="T9" fmla="*/ 9 h 80"/>
                  <a:gd name="T10" fmla="*/ 51 w 76"/>
                  <a:gd name="T11" fmla="*/ 24 h 80"/>
                  <a:gd name="T12" fmla="*/ 44 w 76"/>
                  <a:gd name="T13" fmla="*/ 35 h 80"/>
                  <a:gd name="T14" fmla="*/ 22 w 76"/>
                  <a:gd name="T15" fmla="*/ 53 h 80"/>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80"/>
                  <a:gd name="T26" fmla="*/ 76 w 7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80">
                    <a:moveTo>
                      <a:pt x="32" y="79"/>
                    </a:moveTo>
                    <a:lnTo>
                      <a:pt x="0" y="52"/>
                    </a:lnTo>
                    <a:lnTo>
                      <a:pt x="14" y="33"/>
                    </a:lnTo>
                    <a:lnTo>
                      <a:pt x="25" y="0"/>
                    </a:lnTo>
                    <a:lnTo>
                      <a:pt x="58" y="13"/>
                    </a:lnTo>
                    <a:lnTo>
                      <a:pt x="75" y="35"/>
                    </a:lnTo>
                    <a:lnTo>
                      <a:pt x="64" y="52"/>
                    </a:lnTo>
                    <a:lnTo>
                      <a:pt x="32" y="79"/>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Freeform 33"/>
              <p:cNvSpPr>
                <a:spLocks/>
              </p:cNvSpPr>
              <p:nvPr/>
            </p:nvSpPr>
            <p:spPr bwMode="auto">
              <a:xfrm>
                <a:off x="3744" y="2793"/>
                <a:ext cx="284" cy="347"/>
              </a:xfrm>
              <a:custGeom>
                <a:avLst/>
                <a:gdLst>
                  <a:gd name="T0" fmla="*/ 0 w 410"/>
                  <a:gd name="T1" fmla="*/ 265 h 515"/>
                  <a:gd name="T2" fmla="*/ 10 w 410"/>
                  <a:gd name="T3" fmla="*/ 206 h 515"/>
                  <a:gd name="T4" fmla="*/ 21 w 410"/>
                  <a:gd name="T5" fmla="*/ 191 h 515"/>
                  <a:gd name="T6" fmla="*/ 25 w 410"/>
                  <a:gd name="T7" fmla="*/ 175 h 515"/>
                  <a:gd name="T8" fmla="*/ 36 w 410"/>
                  <a:gd name="T9" fmla="*/ 150 h 515"/>
                  <a:gd name="T10" fmla="*/ 30 w 410"/>
                  <a:gd name="T11" fmla="*/ 140 h 515"/>
                  <a:gd name="T12" fmla="*/ 31 w 410"/>
                  <a:gd name="T13" fmla="*/ 119 h 515"/>
                  <a:gd name="T14" fmla="*/ 60 w 410"/>
                  <a:gd name="T15" fmla="*/ 86 h 515"/>
                  <a:gd name="T16" fmla="*/ 60 w 410"/>
                  <a:gd name="T17" fmla="*/ 65 h 515"/>
                  <a:gd name="T18" fmla="*/ 77 w 410"/>
                  <a:gd name="T19" fmla="*/ 34 h 515"/>
                  <a:gd name="T20" fmla="*/ 96 w 410"/>
                  <a:gd name="T21" fmla="*/ 39 h 515"/>
                  <a:gd name="T22" fmla="*/ 133 w 410"/>
                  <a:gd name="T23" fmla="*/ 13 h 515"/>
                  <a:gd name="T24" fmla="*/ 140 w 410"/>
                  <a:gd name="T25" fmla="*/ 0 h 515"/>
                  <a:gd name="T26" fmla="*/ 163 w 410"/>
                  <a:gd name="T27" fmla="*/ 3 h 515"/>
                  <a:gd name="T28" fmla="*/ 174 w 410"/>
                  <a:gd name="T29" fmla="*/ 32 h 515"/>
                  <a:gd name="T30" fmla="*/ 184 w 410"/>
                  <a:gd name="T31" fmla="*/ 53 h 515"/>
                  <a:gd name="T32" fmla="*/ 208 w 410"/>
                  <a:gd name="T33" fmla="*/ 53 h 515"/>
                  <a:gd name="T34" fmla="*/ 221 w 410"/>
                  <a:gd name="T35" fmla="*/ 34 h 515"/>
                  <a:gd name="T36" fmla="*/ 244 w 410"/>
                  <a:gd name="T37" fmla="*/ 55 h 515"/>
                  <a:gd name="T38" fmla="*/ 283 w 410"/>
                  <a:gd name="T39" fmla="*/ 42 h 515"/>
                  <a:gd name="T40" fmla="*/ 259 w 410"/>
                  <a:gd name="T41" fmla="*/ 98 h 515"/>
                  <a:gd name="T42" fmla="*/ 244 w 410"/>
                  <a:gd name="T43" fmla="*/ 91 h 515"/>
                  <a:gd name="T44" fmla="*/ 236 w 410"/>
                  <a:gd name="T45" fmla="*/ 97 h 515"/>
                  <a:gd name="T46" fmla="*/ 234 w 410"/>
                  <a:gd name="T47" fmla="*/ 101 h 515"/>
                  <a:gd name="T48" fmla="*/ 247 w 410"/>
                  <a:gd name="T49" fmla="*/ 116 h 515"/>
                  <a:gd name="T50" fmla="*/ 244 w 410"/>
                  <a:gd name="T51" fmla="*/ 168 h 515"/>
                  <a:gd name="T52" fmla="*/ 247 w 410"/>
                  <a:gd name="T53" fmla="*/ 184 h 515"/>
                  <a:gd name="T54" fmla="*/ 244 w 410"/>
                  <a:gd name="T55" fmla="*/ 189 h 515"/>
                  <a:gd name="T56" fmla="*/ 227 w 410"/>
                  <a:gd name="T57" fmla="*/ 186 h 515"/>
                  <a:gd name="T58" fmla="*/ 218 w 410"/>
                  <a:gd name="T59" fmla="*/ 195 h 515"/>
                  <a:gd name="T60" fmla="*/ 224 w 410"/>
                  <a:gd name="T61" fmla="*/ 210 h 515"/>
                  <a:gd name="T62" fmla="*/ 204 w 410"/>
                  <a:gd name="T63" fmla="*/ 227 h 515"/>
                  <a:gd name="T64" fmla="*/ 210 w 410"/>
                  <a:gd name="T65" fmla="*/ 234 h 515"/>
                  <a:gd name="T66" fmla="*/ 190 w 410"/>
                  <a:gd name="T67" fmla="*/ 244 h 515"/>
                  <a:gd name="T68" fmla="*/ 193 w 410"/>
                  <a:gd name="T69" fmla="*/ 257 h 515"/>
                  <a:gd name="T70" fmla="*/ 187 w 410"/>
                  <a:gd name="T71" fmla="*/ 263 h 515"/>
                  <a:gd name="T72" fmla="*/ 163 w 410"/>
                  <a:gd name="T73" fmla="*/ 263 h 515"/>
                  <a:gd name="T74" fmla="*/ 149 w 410"/>
                  <a:gd name="T75" fmla="*/ 275 h 515"/>
                  <a:gd name="T76" fmla="*/ 147 w 410"/>
                  <a:gd name="T77" fmla="*/ 280 h 515"/>
                  <a:gd name="T78" fmla="*/ 159 w 410"/>
                  <a:gd name="T79" fmla="*/ 288 h 515"/>
                  <a:gd name="T80" fmla="*/ 145 w 410"/>
                  <a:gd name="T81" fmla="*/ 308 h 515"/>
                  <a:gd name="T82" fmla="*/ 128 w 410"/>
                  <a:gd name="T83" fmla="*/ 329 h 515"/>
                  <a:gd name="T84" fmla="*/ 120 w 410"/>
                  <a:gd name="T85" fmla="*/ 327 h 515"/>
                  <a:gd name="T86" fmla="*/ 103 w 410"/>
                  <a:gd name="T87" fmla="*/ 346 h 515"/>
                  <a:gd name="T88" fmla="*/ 82 w 410"/>
                  <a:gd name="T89" fmla="*/ 303 h 515"/>
                  <a:gd name="T90" fmla="*/ 64 w 410"/>
                  <a:gd name="T91" fmla="*/ 280 h 515"/>
                  <a:gd name="T92" fmla="*/ 52 w 410"/>
                  <a:gd name="T93" fmla="*/ 281 h 515"/>
                  <a:gd name="T94" fmla="*/ 44 w 410"/>
                  <a:gd name="T95" fmla="*/ 275 h 515"/>
                  <a:gd name="T96" fmla="*/ 0 w 410"/>
                  <a:gd name="T97" fmla="*/ 265 h 5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0"/>
                  <a:gd name="T148" fmla="*/ 0 h 515"/>
                  <a:gd name="T149" fmla="*/ 410 w 410"/>
                  <a:gd name="T150" fmla="*/ 515 h 5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Freeform 34"/>
              <p:cNvSpPr>
                <a:spLocks/>
              </p:cNvSpPr>
              <p:nvPr/>
            </p:nvSpPr>
            <p:spPr bwMode="auto">
              <a:xfrm>
                <a:off x="3833" y="2553"/>
                <a:ext cx="249" cy="285"/>
              </a:xfrm>
              <a:custGeom>
                <a:avLst/>
                <a:gdLst>
                  <a:gd name="T0" fmla="*/ 180 w 361"/>
                  <a:gd name="T1" fmla="*/ 271 h 420"/>
                  <a:gd name="T2" fmla="*/ 141 w 361"/>
                  <a:gd name="T3" fmla="*/ 284 h 420"/>
                  <a:gd name="T4" fmla="*/ 119 w 361"/>
                  <a:gd name="T5" fmla="*/ 262 h 420"/>
                  <a:gd name="T6" fmla="*/ 105 w 361"/>
                  <a:gd name="T7" fmla="*/ 281 h 420"/>
                  <a:gd name="T8" fmla="*/ 81 w 361"/>
                  <a:gd name="T9" fmla="*/ 281 h 420"/>
                  <a:gd name="T10" fmla="*/ 72 w 361"/>
                  <a:gd name="T11" fmla="*/ 261 h 420"/>
                  <a:gd name="T12" fmla="*/ 61 w 361"/>
                  <a:gd name="T13" fmla="*/ 231 h 420"/>
                  <a:gd name="T14" fmla="*/ 38 w 361"/>
                  <a:gd name="T15" fmla="*/ 228 h 420"/>
                  <a:gd name="T16" fmla="*/ 15 w 361"/>
                  <a:gd name="T17" fmla="*/ 185 h 420"/>
                  <a:gd name="T18" fmla="*/ 0 w 361"/>
                  <a:gd name="T19" fmla="*/ 164 h 420"/>
                  <a:gd name="T20" fmla="*/ 10 w 361"/>
                  <a:gd name="T21" fmla="*/ 153 h 420"/>
                  <a:gd name="T22" fmla="*/ 15 w 361"/>
                  <a:gd name="T23" fmla="*/ 149 h 420"/>
                  <a:gd name="T24" fmla="*/ 39 w 361"/>
                  <a:gd name="T25" fmla="*/ 114 h 420"/>
                  <a:gd name="T26" fmla="*/ 38 w 361"/>
                  <a:gd name="T27" fmla="*/ 85 h 420"/>
                  <a:gd name="T28" fmla="*/ 47 w 361"/>
                  <a:gd name="T29" fmla="*/ 73 h 420"/>
                  <a:gd name="T30" fmla="*/ 65 w 361"/>
                  <a:gd name="T31" fmla="*/ 71 h 420"/>
                  <a:gd name="T32" fmla="*/ 72 w 361"/>
                  <a:gd name="T33" fmla="*/ 62 h 420"/>
                  <a:gd name="T34" fmla="*/ 65 w 361"/>
                  <a:gd name="T35" fmla="*/ 50 h 420"/>
                  <a:gd name="T36" fmla="*/ 73 w 361"/>
                  <a:gd name="T37" fmla="*/ 35 h 420"/>
                  <a:gd name="T38" fmla="*/ 73 w 361"/>
                  <a:gd name="T39" fmla="*/ 9 h 420"/>
                  <a:gd name="T40" fmla="*/ 88 w 361"/>
                  <a:gd name="T41" fmla="*/ 3 h 420"/>
                  <a:gd name="T42" fmla="*/ 110 w 361"/>
                  <a:gd name="T43" fmla="*/ 16 h 420"/>
                  <a:gd name="T44" fmla="*/ 141 w 361"/>
                  <a:gd name="T45" fmla="*/ 21 h 420"/>
                  <a:gd name="T46" fmla="*/ 159 w 361"/>
                  <a:gd name="T47" fmla="*/ 0 h 420"/>
                  <a:gd name="T48" fmla="*/ 183 w 361"/>
                  <a:gd name="T49" fmla="*/ 19 h 420"/>
                  <a:gd name="T50" fmla="*/ 172 w 361"/>
                  <a:gd name="T51" fmla="*/ 25 h 420"/>
                  <a:gd name="T52" fmla="*/ 160 w 361"/>
                  <a:gd name="T53" fmla="*/ 43 h 420"/>
                  <a:gd name="T54" fmla="*/ 141 w 361"/>
                  <a:gd name="T55" fmla="*/ 50 h 420"/>
                  <a:gd name="T56" fmla="*/ 137 w 361"/>
                  <a:gd name="T57" fmla="*/ 54 h 420"/>
                  <a:gd name="T58" fmla="*/ 152 w 361"/>
                  <a:gd name="T59" fmla="*/ 64 h 420"/>
                  <a:gd name="T60" fmla="*/ 186 w 361"/>
                  <a:gd name="T61" fmla="*/ 50 h 420"/>
                  <a:gd name="T62" fmla="*/ 241 w 361"/>
                  <a:gd name="T63" fmla="*/ 71 h 420"/>
                  <a:gd name="T64" fmla="*/ 248 w 361"/>
                  <a:gd name="T65" fmla="*/ 118 h 420"/>
                  <a:gd name="T66" fmla="*/ 225 w 361"/>
                  <a:gd name="T67" fmla="*/ 118 h 420"/>
                  <a:gd name="T68" fmla="*/ 223 w 361"/>
                  <a:gd name="T69" fmla="*/ 132 h 420"/>
                  <a:gd name="T70" fmla="*/ 235 w 361"/>
                  <a:gd name="T71" fmla="*/ 152 h 420"/>
                  <a:gd name="T72" fmla="*/ 225 w 361"/>
                  <a:gd name="T73" fmla="*/ 164 h 420"/>
                  <a:gd name="T74" fmla="*/ 237 w 361"/>
                  <a:gd name="T75" fmla="*/ 181 h 420"/>
                  <a:gd name="T76" fmla="*/ 218 w 361"/>
                  <a:gd name="T77" fmla="*/ 204 h 420"/>
                  <a:gd name="T78" fmla="*/ 211 w 361"/>
                  <a:gd name="T79" fmla="*/ 193 h 420"/>
                  <a:gd name="T80" fmla="*/ 183 w 361"/>
                  <a:gd name="T81" fmla="*/ 261 h 420"/>
                  <a:gd name="T82" fmla="*/ 180 w 361"/>
                  <a:gd name="T83" fmla="*/ 27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1"/>
                  <a:gd name="T127" fmla="*/ 0 h 420"/>
                  <a:gd name="T128" fmla="*/ 361 w 361"/>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solidFill>
                <a:srgbClr val="3D9DE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35" name="Freeform 35"/>
              <p:cNvSpPr>
                <a:spLocks/>
              </p:cNvSpPr>
              <p:nvPr/>
            </p:nvSpPr>
            <p:spPr bwMode="auto">
              <a:xfrm>
                <a:off x="4057" y="3012"/>
                <a:ext cx="106" cy="210"/>
              </a:xfrm>
              <a:custGeom>
                <a:avLst/>
                <a:gdLst>
                  <a:gd name="T0" fmla="*/ 0 w 152"/>
                  <a:gd name="T1" fmla="*/ 101 h 313"/>
                  <a:gd name="T2" fmla="*/ 0 w 152"/>
                  <a:gd name="T3" fmla="*/ 134 h 313"/>
                  <a:gd name="T4" fmla="*/ 7 w 152"/>
                  <a:gd name="T5" fmla="*/ 169 h 313"/>
                  <a:gd name="T6" fmla="*/ 28 w 152"/>
                  <a:gd name="T7" fmla="*/ 182 h 313"/>
                  <a:gd name="T8" fmla="*/ 41 w 152"/>
                  <a:gd name="T9" fmla="*/ 209 h 313"/>
                  <a:gd name="T10" fmla="*/ 49 w 152"/>
                  <a:gd name="T11" fmla="*/ 169 h 313"/>
                  <a:gd name="T12" fmla="*/ 69 w 152"/>
                  <a:gd name="T13" fmla="*/ 146 h 313"/>
                  <a:gd name="T14" fmla="*/ 105 w 152"/>
                  <a:gd name="T15" fmla="*/ 44 h 313"/>
                  <a:gd name="T16" fmla="*/ 105 w 152"/>
                  <a:gd name="T17" fmla="*/ 11 h 313"/>
                  <a:gd name="T18" fmla="*/ 86 w 152"/>
                  <a:gd name="T19" fmla="*/ 0 h 313"/>
                  <a:gd name="T20" fmla="*/ 52 w 152"/>
                  <a:gd name="T21" fmla="*/ 14 h 313"/>
                  <a:gd name="T22" fmla="*/ 0 w 152"/>
                  <a:gd name="T23" fmla="*/ 101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13"/>
                  <a:gd name="T38" fmla="*/ 152 w 152"/>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Freeform 36"/>
              <p:cNvSpPr>
                <a:spLocks/>
              </p:cNvSpPr>
              <p:nvPr/>
            </p:nvSpPr>
            <p:spPr bwMode="auto">
              <a:xfrm>
                <a:off x="3580" y="2077"/>
                <a:ext cx="436" cy="282"/>
              </a:xfrm>
              <a:custGeom>
                <a:avLst/>
                <a:gdLst>
                  <a:gd name="T0" fmla="*/ 96 w 629"/>
                  <a:gd name="T1" fmla="*/ 272 h 418"/>
                  <a:gd name="T2" fmla="*/ 100 w 629"/>
                  <a:gd name="T3" fmla="*/ 256 h 418"/>
                  <a:gd name="T4" fmla="*/ 115 w 629"/>
                  <a:gd name="T5" fmla="*/ 252 h 418"/>
                  <a:gd name="T6" fmla="*/ 143 w 629"/>
                  <a:gd name="T7" fmla="*/ 272 h 418"/>
                  <a:gd name="T8" fmla="*/ 152 w 629"/>
                  <a:gd name="T9" fmla="*/ 272 h 418"/>
                  <a:gd name="T10" fmla="*/ 179 w 629"/>
                  <a:gd name="T11" fmla="*/ 271 h 418"/>
                  <a:gd name="T12" fmla="*/ 193 w 629"/>
                  <a:gd name="T13" fmla="*/ 259 h 418"/>
                  <a:gd name="T14" fmla="*/ 215 w 629"/>
                  <a:gd name="T15" fmla="*/ 275 h 418"/>
                  <a:gd name="T16" fmla="*/ 224 w 629"/>
                  <a:gd name="T17" fmla="*/ 260 h 418"/>
                  <a:gd name="T18" fmla="*/ 225 w 629"/>
                  <a:gd name="T19" fmla="*/ 254 h 418"/>
                  <a:gd name="T20" fmla="*/ 243 w 629"/>
                  <a:gd name="T21" fmla="*/ 243 h 418"/>
                  <a:gd name="T22" fmla="*/ 249 w 629"/>
                  <a:gd name="T23" fmla="*/ 221 h 418"/>
                  <a:gd name="T24" fmla="*/ 265 w 629"/>
                  <a:gd name="T25" fmla="*/ 217 h 418"/>
                  <a:gd name="T26" fmla="*/ 315 w 629"/>
                  <a:gd name="T27" fmla="*/ 140 h 418"/>
                  <a:gd name="T28" fmla="*/ 305 w 629"/>
                  <a:gd name="T29" fmla="*/ 128 h 418"/>
                  <a:gd name="T30" fmla="*/ 315 w 629"/>
                  <a:gd name="T31" fmla="*/ 120 h 418"/>
                  <a:gd name="T32" fmla="*/ 326 w 629"/>
                  <a:gd name="T33" fmla="*/ 123 h 418"/>
                  <a:gd name="T34" fmla="*/ 340 w 629"/>
                  <a:gd name="T35" fmla="*/ 116 h 418"/>
                  <a:gd name="T36" fmla="*/ 349 w 629"/>
                  <a:gd name="T37" fmla="*/ 97 h 418"/>
                  <a:gd name="T38" fmla="*/ 388 w 629"/>
                  <a:gd name="T39" fmla="*/ 63 h 418"/>
                  <a:gd name="T40" fmla="*/ 419 w 629"/>
                  <a:gd name="T41" fmla="*/ 53 h 418"/>
                  <a:gd name="T42" fmla="*/ 435 w 629"/>
                  <a:gd name="T43" fmla="*/ 40 h 418"/>
                  <a:gd name="T44" fmla="*/ 430 w 629"/>
                  <a:gd name="T45" fmla="*/ 12 h 418"/>
                  <a:gd name="T46" fmla="*/ 410 w 629"/>
                  <a:gd name="T47" fmla="*/ 10 h 418"/>
                  <a:gd name="T48" fmla="*/ 362 w 629"/>
                  <a:gd name="T49" fmla="*/ 15 h 418"/>
                  <a:gd name="T50" fmla="*/ 330 w 629"/>
                  <a:gd name="T51" fmla="*/ 0 h 418"/>
                  <a:gd name="T52" fmla="*/ 311 w 629"/>
                  <a:gd name="T53" fmla="*/ 3 h 418"/>
                  <a:gd name="T54" fmla="*/ 262 w 629"/>
                  <a:gd name="T55" fmla="*/ 63 h 418"/>
                  <a:gd name="T56" fmla="*/ 249 w 629"/>
                  <a:gd name="T57" fmla="*/ 70 h 418"/>
                  <a:gd name="T58" fmla="*/ 216 w 629"/>
                  <a:gd name="T59" fmla="*/ 58 h 418"/>
                  <a:gd name="T60" fmla="*/ 215 w 629"/>
                  <a:gd name="T61" fmla="*/ 43 h 418"/>
                  <a:gd name="T62" fmla="*/ 208 w 629"/>
                  <a:gd name="T63" fmla="*/ 17 h 418"/>
                  <a:gd name="T64" fmla="*/ 190 w 629"/>
                  <a:gd name="T65" fmla="*/ 6 h 418"/>
                  <a:gd name="T66" fmla="*/ 163 w 629"/>
                  <a:gd name="T67" fmla="*/ 13 h 418"/>
                  <a:gd name="T68" fmla="*/ 145 w 629"/>
                  <a:gd name="T69" fmla="*/ 1 h 418"/>
                  <a:gd name="T70" fmla="*/ 119 w 629"/>
                  <a:gd name="T71" fmla="*/ 33 h 418"/>
                  <a:gd name="T72" fmla="*/ 91 w 629"/>
                  <a:gd name="T73" fmla="*/ 40 h 418"/>
                  <a:gd name="T74" fmla="*/ 52 w 629"/>
                  <a:gd name="T75" fmla="*/ 72 h 418"/>
                  <a:gd name="T76" fmla="*/ 11 w 629"/>
                  <a:gd name="T77" fmla="*/ 146 h 418"/>
                  <a:gd name="T78" fmla="*/ 22 w 629"/>
                  <a:gd name="T79" fmla="*/ 165 h 418"/>
                  <a:gd name="T80" fmla="*/ 19 w 629"/>
                  <a:gd name="T81" fmla="*/ 173 h 418"/>
                  <a:gd name="T82" fmla="*/ 19 w 629"/>
                  <a:gd name="T83" fmla="*/ 181 h 418"/>
                  <a:gd name="T84" fmla="*/ 25 w 629"/>
                  <a:gd name="T85" fmla="*/ 189 h 418"/>
                  <a:gd name="T86" fmla="*/ 38 w 629"/>
                  <a:gd name="T87" fmla="*/ 181 h 418"/>
                  <a:gd name="T88" fmla="*/ 61 w 629"/>
                  <a:gd name="T89" fmla="*/ 176 h 418"/>
                  <a:gd name="T90" fmla="*/ 0 w 629"/>
                  <a:gd name="T91" fmla="*/ 239 h 418"/>
                  <a:gd name="T92" fmla="*/ 0 w 629"/>
                  <a:gd name="T93" fmla="*/ 256 h 418"/>
                  <a:gd name="T94" fmla="*/ 12 w 629"/>
                  <a:gd name="T95" fmla="*/ 259 h 418"/>
                  <a:gd name="T96" fmla="*/ 41 w 629"/>
                  <a:gd name="T97" fmla="*/ 281 h 418"/>
                  <a:gd name="T98" fmla="*/ 84 w 629"/>
                  <a:gd name="T99" fmla="*/ 275 h 418"/>
                  <a:gd name="T100" fmla="*/ 96 w 629"/>
                  <a:gd name="T101" fmla="*/ 272 h 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9"/>
                  <a:gd name="T154" fmla="*/ 0 h 418"/>
                  <a:gd name="T155" fmla="*/ 629 w 629"/>
                  <a:gd name="T156" fmla="*/ 418 h 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Freeform 37"/>
              <p:cNvSpPr>
                <a:spLocks noChangeAspect="1"/>
              </p:cNvSpPr>
              <p:nvPr/>
            </p:nvSpPr>
            <p:spPr bwMode="auto">
              <a:xfrm>
                <a:off x="2970" y="2565"/>
                <a:ext cx="343" cy="308"/>
              </a:xfrm>
              <a:custGeom>
                <a:avLst/>
                <a:gdLst>
                  <a:gd name="T0" fmla="*/ 85 w 353"/>
                  <a:gd name="T1" fmla="*/ 287 h 330"/>
                  <a:gd name="T2" fmla="*/ 114 w 353"/>
                  <a:gd name="T3" fmla="*/ 266 h 330"/>
                  <a:gd name="T4" fmla="*/ 152 w 353"/>
                  <a:gd name="T5" fmla="*/ 236 h 330"/>
                  <a:gd name="T6" fmla="*/ 209 w 353"/>
                  <a:gd name="T7" fmla="*/ 244 h 330"/>
                  <a:gd name="T8" fmla="*/ 213 w 353"/>
                  <a:gd name="T9" fmla="*/ 266 h 330"/>
                  <a:gd name="T10" fmla="*/ 288 w 353"/>
                  <a:gd name="T11" fmla="*/ 295 h 330"/>
                  <a:gd name="T12" fmla="*/ 248 w 353"/>
                  <a:gd name="T13" fmla="*/ 194 h 330"/>
                  <a:gd name="T14" fmla="*/ 229 w 353"/>
                  <a:gd name="T15" fmla="*/ 158 h 330"/>
                  <a:gd name="T16" fmla="*/ 232 w 353"/>
                  <a:gd name="T17" fmla="*/ 127 h 330"/>
                  <a:gd name="T18" fmla="*/ 286 w 353"/>
                  <a:gd name="T19" fmla="*/ 120 h 330"/>
                  <a:gd name="T20" fmla="*/ 326 w 353"/>
                  <a:gd name="T21" fmla="*/ 95 h 330"/>
                  <a:gd name="T22" fmla="*/ 343 w 353"/>
                  <a:gd name="T23" fmla="*/ 85 h 330"/>
                  <a:gd name="T24" fmla="*/ 334 w 353"/>
                  <a:gd name="T25" fmla="*/ 49 h 330"/>
                  <a:gd name="T26" fmla="*/ 293 w 353"/>
                  <a:gd name="T27" fmla="*/ 22 h 330"/>
                  <a:gd name="T28" fmla="*/ 253 w 353"/>
                  <a:gd name="T29" fmla="*/ 14 h 330"/>
                  <a:gd name="T30" fmla="*/ 209 w 353"/>
                  <a:gd name="T31" fmla="*/ 0 h 330"/>
                  <a:gd name="T32" fmla="*/ 215 w 353"/>
                  <a:gd name="T33" fmla="*/ 29 h 330"/>
                  <a:gd name="T34" fmla="*/ 216 w 353"/>
                  <a:gd name="T35" fmla="*/ 45 h 330"/>
                  <a:gd name="T36" fmla="*/ 198 w 353"/>
                  <a:gd name="T37" fmla="*/ 62 h 330"/>
                  <a:gd name="T38" fmla="*/ 189 w 353"/>
                  <a:gd name="T39" fmla="*/ 88 h 330"/>
                  <a:gd name="T40" fmla="*/ 178 w 353"/>
                  <a:gd name="T41" fmla="*/ 107 h 330"/>
                  <a:gd name="T42" fmla="*/ 149 w 353"/>
                  <a:gd name="T43" fmla="*/ 109 h 330"/>
                  <a:gd name="T44" fmla="*/ 146 w 353"/>
                  <a:gd name="T45" fmla="*/ 129 h 330"/>
                  <a:gd name="T46" fmla="*/ 128 w 353"/>
                  <a:gd name="T47" fmla="*/ 161 h 330"/>
                  <a:gd name="T48" fmla="*/ 104 w 353"/>
                  <a:gd name="T49" fmla="*/ 166 h 330"/>
                  <a:gd name="T50" fmla="*/ 98 w 353"/>
                  <a:gd name="T51" fmla="*/ 143 h 330"/>
                  <a:gd name="T52" fmla="*/ 67 w 353"/>
                  <a:gd name="T53" fmla="*/ 157 h 330"/>
                  <a:gd name="T54" fmla="*/ 43 w 353"/>
                  <a:gd name="T55" fmla="*/ 137 h 330"/>
                  <a:gd name="T56" fmla="*/ 25 w 353"/>
                  <a:gd name="T57" fmla="*/ 152 h 330"/>
                  <a:gd name="T58" fmla="*/ 23 w 353"/>
                  <a:gd name="T59" fmla="*/ 180 h 330"/>
                  <a:gd name="T60" fmla="*/ 6 w 353"/>
                  <a:gd name="T61" fmla="*/ 194 h 330"/>
                  <a:gd name="T62" fmla="*/ 11 w 353"/>
                  <a:gd name="T63" fmla="*/ 214 h 330"/>
                  <a:gd name="T64" fmla="*/ 29 w 353"/>
                  <a:gd name="T65" fmla="*/ 227 h 330"/>
                  <a:gd name="T66" fmla="*/ 38 w 353"/>
                  <a:gd name="T67" fmla="*/ 250 h 330"/>
                  <a:gd name="T68" fmla="*/ 61 w 353"/>
                  <a:gd name="T69" fmla="*/ 255 h 330"/>
                  <a:gd name="T70" fmla="*/ 75 w 353"/>
                  <a:gd name="T71" fmla="*/ 278 h 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3"/>
                  <a:gd name="T109" fmla="*/ 0 h 330"/>
                  <a:gd name="T110" fmla="*/ 353 w 353"/>
                  <a:gd name="T111" fmla="*/ 330 h 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9" name="矩形 38"/>
            <p:cNvSpPr/>
            <p:nvPr/>
          </p:nvSpPr>
          <p:spPr>
            <a:xfrm>
              <a:off x="4248150" y="11470477"/>
              <a:ext cx="364675" cy="274279"/>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p:cNvSpPr/>
            <p:nvPr/>
          </p:nvSpPr>
          <p:spPr>
            <a:xfrm>
              <a:off x="4701785" y="11470477"/>
              <a:ext cx="364675" cy="274279"/>
            </a:xfrm>
            <a:prstGeom prst="rect">
              <a:avLst/>
            </a:prstGeom>
            <a:solidFill>
              <a:srgbClr val="3D9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矩形 40"/>
            <p:cNvSpPr/>
            <p:nvPr/>
          </p:nvSpPr>
          <p:spPr>
            <a:xfrm>
              <a:off x="5155420" y="11470477"/>
              <a:ext cx="364675" cy="274279"/>
            </a:xfrm>
            <a:prstGeom prst="rect">
              <a:avLst/>
            </a:prstGeom>
            <a:solidFill>
              <a:srgbClr val="64AD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p:cNvSpPr/>
            <p:nvPr/>
          </p:nvSpPr>
          <p:spPr>
            <a:xfrm>
              <a:off x="5609055" y="11470477"/>
              <a:ext cx="364675" cy="274279"/>
            </a:xfrm>
            <a:prstGeom prst="rect">
              <a:avLst/>
            </a:prstGeom>
            <a:solidFill>
              <a:srgbClr val="86BA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文本框 81"/>
            <p:cNvSpPr txBox="1"/>
            <p:nvPr/>
          </p:nvSpPr>
          <p:spPr>
            <a:xfrm>
              <a:off x="1635910" y="11407562"/>
              <a:ext cx="2612240" cy="400110"/>
            </a:xfrm>
            <a:prstGeom prst="rect">
              <a:avLst/>
            </a:prstGeom>
            <a:noFill/>
          </p:spPr>
          <p:txBody>
            <a:bodyPr wrap="square" rtlCol="0">
              <a:spAutoFit/>
            </a:bodyPr>
            <a:lstStyle/>
            <a:p>
              <a:r>
                <a:rPr lang="en-US" altLang="zh-CN" sz="2000" dirty="0"/>
                <a:t>Search index : high</a:t>
              </a:r>
            </a:p>
          </p:txBody>
        </p:sp>
        <p:sp>
          <p:nvSpPr>
            <p:cNvPr id="83" name="文本框 82"/>
            <p:cNvSpPr txBox="1"/>
            <p:nvPr/>
          </p:nvSpPr>
          <p:spPr>
            <a:xfrm>
              <a:off x="6063800" y="11407562"/>
              <a:ext cx="927550" cy="400110"/>
            </a:xfrm>
            <a:prstGeom prst="rect">
              <a:avLst/>
            </a:prstGeom>
            <a:noFill/>
          </p:spPr>
          <p:txBody>
            <a:bodyPr wrap="square" rtlCol="0">
              <a:spAutoFit/>
            </a:bodyPr>
            <a:lstStyle/>
            <a:p>
              <a:r>
                <a:rPr lang="en-US" altLang="zh-CN" sz="2000" dirty="0"/>
                <a:t>low</a:t>
              </a:r>
            </a:p>
          </p:txBody>
        </p:sp>
      </p:grpSp>
      <p:sp>
        <p:nvSpPr>
          <p:cNvPr id="84" name="矩形 83"/>
          <p:cNvSpPr/>
          <p:nvPr/>
        </p:nvSpPr>
        <p:spPr>
          <a:xfrm>
            <a:off x="7946513" y="1108923"/>
            <a:ext cx="6966972" cy="769441"/>
          </a:xfrm>
          <a:prstGeom prst="rect">
            <a:avLst/>
          </a:prstGeom>
        </p:spPr>
        <p:txBody>
          <a:bodyPr wrap="none">
            <a:spAutoFit/>
          </a:bodyPr>
          <a:lstStyle/>
          <a:p>
            <a:pPr algn="ctr">
              <a:defRPr sz="2400" b="0" i="0" u="none" strike="noStrike" kern="1200" spc="0" baseline="0">
                <a:solidFill>
                  <a:prstClr val="black">
                    <a:lumMod val="65000"/>
                    <a:lumOff val="35000"/>
                  </a:prstClr>
                </a:solidFill>
                <a:latin typeface="+mn-lt"/>
                <a:ea typeface="+mn-ea"/>
                <a:cs typeface="+mn-cs"/>
              </a:defRPr>
            </a:pPr>
            <a:r>
              <a:rPr lang="en-US" altLang="zh-CN" sz="4400" dirty="0">
                <a:solidFill>
                  <a:schemeClr val="tx1">
                    <a:lumMod val="65000"/>
                    <a:lumOff val="35000"/>
                  </a:schemeClr>
                </a:solidFill>
              </a:rPr>
              <a:t>Chinese Map Infographic</a:t>
            </a:r>
          </a:p>
        </p:txBody>
      </p:sp>
      <p:sp>
        <p:nvSpPr>
          <p:cNvPr id="85" name="矩形 84"/>
          <p:cNvSpPr/>
          <p:nvPr/>
        </p:nvSpPr>
        <p:spPr>
          <a:xfrm>
            <a:off x="2579188" y="2142437"/>
            <a:ext cx="17701624" cy="1126462"/>
          </a:xfrm>
          <a:prstGeom prst="rect">
            <a:avLst/>
          </a:prstGeom>
        </p:spPr>
        <p:txBody>
          <a:bodyPr wrap="square">
            <a:spAutoFit/>
          </a:bodyPr>
          <a:lstStyle/>
          <a:p>
            <a:pPr algn="ctr">
              <a:lnSpc>
                <a:spcPct val="120000"/>
              </a:lnSpc>
            </a:pPr>
            <a:r>
              <a:rPr lang="en-US" altLang="zh-CN" sz="28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919420"/>
      </p:ext>
    </p:extLst>
  </p:cSld>
  <p:clrMapOvr>
    <a:masterClrMapping/>
  </p:clrMapOvr>
  <p:transition spd="slow" advClick="0" advTm="4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ppt_w</p:attrName>
                                            </p:attrNameLst>
                                          </p:cBhvr>
                                          <p:tavLst>
                                            <p:tav tm="0">
                                              <p:val>
                                                <p:fltVal val="0"/>
                                              </p:val>
                                            </p:tav>
                                            <p:tav tm="100000">
                                              <p:val>
                                                <p:strVal val="#ppt_w"/>
                                              </p:val>
                                            </p:tav>
                                          </p:tavLst>
                                        </p:anim>
                                        <p:anim calcmode="lin" valueType="num">
                                          <p:cBhvr>
                                            <p:cTn id="8" dur="250" fill="hold"/>
                                            <p:tgtEl>
                                              <p:spTgt spid="85"/>
                                            </p:tgtEl>
                                            <p:attrNameLst>
                                              <p:attrName>ppt_h</p:attrName>
                                            </p:attrNameLst>
                                          </p:cBhvr>
                                          <p:tavLst>
                                            <p:tav tm="0">
                                              <p:val>
                                                <p:fltVal val="0"/>
                                              </p:val>
                                            </p:tav>
                                            <p:tav tm="100000">
                                              <p:val>
                                                <p:strVal val="#ppt_h"/>
                                              </p:val>
                                            </p:tav>
                                          </p:tavLst>
                                        </p:anim>
                                        <p:animEffect transition="in" filter="fade">
                                          <p:cBhvr>
                                            <p:cTn id="9" dur="250"/>
                                            <p:tgtEl>
                                              <p:spTgt spid="85"/>
                                            </p:tgtEl>
                                          </p:cBhvr>
                                        </p:animEffect>
                                      </p:childTnLst>
                                    </p:cTn>
                                  </p:par>
                                  <p:par>
                                    <p:cTn id="10" presetID="2" presetClass="entr" presetSubtype="4" fill="hold" nodeType="withEffect" p14:presetBounceEnd="50000">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14:bounceEnd="50000">
                                          <p:cBhvr additive="base">
                                            <p:cTn id="12"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13" dur="1000" fill="hold"/>
                                            <p:tgtEl>
                                              <p:spTgt spid="38"/>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14:presetBounceEnd="48000">
                                      <p:stCondLst>
                                        <p:cond delay="800"/>
                                      </p:stCondLst>
                                      <p:childTnLst>
                                        <p:set>
                                          <p:cBhvr>
                                            <p:cTn id="15" dur="1" fill="hold">
                                              <p:stCondLst>
                                                <p:cond delay="0"/>
                                              </p:stCondLst>
                                            </p:cTn>
                                            <p:tgtEl>
                                              <p:spTgt spid="81">
                                                <p:graphicEl>
                                                  <a:chart seriesIdx="-3" categoryIdx="-3" bldStep="gridLegend"/>
                                                </p:graphicEl>
                                              </p:spTgt>
                                            </p:tgtEl>
                                            <p:attrNameLst>
                                              <p:attrName>style.visibility</p:attrName>
                                            </p:attrNameLst>
                                          </p:cBhvr>
                                          <p:to>
                                            <p:strVal val="visible"/>
                                          </p:to>
                                        </p:set>
                                        <p:anim calcmode="lin" valueType="num" p14:bounceEnd="48000">
                                          <p:cBhvr additive="base">
                                            <p:cTn id="16" dur="1400" fill="hold"/>
                                            <p:tgtEl>
                                              <p:spTgt spid="81">
                                                <p:graphicEl>
                                                  <a:chart seriesIdx="-3" categoryIdx="-3" bldStep="gridLegend"/>
                                                </p:graphicEl>
                                              </p:spTgt>
                                            </p:tgtEl>
                                            <p:attrNameLst>
                                              <p:attrName>ppt_x</p:attrName>
                                            </p:attrNameLst>
                                          </p:cBhvr>
                                          <p:tavLst>
                                            <p:tav tm="0">
                                              <p:val>
                                                <p:strVal val="1+#ppt_w/2"/>
                                              </p:val>
                                            </p:tav>
                                            <p:tav tm="100000">
                                              <p:val>
                                                <p:strVal val="#ppt_x"/>
                                              </p:val>
                                            </p:tav>
                                          </p:tavLst>
                                        </p:anim>
                                        <p:anim calcmode="lin" valueType="num" p14:bounceEnd="48000">
                                          <p:cBhvr additive="base">
                                            <p:cTn id="17" dur="1400" fill="hold"/>
                                            <p:tgtEl>
                                              <p:spTgt spid="81">
                                                <p:graphicEl>
                                                  <a:chart seriesIdx="-3" categoryIdx="-3" bldStep="gridLegend"/>
                                                </p:graphic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48000">
                                      <p:stCondLst>
                                        <p:cond delay="1000"/>
                                      </p:stCondLst>
                                      <p:childTnLst>
                                        <p:set>
                                          <p:cBhvr>
                                            <p:cTn id="19" dur="1" fill="hold">
                                              <p:stCondLst>
                                                <p:cond delay="0"/>
                                              </p:stCondLst>
                                            </p:cTn>
                                            <p:tgtEl>
                                              <p:spTgt spid="81">
                                                <p:graphicEl>
                                                  <a:chart seriesIdx="0" categoryIdx="-4" bldStep="series"/>
                                                </p:graphicEl>
                                              </p:spTgt>
                                            </p:tgtEl>
                                            <p:attrNameLst>
                                              <p:attrName>style.visibility</p:attrName>
                                            </p:attrNameLst>
                                          </p:cBhvr>
                                          <p:to>
                                            <p:strVal val="visible"/>
                                          </p:to>
                                        </p:set>
                                        <p:anim calcmode="lin" valueType="num" p14:bounceEnd="48000">
                                          <p:cBhvr additive="base">
                                            <p:cTn id="20" dur="1400" fill="hold"/>
                                            <p:tgtEl>
                                              <p:spTgt spid="81">
                                                <p:graphicEl>
                                                  <a:chart seriesIdx="0" categoryIdx="-4" bldStep="series"/>
                                                </p:graphicEl>
                                              </p:spTgt>
                                            </p:tgtEl>
                                            <p:attrNameLst>
                                              <p:attrName>ppt_x</p:attrName>
                                            </p:attrNameLst>
                                          </p:cBhvr>
                                          <p:tavLst>
                                            <p:tav tm="0">
                                              <p:val>
                                                <p:strVal val="1+#ppt_w/2"/>
                                              </p:val>
                                            </p:tav>
                                            <p:tav tm="100000">
                                              <p:val>
                                                <p:strVal val="#ppt_x"/>
                                              </p:val>
                                            </p:tav>
                                          </p:tavLst>
                                        </p:anim>
                                        <p:anim calcmode="lin" valueType="num" p14:bounceEnd="48000">
                                          <p:cBhvr additive="base">
                                            <p:cTn id="21" dur="1400" fill="hold"/>
                                            <p:tgtEl>
                                              <p:spTgt spid="81">
                                                <p:graphicEl>
                                                  <a:chart seriesIdx="0" categoryIdx="-4" bldStep="series"/>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1" grpId="0" uiExpand="1">
            <p:bldSub>
              <a:bldChart bld="series"/>
            </p:bldSub>
          </p:bldGraphic>
          <p:bldP spid="8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ppt_w</p:attrName>
                                            </p:attrNameLst>
                                          </p:cBhvr>
                                          <p:tavLst>
                                            <p:tav tm="0">
                                              <p:val>
                                                <p:fltVal val="0"/>
                                              </p:val>
                                            </p:tav>
                                            <p:tav tm="100000">
                                              <p:val>
                                                <p:strVal val="#ppt_w"/>
                                              </p:val>
                                            </p:tav>
                                          </p:tavLst>
                                        </p:anim>
                                        <p:anim calcmode="lin" valueType="num">
                                          <p:cBhvr>
                                            <p:cTn id="8" dur="250" fill="hold"/>
                                            <p:tgtEl>
                                              <p:spTgt spid="85"/>
                                            </p:tgtEl>
                                            <p:attrNameLst>
                                              <p:attrName>ppt_h</p:attrName>
                                            </p:attrNameLst>
                                          </p:cBhvr>
                                          <p:tavLst>
                                            <p:tav tm="0">
                                              <p:val>
                                                <p:fltVal val="0"/>
                                              </p:val>
                                            </p:tav>
                                            <p:tav tm="100000">
                                              <p:val>
                                                <p:strVal val="#ppt_h"/>
                                              </p:val>
                                            </p:tav>
                                          </p:tavLst>
                                        </p:anim>
                                        <p:animEffect transition="in" filter="fade">
                                          <p:cBhvr>
                                            <p:cTn id="9" dur="250"/>
                                            <p:tgtEl>
                                              <p:spTgt spid="85"/>
                                            </p:tgtEl>
                                          </p:cBhvr>
                                        </p:animEffect>
                                      </p:childTnLst>
                                    </p:cTn>
                                  </p:par>
                                  <p:par>
                                    <p:cTn id="10" presetID="2" presetClass="entr" presetSubtype="4"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000" fill="hold"/>
                                            <p:tgtEl>
                                              <p:spTgt spid="38"/>
                                            </p:tgtEl>
                                            <p:attrNameLst>
                                              <p:attrName>ppt_x</p:attrName>
                                            </p:attrNameLst>
                                          </p:cBhvr>
                                          <p:tavLst>
                                            <p:tav tm="0">
                                              <p:val>
                                                <p:strVal val="#ppt_x"/>
                                              </p:val>
                                            </p:tav>
                                            <p:tav tm="100000">
                                              <p:val>
                                                <p:strVal val="#ppt_x"/>
                                              </p:val>
                                            </p:tav>
                                          </p:tavLst>
                                        </p:anim>
                                        <p:anim calcmode="lin" valueType="num">
                                          <p:cBhvr additive="base">
                                            <p:cTn id="13" dur="1000" fill="hold"/>
                                            <p:tgtEl>
                                              <p:spTgt spid="38"/>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800"/>
                                      </p:stCondLst>
                                      <p:childTnLst>
                                        <p:set>
                                          <p:cBhvr>
                                            <p:cTn id="15" dur="1" fill="hold">
                                              <p:stCondLst>
                                                <p:cond delay="0"/>
                                              </p:stCondLst>
                                            </p:cTn>
                                            <p:tgtEl>
                                              <p:spTgt spid="81">
                                                <p:graphicEl>
                                                  <a:chart seriesIdx="-3" categoryIdx="-3" bldStep="gridLegend"/>
                                                </p:graphicEl>
                                              </p:spTgt>
                                            </p:tgtEl>
                                            <p:attrNameLst>
                                              <p:attrName>style.visibility</p:attrName>
                                            </p:attrNameLst>
                                          </p:cBhvr>
                                          <p:to>
                                            <p:strVal val="visible"/>
                                          </p:to>
                                        </p:set>
                                        <p:anim calcmode="lin" valueType="num">
                                          <p:cBhvr additive="base">
                                            <p:cTn id="16" dur="1400" fill="hold"/>
                                            <p:tgtEl>
                                              <p:spTgt spid="81">
                                                <p:graphicEl>
                                                  <a:chart seriesIdx="-3" categoryIdx="-3" bldStep="gridLegend"/>
                                                </p:graphicEl>
                                              </p:spTgt>
                                            </p:tgtEl>
                                            <p:attrNameLst>
                                              <p:attrName>ppt_x</p:attrName>
                                            </p:attrNameLst>
                                          </p:cBhvr>
                                          <p:tavLst>
                                            <p:tav tm="0">
                                              <p:val>
                                                <p:strVal val="1+#ppt_w/2"/>
                                              </p:val>
                                            </p:tav>
                                            <p:tav tm="100000">
                                              <p:val>
                                                <p:strVal val="#ppt_x"/>
                                              </p:val>
                                            </p:tav>
                                          </p:tavLst>
                                        </p:anim>
                                        <p:anim calcmode="lin" valueType="num">
                                          <p:cBhvr additive="base">
                                            <p:cTn id="17" dur="1400" fill="hold"/>
                                            <p:tgtEl>
                                              <p:spTgt spid="81">
                                                <p:graphicEl>
                                                  <a:chart seriesIdx="-3" categoryIdx="-3" bldStep="gridLegend"/>
                                                </p:graphic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81">
                                                <p:graphicEl>
                                                  <a:chart seriesIdx="0" categoryIdx="-4" bldStep="series"/>
                                                </p:graphicEl>
                                              </p:spTgt>
                                            </p:tgtEl>
                                            <p:attrNameLst>
                                              <p:attrName>style.visibility</p:attrName>
                                            </p:attrNameLst>
                                          </p:cBhvr>
                                          <p:to>
                                            <p:strVal val="visible"/>
                                          </p:to>
                                        </p:set>
                                        <p:anim calcmode="lin" valueType="num">
                                          <p:cBhvr additive="base">
                                            <p:cTn id="20" dur="1400" fill="hold"/>
                                            <p:tgtEl>
                                              <p:spTgt spid="81">
                                                <p:graphicEl>
                                                  <a:chart seriesIdx="0" categoryIdx="-4" bldStep="series"/>
                                                </p:graphicEl>
                                              </p:spTgt>
                                            </p:tgtEl>
                                            <p:attrNameLst>
                                              <p:attrName>ppt_x</p:attrName>
                                            </p:attrNameLst>
                                          </p:cBhvr>
                                          <p:tavLst>
                                            <p:tav tm="0">
                                              <p:val>
                                                <p:strVal val="1+#ppt_w/2"/>
                                              </p:val>
                                            </p:tav>
                                            <p:tav tm="100000">
                                              <p:val>
                                                <p:strVal val="#ppt_x"/>
                                              </p:val>
                                            </p:tav>
                                          </p:tavLst>
                                        </p:anim>
                                        <p:anim calcmode="lin" valueType="num">
                                          <p:cBhvr additive="base">
                                            <p:cTn id="21" dur="1400" fill="hold"/>
                                            <p:tgtEl>
                                              <p:spTgt spid="81">
                                                <p:graphicEl>
                                                  <a:chart seriesIdx="0" categoryIdx="-4" bldStep="series"/>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1" grpId="0" uiExpand="1">
            <p:bldSub>
              <a:bldChart bld="series"/>
            </p:bldSub>
          </p:bldGraphic>
          <p:bldP spid="85"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Lst>
</file>

<file path=ppt/tags/tag10.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F85F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1266</TotalTime>
  <Words>1512</Words>
  <Application>Microsoft Office PowerPoint</Application>
  <PresentationFormat>自定义</PresentationFormat>
  <Paragraphs>142</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Gill Sans</vt:lpstr>
      <vt:lpstr>Meiryo</vt:lpstr>
      <vt:lpstr>宋体</vt:lpstr>
      <vt:lpstr>微软雅黑</vt:lpstr>
      <vt:lpstr>微软雅黑 Light</vt:lpstr>
      <vt:lpstr>Arial</vt:lpstr>
      <vt:lpstr>Calibri</vt:lpstr>
      <vt:lpstr>Calibri Light</vt:lpstr>
      <vt:lpstr>Helvetica</vt:lpstr>
      <vt:lpstr>Impact</vt:lpstr>
      <vt:lpstr>Open Sans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kan</cp:lastModifiedBy>
  <cp:revision>87</cp:revision>
  <dcterms:created xsi:type="dcterms:W3CDTF">2016-04-01T16:17:03Z</dcterms:created>
  <dcterms:modified xsi:type="dcterms:W3CDTF">2020-12-20T09:07:29Z</dcterms:modified>
</cp:coreProperties>
</file>