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0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3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C4150-7C03-D41F-BE44-3E201D16D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9B1A3D-5844-7437-579C-FD3C6AA8D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859A8-9086-F349-F8DD-569598D04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28/05/2023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BD082-7B34-90B2-70A8-12948626A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5635A-26D8-B1B9-ED9D-2DBDD64F0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513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51441-386B-139A-6068-50CE9AE51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A6D2A-D17B-7129-096D-B36BFA75A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92544-5F58-20D7-9D14-B4752068E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28/05/2023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C310E-C87D-DB23-00A7-FD920941B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75E05-8DCC-BF95-ECC8-0787A93F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636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EC7448-3C9E-A790-4904-496C4EBADF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E2DA76-109F-9907-FAAB-4E30C9DBA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040ED-1FC9-CF02-2E75-A5560DF6A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28/05/2023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432F5-679B-A7C4-64EA-17556E7EF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347B0-3569-1381-47D1-2D5BCA453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5485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85898-E701-B64D-83EE-356DB5ECC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02F21-3136-5FE4-C5C0-8D0E4539E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28A95-24CC-7CCE-956F-742AE064E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28/05/2023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B5259-CF7D-54A3-87D0-F849D7B5E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03685-DF0F-FAAC-2E60-6EFA6D0CE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453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7AAEF-E0B7-C2A2-B386-54A95AB4D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F9C34-27AE-3DA7-2C37-885D39021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83A64-1CBD-A1D2-ACA9-F21E1BA64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28/05/2023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0BFF2-0004-3898-3D56-EEB9F61D4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C1D8D-BCEB-CBA1-CC99-850D8249B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405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6FBC8-0D97-434B-1E59-4E346AB67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8AE4D-01CE-0C7B-E16C-797FB5C91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8F9BBC-3F16-E775-EF3F-A18B3E762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19424-7C24-B402-859E-86B53F11A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28/05/2023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EF0075-9CA3-486E-1E66-D5813B001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BC8D8-9394-73BC-6B94-079D614E2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9127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36613-6232-79D2-BF64-2972B5AA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DB2C5-00C2-65B2-886E-B599E4DEF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C849D-02AE-FD6A-3849-8057CAEE9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A65B61-CEB3-B649-4424-97A40140C9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12F239-7883-2B52-BDFA-8C9AA309AE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71042B-8459-E278-4F68-C701AB7D2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28/05/2023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A7EC49-24EB-15CE-D746-D5808E4F6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01F604-DF23-28C9-5D80-85C159C16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887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69A37-C585-0318-483B-F46F5329F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5B4F6-4AA0-685D-3A4A-490865598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28/05/2023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FD74D1-C8E0-C172-B00B-4B533188F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DBBE66-F5E1-8074-A7BC-E58C61296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79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00CE9E-B90D-C8B8-D824-545B3525F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28/05/2023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4ABD88-F4FD-9A0B-8710-D83C4B36B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6E041F-0409-F741-9FB2-AD3B12823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719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61DC6-ED40-FFDE-A341-40C358492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02DF5-B1D6-334B-A3F0-2F559AB92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3AAB1D-20FB-2B15-57DF-F173E3581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A1AEB-D55F-68BC-C942-6286B2ED2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28/05/2023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A67DC-E231-ADE8-2F87-7AE4B7EAD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18E7B-A336-361E-AD89-431CB0881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55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3FF3F-36F2-5CEF-CF5B-7CE15D599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DBFC69-173E-38CD-63DE-82601C6B4A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64376A-F917-5FC5-068A-3325BB282C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821DB-1732-CB2D-4603-B0E963507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28/05/2023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CEDC5B-1545-F453-E4A9-2D3066AB4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B21A6E-5A0B-DB84-2296-7CAD948E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341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0099AD-32A0-31F2-9181-F5C491ED9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58876-729C-5EFC-4B0D-BA25DFD01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DC276-EBA3-C7B2-56D2-E38518B9AB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7E4D3-4269-40FF-ADD2-F433546F1734}" type="datetimeFigureOut">
              <a:rPr lang="en-GB" smtClean="0"/>
              <a:t>28/05/2023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0BC89-F1E7-7C92-7C88-8D22F2737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C6F6C-C143-FE12-348E-E060A211CF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036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DDDC8154-D923-8985-60AB-F43A35820802}"/>
              </a:ext>
            </a:extLst>
          </p:cNvPr>
          <p:cNvSpPr/>
          <p:nvPr/>
        </p:nvSpPr>
        <p:spPr>
          <a:xfrm>
            <a:off x="3654070" y="1464645"/>
            <a:ext cx="5764364" cy="16014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594C6E9B-63D2-C2CF-9EE9-4B3F8856B5F1}"/>
              </a:ext>
            </a:extLst>
          </p:cNvPr>
          <p:cNvSpPr/>
          <p:nvPr/>
        </p:nvSpPr>
        <p:spPr>
          <a:xfrm>
            <a:off x="10210914" y="247429"/>
            <a:ext cx="1800867" cy="34054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1B3A59-4DE9-7843-C858-673E876C9E12}"/>
              </a:ext>
            </a:extLst>
          </p:cNvPr>
          <p:cNvSpPr/>
          <p:nvPr/>
        </p:nvSpPr>
        <p:spPr>
          <a:xfrm>
            <a:off x="5367442" y="1785313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PSS</a:t>
            </a:r>
            <a:b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correlator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EC3D66-5796-EFDE-B786-A98D10B7560E}"/>
              </a:ext>
            </a:extLst>
          </p:cNvPr>
          <p:cNvSpPr/>
          <p:nvPr/>
        </p:nvSpPr>
        <p:spPr>
          <a:xfrm>
            <a:off x="1971497" y="1782486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CFO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multiplier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DB6C57-05A1-6F54-78AE-2E1B95400261}"/>
              </a:ext>
            </a:extLst>
          </p:cNvPr>
          <p:cNvSpPr/>
          <p:nvPr/>
        </p:nvSpPr>
        <p:spPr>
          <a:xfrm>
            <a:off x="3782482" y="1789276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CIC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decimator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F22042-0535-73C1-04F3-3DD7EAE0D4D9}"/>
              </a:ext>
            </a:extLst>
          </p:cNvPr>
          <p:cNvSpPr/>
          <p:nvPr/>
        </p:nvSpPr>
        <p:spPr>
          <a:xfrm>
            <a:off x="6953553" y="1793226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Peak detector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6700E2-B135-93DD-7A15-82DC60FB5448}"/>
              </a:ext>
            </a:extLst>
          </p:cNvPr>
          <p:cNvSpPr/>
          <p:nvPr/>
        </p:nvSpPr>
        <p:spPr>
          <a:xfrm>
            <a:off x="6757070" y="3537124"/>
            <a:ext cx="988963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SSS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detector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D90B64-E265-554A-2596-5D4C8F7D56F4}"/>
              </a:ext>
            </a:extLst>
          </p:cNvPr>
          <p:cNvSpPr/>
          <p:nvPr/>
        </p:nvSpPr>
        <p:spPr>
          <a:xfrm>
            <a:off x="6601636" y="5280030"/>
            <a:ext cx="1151541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Channel estimator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F178B9-527B-C6CF-AAB7-9A5DCC75C7AD}"/>
              </a:ext>
            </a:extLst>
          </p:cNvPr>
          <p:cNvSpPr/>
          <p:nvPr/>
        </p:nvSpPr>
        <p:spPr>
          <a:xfrm>
            <a:off x="8544857" y="5280029"/>
            <a:ext cx="846237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demap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6C5C2EA-32D7-A13F-21CE-39F07BE71BE0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763977" y="2377928"/>
            <a:ext cx="999233" cy="76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1482872-AB5F-D3C3-D9B4-3BBA0D9C12CA}"/>
              </a:ext>
            </a:extLst>
          </p:cNvPr>
          <p:cNvSpPr txBox="1"/>
          <p:nvPr/>
        </p:nvSpPr>
        <p:spPr>
          <a:xfrm>
            <a:off x="2834878" y="2073463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</a:t>
            </a:r>
            <a:endParaRPr lang="en-GB" sz="12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927542C-5A5A-4196-CA77-1B67E23D5F83}"/>
              </a:ext>
            </a:extLst>
          </p:cNvPr>
          <p:cNvCxnSpPr>
            <a:cxnSpLocks/>
          </p:cNvCxnSpPr>
          <p:nvPr/>
        </p:nvCxnSpPr>
        <p:spPr>
          <a:xfrm>
            <a:off x="4574962" y="2388383"/>
            <a:ext cx="80077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164EFDC-EC14-544F-A69E-2D0FE9DC83CA}"/>
              </a:ext>
            </a:extLst>
          </p:cNvPr>
          <p:cNvSpPr txBox="1"/>
          <p:nvPr/>
        </p:nvSpPr>
        <p:spPr>
          <a:xfrm>
            <a:off x="4548250" y="2111383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</a:t>
            </a:r>
            <a:endParaRPr lang="en-GB" sz="12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74268B2-FC79-FCDC-952B-7AA0BA07AA77}"/>
              </a:ext>
            </a:extLst>
          </p:cNvPr>
          <p:cNvCxnSpPr>
            <a:cxnSpLocks/>
          </p:cNvCxnSpPr>
          <p:nvPr/>
        </p:nvCxnSpPr>
        <p:spPr>
          <a:xfrm>
            <a:off x="6159922" y="2615995"/>
            <a:ext cx="800775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A2A7AAB-B5DD-97FC-8799-DF16D51A1CAF}"/>
              </a:ext>
            </a:extLst>
          </p:cNvPr>
          <p:cNvSpPr txBox="1"/>
          <p:nvPr/>
        </p:nvSpPr>
        <p:spPr>
          <a:xfrm>
            <a:off x="6111158" y="2359640"/>
            <a:ext cx="871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Corr.</a:t>
            </a:r>
            <a:endParaRPr lang="en-GB" sz="12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B7E1334-1821-0C6E-EF23-2806A518CC63}"/>
              </a:ext>
            </a:extLst>
          </p:cNvPr>
          <p:cNvCxnSpPr>
            <a:cxnSpLocks/>
          </p:cNvCxnSpPr>
          <p:nvPr/>
        </p:nvCxnSpPr>
        <p:spPr>
          <a:xfrm flipH="1">
            <a:off x="3072800" y="2399273"/>
            <a:ext cx="6334" cy="7528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625C45F-5641-9D17-4930-452132AF4EA0}"/>
              </a:ext>
            </a:extLst>
          </p:cNvPr>
          <p:cNvSpPr txBox="1"/>
          <p:nvPr/>
        </p:nvSpPr>
        <p:spPr>
          <a:xfrm>
            <a:off x="7459516" y="3139245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N_id_2</a:t>
            </a:r>
            <a:endParaRPr lang="en-GB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097396-BCCD-8E8E-0471-CAB647BF4B42}"/>
              </a:ext>
            </a:extLst>
          </p:cNvPr>
          <p:cNvSpPr txBox="1"/>
          <p:nvPr/>
        </p:nvSpPr>
        <p:spPr>
          <a:xfrm>
            <a:off x="4501671" y="2386383"/>
            <a:ext cx="846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1.92 MSPS</a:t>
            </a:r>
            <a:endParaRPr lang="en-GB" sz="12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E83FCBA-A8B9-B485-A381-74C34E0762E1}"/>
              </a:ext>
            </a:extLst>
          </p:cNvPr>
          <p:cNvSpPr/>
          <p:nvPr/>
        </p:nvSpPr>
        <p:spPr>
          <a:xfrm>
            <a:off x="2378659" y="3970917"/>
            <a:ext cx="868917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FFT</a:t>
            </a:r>
            <a:b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demodulator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6BFB827-CF3A-E473-B90B-A6E3DCDCB471}"/>
              </a:ext>
            </a:extLst>
          </p:cNvPr>
          <p:cNvCxnSpPr>
            <a:cxnSpLocks/>
            <a:stCxn id="22" idx="3"/>
            <a:endCxn id="35" idx="1"/>
          </p:cNvCxnSpPr>
          <p:nvPr/>
        </p:nvCxnSpPr>
        <p:spPr>
          <a:xfrm flipV="1">
            <a:off x="1319273" y="4573986"/>
            <a:ext cx="1059386" cy="6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442F735-9851-5771-432C-3796499170FE}"/>
              </a:ext>
            </a:extLst>
          </p:cNvPr>
          <p:cNvCxnSpPr>
            <a:cxnSpLocks/>
          </p:cNvCxnSpPr>
          <p:nvPr/>
        </p:nvCxnSpPr>
        <p:spPr>
          <a:xfrm>
            <a:off x="7251551" y="4743260"/>
            <a:ext cx="0" cy="53776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D06686F-8CC8-7FA1-8DC0-C318671CE020}"/>
              </a:ext>
            </a:extLst>
          </p:cNvPr>
          <p:cNvSpPr txBox="1"/>
          <p:nvPr/>
        </p:nvSpPr>
        <p:spPr>
          <a:xfrm>
            <a:off x="7248616" y="4868675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N_id</a:t>
            </a:r>
            <a:endParaRPr lang="en-GB" sz="12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853A8B6-970C-F2EE-0F20-6724A0B871E6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402089" y="5883097"/>
            <a:ext cx="199547" cy="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92DBB46-CB2A-AFCD-A301-0AAF3C924E0F}"/>
              </a:ext>
            </a:extLst>
          </p:cNvPr>
          <p:cNvCxnSpPr>
            <a:cxnSpLocks/>
          </p:cNvCxnSpPr>
          <p:nvPr/>
        </p:nvCxnSpPr>
        <p:spPr>
          <a:xfrm>
            <a:off x="6402089" y="4130689"/>
            <a:ext cx="0" cy="175240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D1DB479-7DFA-EF82-BC88-2369A35EA94B}"/>
              </a:ext>
            </a:extLst>
          </p:cNvPr>
          <p:cNvCxnSpPr>
            <a:cxnSpLocks/>
          </p:cNvCxnSpPr>
          <p:nvPr/>
        </p:nvCxnSpPr>
        <p:spPr>
          <a:xfrm>
            <a:off x="7760321" y="5891216"/>
            <a:ext cx="78453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8BCDC5E-31D5-0DDD-4978-10C1CA5F79AB}"/>
              </a:ext>
            </a:extLst>
          </p:cNvPr>
          <p:cNvCxnSpPr>
            <a:cxnSpLocks/>
          </p:cNvCxnSpPr>
          <p:nvPr/>
        </p:nvCxnSpPr>
        <p:spPr>
          <a:xfrm>
            <a:off x="6159922" y="2196924"/>
            <a:ext cx="80077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B832BF7-2772-E4DD-958D-6FA90E17308B}"/>
              </a:ext>
            </a:extLst>
          </p:cNvPr>
          <p:cNvSpPr txBox="1"/>
          <p:nvPr/>
        </p:nvSpPr>
        <p:spPr>
          <a:xfrm>
            <a:off x="6112426" y="1948164"/>
            <a:ext cx="832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CFO</a:t>
            </a:r>
            <a:endParaRPr lang="en-GB" sz="12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56C4F81-5AE4-A022-904B-A0B1E7F354E6}"/>
              </a:ext>
            </a:extLst>
          </p:cNvPr>
          <p:cNvCxnSpPr>
            <a:cxnSpLocks/>
          </p:cNvCxnSpPr>
          <p:nvPr/>
        </p:nvCxnSpPr>
        <p:spPr>
          <a:xfrm>
            <a:off x="2367635" y="816551"/>
            <a:ext cx="3571" cy="96800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99724C3-6C29-1AC4-66B5-3FE736E4F6E5}"/>
              </a:ext>
            </a:extLst>
          </p:cNvPr>
          <p:cNvCxnSpPr>
            <a:cxnSpLocks/>
          </p:cNvCxnSpPr>
          <p:nvPr/>
        </p:nvCxnSpPr>
        <p:spPr>
          <a:xfrm>
            <a:off x="2361482" y="816855"/>
            <a:ext cx="1871005" cy="88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A272C84-A243-EDB8-05B8-F230E7BD8432}"/>
              </a:ext>
            </a:extLst>
          </p:cNvPr>
          <p:cNvCxnSpPr>
            <a:cxnSpLocks/>
          </p:cNvCxnSpPr>
          <p:nvPr/>
        </p:nvCxnSpPr>
        <p:spPr>
          <a:xfrm flipV="1">
            <a:off x="8944638" y="808491"/>
            <a:ext cx="0" cy="97637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E699DF0E-D96D-AAE7-FFAB-463F2DE316DE}"/>
              </a:ext>
            </a:extLst>
          </p:cNvPr>
          <p:cNvSpPr/>
          <p:nvPr/>
        </p:nvSpPr>
        <p:spPr>
          <a:xfrm>
            <a:off x="10227417" y="1293552"/>
            <a:ext cx="883930" cy="6696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Polar decode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2E38413-F8A9-FF49-7A4A-A74BFE1CC985}"/>
              </a:ext>
            </a:extLst>
          </p:cNvPr>
          <p:cNvCxnSpPr>
            <a:cxnSpLocks/>
          </p:cNvCxnSpPr>
          <p:nvPr/>
        </p:nvCxnSpPr>
        <p:spPr>
          <a:xfrm>
            <a:off x="9391094" y="5883989"/>
            <a:ext cx="1146279" cy="38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F1560041-191B-E17C-4B1D-23548B94B90D}"/>
              </a:ext>
            </a:extLst>
          </p:cNvPr>
          <p:cNvSpPr txBox="1"/>
          <p:nvPr/>
        </p:nvSpPr>
        <p:spPr>
          <a:xfrm>
            <a:off x="5270671" y="4276610"/>
            <a:ext cx="90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 bit I/Q FD</a:t>
            </a:r>
            <a:endParaRPr lang="en-GB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1945D03-F727-77AF-DCB7-367C0FAC86DE}"/>
              </a:ext>
            </a:extLst>
          </p:cNvPr>
          <p:cNvSpPr txBox="1"/>
          <p:nvPr/>
        </p:nvSpPr>
        <p:spPr>
          <a:xfrm>
            <a:off x="7802346" y="5637861"/>
            <a:ext cx="70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 bit I/Q</a:t>
            </a:r>
            <a:endParaRPr lang="en-GB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802F3C9-4FE9-D3C2-2098-923405A7A945}"/>
              </a:ext>
            </a:extLst>
          </p:cNvPr>
          <p:cNvSpPr txBox="1"/>
          <p:nvPr/>
        </p:nvSpPr>
        <p:spPr>
          <a:xfrm>
            <a:off x="5944423" y="576459"/>
            <a:ext cx="950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20 bit phase</a:t>
            </a:r>
            <a:endParaRPr lang="en-GB" sz="1200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C1AB3F7-C015-5D7A-BD3C-B470E32DC447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1214349" y="2379121"/>
            <a:ext cx="746951" cy="64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12B27D85-636B-E452-F8B8-5B2918DD4456}"/>
              </a:ext>
            </a:extLst>
          </p:cNvPr>
          <p:cNvSpPr txBox="1"/>
          <p:nvPr/>
        </p:nvSpPr>
        <p:spPr>
          <a:xfrm>
            <a:off x="-37700" y="1387743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</a:t>
            </a:r>
            <a:endParaRPr lang="en-GB" sz="12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D3DD9DC-5795-76E5-77EF-7C8F1704D134}"/>
              </a:ext>
            </a:extLst>
          </p:cNvPr>
          <p:cNvSpPr/>
          <p:nvPr/>
        </p:nvSpPr>
        <p:spPr>
          <a:xfrm>
            <a:off x="4238541" y="222038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DDS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6452FD4-DD25-96FD-E698-BC177F83CF3C}"/>
              </a:ext>
            </a:extLst>
          </p:cNvPr>
          <p:cNvCxnSpPr>
            <a:cxnSpLocks/>
            <a:stCxn id="75" idx="3"/>
          </p:cNvCxnSpPr>
          <p:nvPr/>
        </p:nvCxnSpPr>
        <p:spPr>
          <a:xfrm flipV="1">
            <a:off x="5031021" y="816855"/>
            <a:ext cx="3913617" cy="82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920F16A-42B4-4004-34FA-612B5BE57E4E}"/>
              </a:ext>
            </a:extLst>
          </p:cNvPr>
          <p:cNvSpPr txBox="1"/>
          <p:nvPr/>
        </p:nvSpPr>
        <p:spPr>
          <a:xfrm>
            <a:off x="3154153" y="576459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</a:t>
            </a:r>
            <a:endParaRPr lang="en-GB" sz="1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A4FE7E-6846-E249-AC11-0BC697C700E6}"/>
              </a:ext>
            </a:extLst>
          </p:cNvPr>
          <p:cNvSpPr/>
          <p:nvPr/>
        </p:nvSpPr>
        <p:spPr>
          <a:xfrm>
            <a:off x="8548398" y="1793226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CFO calc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7D3E2B2-8356-46FB-64DF-570471996066}"/>
              </a:ext>
            </a:extLst>
          </p:cNvPr>
          <p:cNvCxnSpPr>
            <a:cxnSpLocks/>
          </p:cNvCxnSpPr>
          <p:nvPr/>
        </p:nvCxnSpPr>
        <p:spPr>
          <a:xfrm>
            <a:off x="7746033" y="2184524"/>
            <a:ext cx="80077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B3A807-B9E8-1D46-02F6-7D5FB7F0CE16}"/>
              </a:ext>
            </a:extLst>
          </p:cNvPr>
          <p:cNvCxnSpPr>
            <a:cxnSpLocks/>
          </p:cNvCxnSpPr>
          <p:nvPr/>
        </p:nvCxnSpPr>
        <p:spPr>
          <a:xfrm>
            <a:off x="7753177" y="2503178"/>
            <a:ext cx="80077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D864CEE-D456-549F-A086-C1E498E78124}"/>
              </a:ext>
            </a:extLst>
          </p:cNvPr>
          <p:cNvSpPr txBox="1"/>
          <p:nvPr/>
        </p:nvSpPr>
        <p:spPr>
          <a:xfrm>
            <a:off x="7938725" y="1940191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C0</a:t>
            </a:r>
            <a:endParaRPr lang="en-GB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18ED69-B331-B6F7-E10A-3856AF6B36A6}"/>
              </a:ext>
            </a:extLst>
          </p:cNvPr>
          <p:cNvSpPr txBox="1"/>
          <p:nvPr/>
        </p:nvSpPr>
        <p:spPr>
          <a:xfrm>
            <a:off x="7938725" y="2253842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C1</a:t>
            </a:r>
            <a:endParaRPr lang="en-GB" sz="1200" dirty="0"/>
          </a:p>
        </p:txBody>
      </p:sp>
      <p:sp>
        <p:nvSpPr>
          <p:cNvPr id="22" name="Rectangle 34">
            <a:extLst>
              <a:ext uri="{FF2B5EF4-FFF2-40B4-BE49-F238E27FC236}">
                <a16:creationId xmlns:a16="http://schemas.microsoft.com/office/drawing/2014/main" id="{F077CC4C-72DD-EF00-7F77-7E74C7CCB24C}"/>
              </a:ext>
            </a:extLst>
          </p:cNvPr>
          <p:cNvSpPr/>
          <p:nvPr/>
        </p:nvSpPr>
        <p:spPr>
          <a:xfrm>
            <a:off x="526793" y="3971537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Frame sync + CP align</a:t>
            </a:r>
          </a:p>
        </p:txBody>
      </p:sp>
      <p:cxnSp>
        <p:nvCxnSpPr>
          <p:cNvPr id="26" name="Straight Arrow Connector 35">
            <a:extLst>
              <a:ext uri="{FF2B5EF4-FFF2-40B4-BE49-F238E27FC236}">
                <a16:creationId xmlns:a16="http://schemas.microsoft.com/office/drawing/2014/main" id="{189A6982-3C49-7224-5C3A-CF611E003CBE}"/>
              </a:ext>
            </a:extLst>
          </p:cNvPr>
          <p:cNvCxnSpPr>
            <a:cxnSpLocks/>
          </p:cNvCxnSpPr>
          <p:nvPr/>
        </p:nvCxnSpPr>
        <p:spPr>
          <a:xfrm>
            <a:off x="313405" y="4573985"/>
            <a:ext cx="218227" cy="3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6">
            <a:extLst>
              <a:ext uri="{FF2B5EF4-FFF2-40B4-BE49-F238E27FC236}">
                <a16:creationId xmlns:a16="http://schemas.microsoft.com/office/drawing/2014/main" id="{61B51DAB-4945-0584-6321-6C5D72696B8B}"/>
              </a:ext>
            </a:extLst>
          </p:cNvPr>
          <p:cNvCxnSpPr>
            <a:cxnSpLocks/>
          </p:cNvCxnSpPr>
          <p:nvPr/>
        </p:nvCxnSpPr>
        <p:spPr>
          <a:xfrm>
            <a:off x="1199701" y="3403567"/>
            <a:ext cx="0" cy="56735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23">
            <a:extLst>
              <a:ext uri="{FF2B5EF4-FFF2-40B4-BE49-F238E27FC236}">
                <a16:creationId xmlns:a16="http://schemas.microsoft.com/office/drawing/2014/main" id="{6C0E854B-4896-03BA-EF1C-5A4AA011309E}"/>
              </a:ext>
            </a:extLst>
          </p:cNvPr>
          <p:cNvCxnSpPr>
            <a:cxnSpLocks/>
          </p:cNvCxnSpPr>
          <p:nvPr/>
        </p:nvCxnSpPr>
        <p:spPr>
          <a:xfrm flipV="1">
            <a:off x="1199701" y="3406738"/>
            <a:ext cx="6313945" cy="93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20">
            <a:extLst>
              <a:ext uri="{FF2B5EF4-FFF2-40B4-BE49-F238E27FC236}">
                <a16:creationId xmlns:a16="http://schemas.microsoft.com/office/drawing/2014/main" id="{250F26E1-B29C-706A-9F7C-1D4B1473F0E4}"/>
              </a:ext>
            </a:extLst>
          </p:cNvPr>
          <p:cNvCxnSpPr>
            <a:cxnSpLocks/>
          </p:cNvCxnSpPr>
          <p:nvPr/>
        </p:nvCxnSpPr>
        <p:spPr>
          <a:xfrm>
            <a:off x="5031021" y="4020967"/>
            <a:ext cx="1726049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61">
            <a:extLst>
              <a:ext uri="{FF2B5EF4-FFF2-40B4-BE49-F238E27FC236}">
                <a16:creationId xmlns:a16="http://schemas.microsoft.com/office/drawing/2014/main" id="{6FFF3123-B018-FAC5-2E24-603CED33FF4C}"/>
              </a:ext>
            </a:extLst>
          </p:cNvPr>
          <p:cNvSpPr txBox="1"/>
          <p:nvPr/>
        </p:nvSpPr>
        <p:spPr>
          <a:xfrm>
            <a:off x="5397135" y="3759137"/>
            <a:ext cx="764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SSS_valid</a:t>
            </a:r>
            <a:endParaRPr lang="en-GB" sz="1200" dirty="0"/>
          </a:p>
        </p:txBody>
      </p:sp>
      <p:sp>
        <p:nvSpPr>
          <p:cNvPr id="55" name="Rectangle 59">
            <a:extLst>
              <a:ext uri="{FF2B5EF4-FFF2-40B4-BE49-F238E27FC236}">
                <a16:creationId xmlns:a16="http://schemas.microsoft.com/office/drawing/2014/main" id="{74A93E4B-2629-FCB5-FD49-EF05F9E672C3}"/>
              </a:ext>
            </a:extLst>
          </p:cNvPr>
          <p:cNvSpPr/>
          <p:nvPr/>
        </p:nvSpPr>
        <p:spPr>
          <a:xfrm>
            <a:off x="11111347" y="1294164"/>
            <a:ext cx="883946" cy="6696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LDPC decode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3" name="Straight Arrow Connector 20">
            <a:extLst>
              <a:ext uri="{FF2B5EF4-FFF2-40B4-BE49-F238E27FC236}">
                <a16:creationId xmlns:a16="http://schemas.microsoft.com/office/drawing/2014/main" id="{E65F006B-5FC3-30D3-D3A6-B4042AD90393}"/>
              </a:ext>
            </a:extLst>
          </p:cNvPr>
          <p:cNvCxnSpPr>
            <a:cxnSpLocks/>
          </p:cNvCxnSpPr>
          <p:nvPr/>
        </p:nvCxnSpPr>
        <p:spPr>
          <a:xfrm>
            <a:off x="1317181" y="4158147"/>
            <a:ext cx="1063570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61">
            <a:extLst>
              <a:ext uri="{FF2B5EF4-FFF2-40B4-BE49-F238E27FC236}">
                <a16:creationId xmlns:a16="http://schemas.microsoft.com/office/drawing/2014/main" id="{ACB56E0E-99ED-FA00-5472-978A2E0CF607}"/>
              </a:ext>
            </a:extLst>
          </p:cNvPr>
          <p:cNvSpPr txBox="1"/>
          <p:nvPr/>
        </p:nvSpPr>
        <p:spPr>
          <a:xfrm>
            <a:off x="1435810" y="3911822"/>
            <a:ext cx="772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SSB_start</a:t>
            </a:r>
            <a:endParaRPr lang="en-GB" sz="1200" dirty="0"/>
          </a:p>
        </p:txBody>
      </p:sp>
      <p:sp>
        <p:nvSpPr>
          <p:cNvPr id="23" name="TextBox 62">
            <a:extLst>
              <a:ext uri="{FF2B5EF4-FFF2-40B4-BE49-F238E27FC236}">
                <a16:creationId xmlns:a16="http://schemas.microsoft.com/office/drawing/2014/main" id="{7A20FA97-E2B3-7715-3ACA-5B3A5D42EA96}"/>
              </a:ext>
            </a:extLst>
          </p:cNvPr>
          <p:cNvSpPr txBox="1"/>
          <p:nvPr/>
        </p:nvSpPr>
        <p:spPr>
          <a:xfrm>
            <a:off x="9590991" y="5622426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 bit LLR</a:t>
            </a:r>
            <a:endParaRPr lang="en-GB" sz="1200" dirty="0"/>
          </a:p>
        </p:txBody>
      </p:sp>
      <p:cxnSp>
        <p:nvCxnSpPr>
          <p:cNvPr id="50" name="Straight Arrow Connector 26">
            <a:extLst>
              <a:ext uri="{FF2B5EF4-FFF2-40B4-BE49-F238E27FC236}">
                <a16:creationId xmlns:a16="http://schemas.microsoft.com/office/drawing/2014/main" id="{E8AEC7AB-9448-7784-8FF2-2A590C8A43CF}"/>
              </a:ext>
            </a:extLst>
          </p:cNvPr>
          <p:cNvCxnSpPr>
            <a:cxnSpLocks/>
          </p:cNvCxnSpPr>
          <p:nvPr/>
        </p:nvCxnSpPr>
        <p:spPr>
          <a:xfrm flipV="1">
            <a:off x="896674" y="5175232"/>
            <a:ext cx="0" cy="395101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61">
                <a:extLst>
                  <a:ext uri="{FF2B5EF4-FFF2-40B4-BE49-F238E27FC236}">
                    <a16:creationId xmlns:a16="http://schemas.microsoft.com/office/drawing/2014/main" id="{67D22B7F-2D5E-DCAF-BD52-D06331F1AB7C}"/>
                  </a:ext>
                </a:extLst>
              </p:cNvPr>
              <p:cNvSpPr txBox="1"/>
              <p:nvPr/>
            </p:nvSpPr>
            <p:spPr>
              <a:xfrm>
                <a:off x="6061186" y="6467922"/>
                <a:ext cx="4750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120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acc>
                        </m:e>
                        <m:sub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𝑆𝑆𝐵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73" name="TextBox 61">
                <a:extLst>
                  <a:ext uri="{FF2B5EF4-FFF2-40B4-BE49-F238E27FC236}">
                    <a16:creationId xmlns:a16="http://schemas.microsoft.com/office/drawing/2014/main" id="{67D22B7F-2D5E-DCAF-BD52-D06331F1A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186" y="6467922"/>
                <a:ext cx="475066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Textfeld 77">
            <a:extLst>
              <a:ext uri="{FF2B5EF4-FFF2-40B4-BE49-F238E27FC236}">
                <a16:creationId xmlns:a16="http://schemas.microsoft.com/office/drawing/2014/main" id="{276F216F-09CE-3EE3-0C81-554CBB717A97}"/>
              </a:ext>
            </a:extLst>
          </p:cNvPr>
          <p:cNvSpPr txBox="1"/>
          <p:nvPr/>
        </p:nvSpPr>
        <p:spPr>
          <a:xfrm>
            <a:off x="10352021" y="213049"/>
            <a:ext cx="1541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Cortex A9 CPU</a:t>
            </a:r>
            <a:endParaRPr lang="de-DE" dirty="0"/>
          </a:p>
        </p:txBody>
      </p:sp>
      <p:sp>
        <p:nvSpPr>
          <p:cNvPr id="65" name="Textfeld 77">
            <a:extLst>
              <a:ext uri="{FF2B5EF4-FFF2-40B4-BE49-F238E27FC236}">
                <a16:creationId xmlns:a16="http://schemas.microsoft.com/office/drawing/2014/main" id="{ADC73C41-ED00-5089-7311-44727E77ADF0}"/>
              </a:ext>
            </a:extLst>
          </p:cNvPr>
          <p:cNvSpPr txBox="1"/>
          <p:nvPr/>
        </p:nvSpPr>
        <p:spPr>
          <a:xfrm>
            <a:off x="6019626" y="1387743"/>
            <a:ext cx="1368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PSS detector</a:t>
            </a:r>
            <a:endParaRPr lang="de-DE" dirty="0"/>
          </a:p>
        </p:txBody>
      </p:sp>
      <p:cxnSp>
        <p:nvCxnSpPr>
          <p:cNvPr id="80" name="Straight Arrow Connector 26">
            <a:extLst>
              <a:ext uri="{FF2B5EF4-FFF2-40B4-BE49-F238E27FC236}">
                <a16:creationId xmlns:a16="http://schemas.microsoft.com/office/drawing/2014/main" id="{57324F59-B578-A35B-25CC-AD62DF2EA473}"/>
              </a:ext>
            </a:extLst>
          </p:cNvPr>
          <p:cNvCxnSpPr>
            <a:cxnSpLocks/>
          </p:cNvCxnSpPr>
          <p:nvPr/>
        </p:nvCxnSpPr>
        <p:spPr>
          <a:xfrm flipV="1">
            <a:off x="7216551" y="3070669"/>
            <a:ext cx="0" cy="204808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23">
            <a:extLst>
              <a:ext uri="{FF2B5EF4-FFF2-40B4-BE49-F238E27FC236}">
                <a16:creationId xmlns:a16="http://schemas.microsoft.com/office/drawing/2014/main" id="{D13DBEDA-B8E9-D70F-9F87-4C0789F4ECD8}"/>
              </a:ext>
            </a:extLst>
          </p:cNvPr>
          <p:cNvCxnSpPr>
            <a:cxnSpLocks/>
          </p:cNvCxnSpPr>
          <p:nvPr/>
        </p:nvCxnSpPr>
        <p:spPr>
          <a:xfrm>
            <a:off x="980126" y="3263466"/>
            <a:ext cx="6236425" cy="8866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42">
            <a:extLst>
              <a:ext uri="{FF2B5EF4-FFF2-40B4-BE49-F238E27FC236}">
                <a16:creationId xmlns:a16="http://schemas.microsoft.com/office/drawing/2014/main" id="{E79AC736-A969-D913-8D05-A965D1CC5A44}"/>
              </a:ext>
            </a:extLst>
          </p:cNvPr>
          <p:cNvCxnSpPr>
            <a:cxnSpLocks/>
          </p:cNvCxnSpPr>
          <p:nvPr/>
        </p:nvCxnSpPr>
        <p:spPr>
          <a:xfrm flipV="1">
            <a:off x="980126" y="3256802"/>
            <a:ext cx="0" cy="69737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28">
            <a:extLst>
              <a:ext uri="{FF2B5EF4-FFF2-40B4-BE49-F238E27FC236}">
                <a16:creationId xmlns:a16="http://schemas.microsoft.com/office/drawing/2014/main" id="{4E568ECE-4AD0-D185-FF4D-5942094059A7}"/>
              </a:ext>
            </a:extLst>
          </p:cNvPr>
          <p:cNvSpPr txBox="1"/>
          <p:nvPr/>
        </p:nvSpPr>
        <p:spPr>
          <a:xfrm>
            <a:off x="4343024" y="3032804"/>
            <a:ext cx="18319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mode / requested_N_id_2</a:t>
            </a:r>
            <a:endParaRPr lang="en-GB" sz="1200" dirty="0"/>
          </a:p>
        </p:txBody>
      </p:sp>
      <p:sp>
        <p:nvSpPr>
          <p:cNvPr id="37" name="Rectangle 4">
            <a:extLst>
              <a:ext uri="{FF2B5EF4-FFF2-40B4-BE49-F238E27FC236}">
                <a16:creationId xmlns:a16="http://schemas.microsoft.com/office/drawing/2014/main" id="{9E8D13FC-2F4E-9FA7-EDDC-AA4395A61D54}"/>
              </a:ext>
            </a:extLst>
          </p:cNvPr>
          <p:cNvSpPr/>
          <p:nvPr/>
        </p:nvSpPr>
        <p:spPr>
          <a:xfrm>
            <a:off x="316839" y="1782484"/>
            <a:ext cx="89751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AXI</a:t>
            </a:r>
          </a:p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stream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CDC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0" name="Rectangle 4">
            <a:extLst>
              <a:ext uri="{FF2B5EF4-FFF2-40B4-BE49-F238E27FC236}">
                <a16:creationId xmlns:a16="http://schemas.microsoft.com/office/drawing/2014/main" id="{A523A560-9920-115C-9513-3B2024E1834F}"/>
              </a:ext>
            </a:extLst>
          </p:cNvPr>
          <p:cNvSpPr/>
          <p:nvPr/>
        </p:nvSpPr>
        <p:spPr>
          <a:xfrm>
            <a:off x="319234" y="134716"/>
            <a:ext cx="959943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AD9361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6" name="Straight Arrow Connector 68">
            <a:extLst>
              <a:ext uri="{FF2B5EF4-FFF2-40B4-BE49-F238E27FC236}">
                <a16:creationId xmlns:a16="http://schemas.microsoft.com/office/drawing/2014/main" id="{6CC6B3FC-3E64-04CA-2860-CEAAA75966E4}"/>
              </a:ext>
            </a:extLst>
          </p:cNvPr>
          <p:cNvCxnSpPr>
            <a:cxnSpLocks/>
          </p:cNvCxnSpPr>
          <p:nvPr/>
        </p:nvCxnSpPr>
        <p:spPr>
          <a:xfrm>
            <a:off x="669443" y="1340853"/>
            <a:ext cx="0" cy="4602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70">
            <a:extLst>
              <a:ext uri="{FF2B5EF4-FFF2-40B4-BE49-F238E27FC236}">
                <a16:creationId xmlns:a16="http://schemas.microsoft.com/office/drawing/2014/main" id="{147D1B50-23E8-3FA3-7E46-D69844C3EC20}"/>
              </a:ext>
            </a:extLst>
          </p:cNvPr>
          <p:cNvSpPr txBox="1"/>
          <p:nvPr/>
        </p:nvSpPr>
        <p:spPr>
          <a:xfrm>
            <a:off x="1276366" y="1806728"/>
            <a:ext cx="6302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sys_clk</a:t>
            </a:r>
            <a:endParaRPr lang="en-GB" sz="1200" dirty="0"/>
          </a:p>
        </p:txBody>
      </p:sp>
      <p:cxnSp>
        <p:nvCxnSpPr>
          <p:cNvPr id="101" name="Straight Arrow Connector 68">
            <a:extLst>
              <a:ext uri="{FF2B5EF4-FFF2-40B4-BE49-F238E27FC236}">
                <a16:creationId xmlns:a16="http://schemas.microsoft.com/office/drawing/2014/main" id="{9D641FE8-4E05-1176-A030-546CE5CE2924}"/>
              </a:ext>
            </a:extLst>
          </p:cNvPr>
          <p:cNvCxnSpPr>
            <a:cxnSpLocks/>
          </p:cNvCxnSpPr>
          <p:nvPr/>
        </p:nvCxnSpPr>
        <p:spPr>
          <a:xfrm>
            <a:off x="1006781" y="1340853"/>
            <a:ext cx="0" cy="444009"/>
          </a:xfrm>
          <a:prstGeom prst="straightConnector1">
            <a:avLst/>
          </a:prstGeom>
          <a:ln w="19050">
            <a:solidFill>
              <a:srgbClr val="C709C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70">
            <a:extLst>
              <a:ext uri="{FF2B5EF4-FFF2-40B4-BE49-F238E27FC236}">
                <a16:creationId xmlns:a16="http://schemas.microsoft.com/office/drawing/2014/main" id="{612AEF43-0B4F-D43D-88E7-A5F858FD7761}"/>
              </a:ext>
            </a:extLst>
          </p:cNvPr>
          <p:cNvSpPr txBox="1"/>
          <p:nvPr/>
        </p:nvSpPr>
        <p:spPr>
          <a:xfrm>
            <a:off x="1202993" y="2120103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</a:t>
            </a:r>
            <a:endParaRPr lang="en-GB" sz="1200" dirty="0"/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34BD002D-6170-8E0A-F640-2361C57E2617}"/>
              </a:ext>
            </a:extLst>
          </p:cNvPr>
          <p:cNvSpPr/>
          <p:nvPr/>
        </p:nvSpPr>
        <p:spPr>
          <a:xfrm>
            <a:off x="1165782" y="970770"/>
            <a:ext cx="711122" cy="245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AXI lite</a:t>
            </a:r>
            <a:endParaRPr lang="de-DE" sz="1400">
              <a:solidFill>
                <a:schemeClr val="bg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1F6E6869-ED6B-FC77-9691-E445CFF3A9A5}"/>
              </a:ext>
            </a:extLst>
          </p:cNvPr>
          <p:cNvSpPr/>
          <p:nvPr/>
        </p:nvSpPr>
        <p:spPr>
          <a:xfrm>
            <a:off x="9260253" y="1519715"/>
            <a:ext cx="711122" cy="245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AXI lite</a:t>
            </a:r>
            <a:endParaRPr lang="de-DE" sz="1400">
              <a:solidFill>
                <a:schemeClr val="bg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CC5EA5F4-E7BC-087D-63D4-AE8501D56DEE}"/>
              </a:ext>
            </a:extLst>
          </p:cNvPr>
          <p:cNvSpPr/>
          <p:nvPr/>
        </p:nvSpPr>
        <p:spPr>
          <a:xfrm>
            <a:off x="19399" y="4697644"/>
            <a:ext cx="711122" cy="245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AXI lite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8C4F3343-2BF7-1844-E3B4-F8E5FE580088}"/>
              </a:ext>
            </a:extLst>
          </p:cNvPr>
          <p:cNvSpPr/>
          <p:nvPr/>
        </p:nvSpPr>
        <p:spPr>
          <a:xfrm>
            <a:off x="9826251" y="552484"/>
            <a:ext cx="711122" cy="245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AXI lite</a:t>
            </a:r>
            <a:endParaRPr lang="de-DE" sz="1400">
              <a:solidFill>
                <a:schemeClr val="bg1"/>
              </a:solidFill>
            </a:endParaRPr>
          </a:p>
        </p:txBody>
      </p:sp>
      <p:cxnSp>
        <p:nvCxnSpPr>
          <p:cNvPr id="30" name="Straight Arrow Connector 68">
            <a:extLst>
              <a:ext uri="{FF2B5EF4-FFF2-40B4-BE49-F238E27FC236}">
                <a16:creationId xmlns:a16="http://schemas.microsoft.com/office/drawing/2014/main" id="{0F0D0756-7BDF-DF36-4DA0-743E575A90FA}"/>
              </a:ext>
            </a:extLst>
          </p:cNvPr>
          <p:cNvCxnSpPr>
            <a:cxnSpLocks/>
          </p:cNvCxnSpPr>
          <p:nvPr/>
        </p:nvCxnSpPr>
        <p:spPr>
          <a:xfrm>
            <a:off x="1214349" y="2071902"/>
            <a:ext cx="746951" cy="0"/>
          </a:xfrm>
          <a:prstGeom prst="straightConnector1">
            <a:avLst/>
          </a:prstGeom>
          <a:ln w="1905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5CF6F87-E97D-DFE1-9378-9340573C4F0B}"/>
              </a:ext>
            </a:extLst>
          </p:cNvPr>
          <p:cNvSpPr/>
          <p:nvPr/>
        </p:nvSpPr>
        <p:spPr>
          <a:xfrm>
            <a:off x="10534115" y="5302258"/>
            <a:ext cx="868917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AXI stream FIFO</a:t>
            </a:r>
          </a:p>
        </p:txBody>
      </p:sp>
      <p:sp>
        <p:nvSpPr>
          <p:cNvPr id="114" name="Rechteck 111">
            <a:extLst>
              <a:ext uri="{FF2B5EF4-FFF2-40B4-BE49-F238E27FC236}">
                <a16:creationId xmlns:a16="http://schemas.microsoft.com/office/drawing/2014/main" id="{F080F6C4-FAAF-D75A-D6CF-CD45A7DC0CC9}"/>
              </a:ext>
            </a:extLst>
          </p:cNvPr>
          <p:cNvSpPr/>
          <p:nvPr/>
        </p:nvSpPr>
        <p:spPr>
          <a:xfrm>
            <a:off x="9947018" y="5392438"/>
            <a:ext cx="711122" cy="245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AXI lite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8BF31CC-0EBE-831C-9D76-D254AB741332}"/>
              </a:ext>
            </a:extLst>
          </p:cNvPr>
          <p:cNvSpPr/>
          <p:nvPr/>
        </p:nvSpPr>
        <p:spPr>
          <a:xfrm>
            <a:off x="10956189" y="3480442"/>
            <a:ext cx="1039104" cy="2540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Interrupt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9" name="Straight Arrow Connector 60">
            <a:extLst>
              <a:ext uri="{FF2B5EF4-FFF2-40B4-BE49-F238E27FC236}">
                <a16:creationId xmlns:a16="http://schemas.microsoft.com/office/drawing/2014/main" id="{E465A6DD-7839-278C-CF33-77D6F2BF241C}"/>
              </a:ext>
            </a:extLst>
          </p:cNvPr>
          <p:cNvCxnSpPr>
            <a:cxnSpLocks/>
          </p:cNvCxnSpPr>
          <p:nvPr/>
        </p:nvCxnSpPr>
        <p:spPr>
          <a:xfrm flipV="1">
            <a:off x="11384619" y="3732136"/>
            <a:ext cx="0" cy="15661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59">
            <a:extLst>
              <a:ext uri="{FF2B5EF4-FFF2-40B4-BE49-F238E27FC236}">
                <a16:creationId xmlns:a16="http://schemas.microsoft.com/office/drawing/2014/main" id="{459E0841-34EF-27C1-3479-4042618B7E83}"/>
              </a:ext>
            </a:extLst>
          </p:cNvPr>
          <p:cNvSpPr/>
          <p:nvPr/>
        </p:nvSpPr>
        <p:spPr>
          <a:xfrm>
            <a:off x="10650258" y="711280"/>
            <a:ext cx="1040296" cy="4695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hteck 111">
            <a:extLst>
              <a:ext uri="{FF2B5EF4-FFF2-40B4-BE49-F238E27FC236}">
                <a16:creationId xmlns:a16="http://schemas.microsoft.com/office/drawing/2014/main" id="{E9DB22C0-CFFE-0BE9-0495-7A68AFF394D7}"/>
              </a:ext>
            </a:extLst>
          </p:cNvPr>
          <p:cNvSpPr/>
          <p:nvPr/>
        </p:nvSpPr>
        <p:spPr>
          <a:xfrm>
            <a:off x="6457664" y="5351995"/>
            <a:ext cx="712054" cy="245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AXI lite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32" name="TextBox 61">
            <a:extLst>
              <a:ext uri="{FF2B5EF4-FFF2-40B4-BE49-F238E27FC236}">
                <a16:creationId xmlns:a16="http://schemas.microsoft.com/office/drawing/2014/main" id="{CBAFB115-4B35-E74E-CD21-7E74DF20AE69}"/>
              </a:ext>
            </a:extLst>
          </p:cNvPr>
          <p:cNvSpPr txBox="1"/>
          <p:nvPr/>
        </p:nvSpPr>
        <p:spPr>
          <a:xfrm>
            <a:off x="370961" y="6121873"/>
            <a:ext cx="1972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(2) </a:t>
            </a:r>
            <a:r>
              <a:rPr lang="en-US" sz="1200" dirty="0"/>
              <a:t>with symbol type in </a:t>
            </a:r>
            <a:r>
              <a:rPr lang="en-US" sz="1200" dirty="0" err="1"/>
              <a:t>tuser</a:t>
            </a:r>
            <a:endParaRPr lang="en-GB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520EF11-955A-1BEC-1011-F0B47CB2E8BC}"/>
              </a:ext>
            </a:extLst>
          </p:cNvPr>
          <p:cNvSpPr txBox="1"/>
          <p:nvPr/>
        </p:nvSpPr>
        <p:spPr>
          <a:xfrm>
            <a:off x="7957599" y="5883097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(2)</a:t>
            </a:r>
            <a:endParaRPr lang="en-GB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B01CB4C-55D0-CB04-0FEE-E447DAC781BF}"/>
              </a:ext>
            </a:extLst>
          </p:cNvPr>
          <p:cNvSpPr txBox="1"/>
          <p:nvPr/>
        </p:nvSpPr>
        <p:spPr>
          <a:xfrm>
            <a:off x="9800097" y="5881155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(2)</a:t>
            </a:r>
            <a:endParaRPr lang="en-GB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3DD4709-E7D9-32E2-341F-CBB14D85758C}"/>
              </a:ext>
            </a:extLst>
          </p:cNvPr>
          <p:cNvSpPr txBox="1"/>
          <p:nvPr/>
        </p:nvSpPr>
        <p:spPr>
          <a:xfrm>
            <a:off x="5495687" y="454524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(1)</a:t>
            </a:r>
            <a:endParaRPr lang="en-GB" sz="1200" dirty="0"/>
          </a:p>
        </p:txBody>
      </p:sp>
      <p:sp>
        <p:nvSpPr>
          <p:cNvPr id="52" name="TextBox 61">
            <a:extLst>
              <a:ext uri="{FF2B5EF4-FFF2-40B4-BE49-F238E27FC236}">
                <a16:creationId xmlns:a16="http://schemas.microsoft.com/office/drawing/2014/main" id="{22C06901-4030-F69A-32B2-BF736B47B870}"/>
              </a:ext>
            </a:extLst>
          </p:cNvPr>
          <p:cNvSpPr txBox="1"/>
          <p:nvPr/>
        </p:nvSpPr>
        <p:spPr>
          <a:xfrm>
            <a:off x="376004" y="5914853"/>
            <a:ext cx="4798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(1) with system frame number, subframe number, symbol number in </a:t>
            </a:r>
            <a:r>
              <a:rPr lang="en-US" sz="1200" dirty="0" err="1"/>
              <a:t>tuser</a:t>
            </a:r>
            <a:endParaRPr lang="en-GB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B89C36C-05E2-DCE9-A90F-14039DA461AA}"/>
              </a:ext>
            </a:extLst>
          </p:cNvPr>
          <p:cNvSpPr txBox="1"/>
          <p:nvPr/>
        </p:nvSpPr>
        <p:spPr>
          <a:xfrm>
            <a:off x="1600112" y="4543357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(1)</a:t>
            </a:r>
            <a:endParaRPr lang="en-GB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61D61F1-4580-F3E6-A5BE-F1132E69FCA4}"/>
              </a:ext>
            </a:extLst>
          </p:cNvPr>
          <p:cNvSpPr txBox="1"/>
          <p:nvPr/>
        </p:nvSpPr>
        <p:spPr>
          <a:xfrm>
            <a:off x="1325519" y="4310459"/>
            <a:ext cx="986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 TD</a:t>
            </a:r>
            <a:endParaRPr lang="en-GB" sz="1200" dirty="0"/>
          </a:p>
        </p:txBody>
      </p:sp>
      <p:sp>
        <p:nvSpPr>
          <p:cNvPr id="57" name="TextBox 61">
            <a:extLst>
              <a:ext uri="{FF2B5EF4-FFF2-40B4-BE49-F238E27FC236}">
                <a16:creationId xmlns:a16="http://schemas.microsoft.com/office/drawing/2014/main" id="{3F57E600-DF34-4C7B-BB0A-1A1063B50594}"/>
              </a:ext>
            </a:extLst>
          </p:cNvPr>
          <p:cNvSpPr txBox="1"/>
          <p:nvPr/>
        </p:nvSpPr>
        <p:spPr>
          <a:xfrm>
            <a:off x="370960" y="6321904"/>
            <a:ext cx="2821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TD = time domain, FD = frequency domain</a:t>
            </a:r>
            <a:endParaRPr lang="en-GB" sz="1200" dirty="0"/>
          </a:p>
        </p:txBody>
      </p:sp>
      <p:sp>
        <p:nvSpPr>
          <p:cNvPr id="59" name="Rectangle 8">
            <a:extLst>
              <a:ext uri="{FF2B5EF4-FFF2-40B4-BE49-F238E27FC236}">
                <a16:creationId xmlns:a16="http://schemas.microsoft.com/office/drawing/2014/main" id="{8102D6FA-C890-3410-CE30-F9F67F26FC87}"/>
              </a:ext>
            </a:extLst>
          </p:cNvPr>
          <p:cNvSpPr/>
          <p:nvPr/>
        </p:nvSpPr>
        <p:spPr>
          <a:xfrm>
            <a:off x="8157107" y="3548312"/>
            <a:ext cx="1139936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Ressource Grid Framer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6" name="Straight Arrow Connector 40">
            <a:extLst>
              <a:ext uri="{FF2B5EF4-FFF2-40B4-BE49-F238E27FC236}">
                <a16:creationId xmlns:a16="http://schemas.microsoft.com/office/drawing/2014/main" id="{5A38EAD6-4871-5894-DEEC-6405721AD63D}"/>
              </a:ext>
            </a:extLst>
          </p:cNvPr>
          <p:cNvCxnSpPr>
            <a:cxnSpLocks/>
          </p:cNvCxnSpPr>
          <p:nvPr/>
        </p:nvCxnSpPr>
        <p:spPr>
          <a:xfrm>
            <a:off x="7987917" y="4386563"/>
            <a:ext cx="16647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42">
            <a:extLst>
              <a:ext uri="{FF2B5EF4-FFF2-40B4-BE49-F238E27FC236}">
                <a16:creationId xmlns:a16="http://schemas.microsoft.com/office/drawing/2014/main" id="{7FDEC6F5-B950-CB91-35E5-AF1F766F05F0}"/>
              </a:ext>
            </a:extLst>
          </p:cNvPr>
          <p:cNvCxnSpPr>
            <a:cxnSpLocks/>
          </p:cNvCxnSpPr>
          <p:nvPr/>
        </p:nvCxnSpPr>
        <p:spPr>
          <a:xfrm>
            <a:off x="6409508" y="4868675"/>
            <a:ext cx="157840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hteck 111">
            <a:extLst>
              <a:ext uri="{FF2B5EF4-FFF2-40B4-BE49-F238E27FC236}">
                <a16:creationId xmlns:a16="http://schemas.microsoft.com/office/drawing/2014/main" id="{E13E4B61-4B7A-8E24-ED7B-45E09A56B9CF}"/>
              </a:ext>
            </a:extLst>
          </p:cNvPr>
          <p:cNvSpPr/>
          <p:nvPr/>
        </p:nvSpPr>
        <p:spPr>
          <a:xfrm>
            <a:off x="9190257" y="3571556"/>
            <a:ext cx="711122" cy="245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AXI lite</a:t>
            </a:r>
            <a:endParaRPr lang="de-DE" sz="1400" dirty="0">
              <a:solidFill>
                <a:schemeClr val="bg1"/>
              </a:solidFill>
            </a:endParaRPr>
          </a:p>
        </p:txBody>
      </p:sp>
      <p:cxnSp>
        <p:nvCxnSpPr>
          <p:cNvPr id="82" name="Straight Arrow Connector 60">
            <a:extLst>
              <a:ext uri="{FF2B5EF4-FFF2-40B4-BE49-F238E27FC236}">
                <a16:creationId xmlns:a16="http://schemas.microsoft.com/office/drawing/2014/main" id="{73BF56A3-867C-0549-4F85-8AC4FA6D43C5}"/>
              </a:ext>
            </a:extLst>
          </p:cNvPr>
          <p:cNvCxnSpPr>
            <a:cxnSpLocks/>
          </p:cNvCxnSpPr>
          <p:nvPr/>
        </p:nvCxnSpPr>
        <p:spPr>
          <a:xfrm flipV="1">
            <a:off x="11296820" y="3733018"/>
            <a:ext cx="0" cy="14659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23">
            <a:extLst>
              <a:ext uri="{FF2B5EF4-FFF2-40B4-BE49-F238E27FC236}">
                <a16:creationId xmlns:a16="http://schemas.microsoft.com/office/drawing/2014/main" id="{CEEC669A-5BDF-1731-3065-899FC4DE2CD3}"/>
              </a:ext>
            </a:extLst>
          </p:cNvPr>
          <p:cNvCxnSpPr>
            <a:cxnSpLocks/>
          </p:cNvCxnSpPr>
          <p:nvPr/>
        </p:nvCxnSpPr>
        <p:spPr>
          <a:xfrm>
            <a:off x="9128740" y="5187542"/>
            <a:ext cx="21680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42">
            <a:extLst>
              <a:ext uri="{FF2B5EF4-FFF2-40B4-BE49-F238E27FC236}">
                <a16:creationId xmlns:a16="http://schemas.microsoft.com/office/drawing/2014/main" id="{28B12D27-2F1E-7944-B92A-AFD269E0A26D}"/>
              </a:ext>
            </a:extLst>
          </p:cNvPr>
          <p:cNvCxnSpPr>
            <a:cxnSpLocks/>
          </p:cNvCxnSpPr>
          <p:nvPr/>
        </p:nvCxnSpPr>
        <p:spPr>
          <a:xfrm flipV="1">
            <a:off x="7987917" y="4386563"/>
            <a:ext cx="0" cy="4821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59">
            <a:extLst>
              <a:ext uri="{FF2B5EF4-FFF2-40B4-BE49-F238E27FC236}">
                <a16:creationId xmlns:a16="http://schemas.microsoft.com/office/drawing/2014/main" id="{65B785E8-182D-8A11-60D6-955A887173AD}"/>
              </a:ext>
            </a:extLst>
          </p:cNvPr>
          <p:cNvSpPr/>
          <p:nvPr/>
        </p:nvSpPr>
        <p:spPr>
          <a:xfrm>
            <a:off x="10276287" y="2132750"/>
            <a:ext cx="1672478" cy="5306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Channel estimator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4" name="Rectangle 59">
            <a:extLst>
              <a:ext uri="{FF2B5EF4-FFF2-40B4-BE49-F238E27FC236}">
                <a16:creationId xmlns:a16="http://schemas.microsoft.com/office/drawing/2014/main" id="{D2F04D63-D619-EA10-A2DD-FD0464A69ED4}"/>
              </a:ext>
            </a:extLst>
          </p:cNvPr>
          <p:cNvSpPr/>
          <p:nvPr/>
        </p:nvSpPr>
        <p:spPr>
          <a:xfrm>
            <a:off x="10276287" y="2812510"/>
            <a:ext cx="1672478" cy="5306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Demapper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FD2CFEB-2F52-81D4-23AA-A5901108DC0C}"/>
              </a:ext>
            </a:extLst>
          </p:cNvPr>
          <p:cNvSpPr/>
          <p:nvPr/>
        </p:nvSpPr>
        <p:spPr>
          <a:xfrm>
            <a:off x="9768267" y="3927572"/>
            <a:ext cx="846237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AXI</a:t>
            </a:r>
            <a:b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DMAC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EB48725-2868-00D6-D730-AD5F1F7D483D}"/>
              </a:ext>
            </a:extLst>
          </p:cNvPr>
          <p:cNvCxnSpPr>
            <a:cxnSpLocks/>
          </p:cNvCxnSpPr>
          <p:nvPr/>
        </p:nvCxnSpPr>
        <p:spPr>
          <a:xfrm>
            <a:off x="9297043" y="4377169"/>
            <a:ext cx="47122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3F0E81AC-2D7D-FF2A-5B36-BC6AE7F72EA4}"/>
              </a:ext>
            </a:extLst>
          </p:cNvPr>
          <p:cNvSpPr/>
          <p:nvPr/>
        </p:nvSpPr>
        <p:spPr>
          <a:xfrm>
            <a:off x="10241100" y="3480442"/>
            <a:ext cx="711122" cy="2540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DMA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8ED1B61-DA75-ED87-84E7-071097E553FC}"/>
              </a:ext>
            </a:extLst>
          </p:cNvPr>
          <p:cNvCxnSpPr>
            <a:cxnSpLocks/>
          </p:cNvCxnSpPr>
          <p:nvPr/>
        </p:nvCxnSpPr>
        <p:spPr>
          <a:xfrm flipV="1">
            <a:off x="10869594" y="3734451"/>
            <a:ext cx="0" cy="6521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3CE2EFA2-4FCF-3D8F-2B98-34CC1E146250}"/>
              </a:ext>
            </a:extLst>
          </p:cNvPr>
          <p:cNvCxnSpPr>
            <a:cxnSpLocks/>
          </p:cNvCxnSpPr>
          <p:nvPr/>
        </p:nvCxnSpPr>
        <p:spPr>
          <a:xfrm>
            <a:off x="10612644" y="4386563"/>
            <a:ext cx="25491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23">
            <a:extLst>
              <a:ext uri="{FF2B5EF4-FFF2-40B4-BE49-F238E27FC236}">
                <a16:creationId xmlns:a16="http://schemas.microsoft.com/office/drawing/2014/main" id="{EA16D8FE-6771-F09C-1B6E-814CEF06747D}"/>
              </a:ext>
            </a:extLst>
          </p:cNvPr>
          <p:cNvCxnSpPr>
            <a:cxnSpLocks/>
          </p:cNvCxnSpPr>
          <p:nvPr/>
        </p:nvCxnSpPr>
        <p:spPr>
          <a:xfrm flipV="1">
            <a:off x="9128740" y="4754449"/>
            <a:ext cx="0" cy="444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33">
            <a:extLst>
              <a:ext uri="{FF2B5EF4-FFF2-40B4-BE49-F238E27FC236}">
                <a16:creationId xmlns:a16="http://schemas.microsoft.com/office/drawing/2014/main" id="{FDED0430-0EED-79E2-5308-B4EB2D8E6593}"/>
              </a:ext>
            </a:extLst>
          </p:cNvPr>
          <p:cNvSpPr txBox="1"/>
          <p:nvPr/>
        </p:nvSpPr>
        <p:spPr>
          <a:xfrm>
            <a:off x="9240677" y="4342559"/>
            <a:ext cx="513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(axis)</a:t>
            </a:r>
            <a:endParaRPr lang="en-GB" sz="1200" dirty="0"/>
          </a:p>
        </p:txBody>
      </p:sp>
      <p:cxnSp>
        <p:nvCxnSpPr>
          <p:cNvPr id="89" name="Straight Arrow Connector 60">
            <a:extLst>
              <a:ext uri="{FF2B5EF4-FFF2-40B4-BE49-F238E27FC236}">
                <a16:creationId xmlns:a16="http://schemas.microsoft.com/office/drawing/2014/main" id="{6CE07976-B119-0315-46CB-029098D10154}"/>
              </a:ext>
            </a:extLst>
          </p:cNvPr>
          <p:cNvCxnSpPr>
            <a:cxnSpLocks/>
          </p:cNvCxnSpPr>
          <p:nvPr/>
        </p:nvCxnSpPr>
        <p:spPr>
          <a:xfrm flipH="1" flipV="1">
            <a:off x="11199838" y="3732778"/>
            <a:ext cx="7474" cy="10104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23">
            <a:extLst>
              <a:ext uri="{FF2B5EF4-FFF2-40B4-BE49-F238E27FC236}">
                <a16:creationId xmlns:a16="http://schemas.microsoft.com/office/drawing/2014/main" id="{8477971B-2019-1B2C-1240-9D83A5DE78CB}"/>
              </a:ext>
            </a:extLst>
          </p:cNvPr>
          <p:cNvCxnSpPr>
            <a:cxnSpLocks/>
          </p:cNvCxnSpPr>
          <p:nvPr/>
        </p:nvCxnSpPr>
        <p:spPr>
          <a:xfrm>
            <a:off x="10612644" y="4735704"/>
            <a:ext cx="5871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23">
            <a:extLst>
              <a:ext uri="{FF2B5EF4-FFF2-40B4-BE49-F238E27FC236}">
                <a16:creationId xmlns:a16="http://schemas.microsoft.com/office/drawing/2014/main" id="{086B3725-7366-4531-0235-DCCA9A3FC9B2}"/>
              </a:ext>
            </a:extLst>
          </p:cNvPr>
          <p:cNvCxnSpPr>
            <a:cxnSpLocks/>
          </p:cNvCxnSpPr>
          <p:nvPr/>
        </p:nvCxnSpPr>
        <p:spPr>
          <a:xfrm>
            <a:off x="1317181" y="4979106"/>
            <a:ext cx="421196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23">
            <a:extLst>
              <a:ext uri="{FF2B5EF4-FFF2-40B4-BE49-F238E27FC236}">
                <a16:creationId xmlns:a16="http://schemas.microsoft.com/office/drawing/2014/main" id="{07DFA50F-83EA-ED1C-97E5-CE91722C6346}"/>
              </a:ext>
            </a:extLst>
          </p:cNvPr>
          <p:cNvCxnSpPr>
            <a:cxnSpLocks/>
          </p:cNvCxnSpPr>
          <p:nvPr/>
        </p:nvCxnSpPr>
        <p:spPr>
          <a:xfrm>
            <a:off x="1730237" y="4969732"/>
            <a:ext cx="0" cy="43599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70">
            <a:extLst>
              <a:ext uri="{FF2B5EF4-FFF2-40B4-BE49-F238E27FC236}">
                <a16:creationId xmlns:a16="http://schemas.microsoft.com/office/drawing/2014/main" id="{A4B820B3-4C0F-D3E1-C541-B2F84A17A74E}"/>
              </a:ext>
            </a:extLst>
          </p:cNvPr>
          <p:cNvSpPr txBox="1"/>
          <p:nvPr/>
        </p:nvSpPr>
        <p:spPr>
          <a:xfrm>
            <a:off x="980126" y="1394596"/>
            <a:ext cx="883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sample_clk</a:t>
            </a:r>
            <a:endParaRPr lang="en-GB" sz="1200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5D057E5-42E3-2ADA-8AB6-B9C09079B8FD}"/>
              </a:ext>
            </a:extLst>
          </p:cNvPr>
          <p:cNvCxnSpPr>
            <a:cxnSpLocks/>
          </p:cNvCxnSpPr>
          <p:nvPr/>
        </p:nvCxnSpPr>
        <p:spPr>
          <a:xfrm flipH="1">
            <a:off x="307071" y="3152135"/>
            <a:ext cx="276572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9FAB175A-7F54-B50E-2332-4091A52C7B1E}"/>
              </a:ext>
            </a:extLst>
          </p:cNvPr>
          <p:cNvCxnSpPr>
            <a:cxnSpLocks/>
          </p:cNvCxnSpPr>
          <p:nvPr/>
        </p:nvCxnSpPr>
        <p:spPr>
          <a:xfrm flipH="1">
            <a:off x="313405" y="3152135"/>
            <a:ext cx="3434" cy="14218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481009B-FF88-7166-6E95-50107CA989B8}"/>
              </a:ext>
            </a:extLst>
          </p:cNvPr>
          <p:cNvSpPr/>
          <p:nvPr/>
        </p:nvSpPr>
        <p:spPr>
          <a:xfrm>
            <a:off x="4162713" y="3963926"/>
            <a:ext cx="868917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BWP</a:t>
            </a:r>
            <a:b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extractor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F204BD3-5710-DF93-5AFD-8F8C21D82012}"/>
              </a:ext>
            </a:extLst>
          </p:cNvPr>
          <p:cNvSpPr txBox="1"/>
          <p:nvPr/>
        </p:nvSpPr>
        <p:spPr>
          <a:xfrm>
            <a:off x="3234382" y="4283971"/>
            <a:ext cx="90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 bit I/Q FD</a:t>
            </a:r>
            <a:endParaRPr lang="en-GB" sz="1200" dirty="0"/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5A953143-7C16-3805-B839-1170B03C3B65}"/>
              </a:ext>
            </a:extLst>
          </p:cNvPr>
          <p:cNvCxnSpPr>
            <a:cxnSpLocks/>
            <a:stCxn id="35" idx="3"/>
            <a:endCxn id="147" idx="1"/>
          </p:cNvCxnSpPr>
          <p:nvPr/>
        </p:nvCxnSpPr>
        <p:spPr>
          <a:xfrm flipV="1">
            <a:off x="3247576" y="4566995"/>
            <a:ext cx="915137" cy="69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42">
            <a:extLst>
              <a:ext uri="{FF2B5EF4-FFF2-40B4-BE49-F238E27FC236}">
                <a16:creationId xmlns:a16="http://schemas.microsoft.com/office/drawing/2014/main" id="{B1607B83-FC66-B9D4-CE05-867D7B70686F}"/>
              </a:ext>
            </a:extLst>
          </p:cNvPr>
          <p:cNvCxnSpPr>
            <a:cxnSpLocks/>
          </p:cNvCxnSpPr>
          <p:nvPr/>
        </p:nvCxnSpPr>
        <p:spPr>
          <a:xfrm>
            <a:off x="5023227" y="4565545"/>
            <a:ext cx="138628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05FE9A85-1FCA-B790-F453-94E8F31ED0C2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6402089" y="4140193"/>
            <a:ext cx="35498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20">
            <a:extLst>
              <a:ext uri="{FF2B5EF4-FFF2-40B4-BE49-F238E27FC236}">
                <a16:creationId xmlns:a16="http://schemas.microsoft.com/office/drawing/2014/main" id="{A9A6948A-15AC-D3C6-0AE7-D2A35FCCB934}"/>
              </a:ext>
            </a:extLst>
          </p:cNvPr>
          <p:cNvCxnSpPr>
            <a:cxnSpLocks/>
          </p:cNvCxnSpPr>
          <p:nvPr/>
        </p:nvCxnSpPr>
        <p:spPr>
          <a:xfrm>
            <a:off x="5851875" y="6158154"/>
            <a:ext cx="749761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42">
            <a:extLst>
              <a:ext uri="{FF2B5EF4-FFF2-40B4-BE49-F238E27FC236}">
                <a16:creationId xmlns:a16="http://schemas.microsoft.com/office/drawing/2014/main" id="{9E4D08A0-E051-95E2-9467-BD0311F461F6}"/>
              </a:ext>
            </a:extLst>
          </p:cNvPr>
          <p:cNvCxnSpPr>
            <a:cxnSpLocks/>
          </p:cNvCxnSpPr>
          <p:nvPr/>
        </p:nvCxnSpPr>
        <p:spPr>
          <a:xfrm flipV="1">
            <a:off x="5851875" y="5006893"/>
            <a:ext cx="0" cy="115126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42">
            <a:extLst>
              <a:ext uri="{FF2B5EF4-FFF2-40B4-BE49-F238E27FC236}">
                <a16:creationId xmlns:a16="http://schemas.microsoft.com/office/drawing/2014/main" id="{04C20AE5-30F7-A7E3-ADE5-87B925CE8A82}"/>
              </a:ext>
            </a:extLst>
          </p:cNvPr>
          <p:cNvCxnSpPr>
            <a:cxnSpLocks/>
          </p:cNvCxnSpPr>
          <p:nvPr/>
        </p:nvCxnSpPr>
        <p:spPr>
          <a:xfrm>
            <a:off x="5031021" y="5006893"/>
            <a:ext cx="820854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42">
            <a:extLst>
              <a:ext uri="{FF2B5EF4-FFF2-40B4-BE49-F238E27FC236}">
                <a16:creationId xmlns:a16="http://schemas.microsoft.com/office/drawing/2014/main" id="{C3665280-C44C-5103-22AF-613EC505D43D}"/>
              </a:ext>
            </a:extLst>
          </p:cNvPr>
          <p:cNvCxnSpPr>
            <a:cxnSpLocks/>
          </p:cNvCxnSpPr>
          <p:nvPr/>
        </p:nvCxnSpPr>
        <p:spPr>
          <a:xfrm flipV="1">
            <a:off x="7086286" y="6486166"/>
            <a:ext cx="0" cy="242564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42">
            <a:extLst>
              <a:ext uri="{FF2B5EF4-FFF2-40B4-BE49-F238E27FC236}">
                <a16:creationId xmlns:a16="http://schemas.microsoft.com/office/drawing/2014/main" id="{B7BAA504-2652-6022-5874-C2952C1B2F08}"/>
              </a:ext>
            </a:extLst>
          </p:cNvPr>
          <p:cNvCxnSpPr>
            <a:cxnSpLocks/>
          </p:cNvCxnSpPr>
          <p:nvPr/>
        </p:nvCxnSpPr>
        <p:spPr>
          <a:xfrm>
            <a:off x="5603240" y="6713773"/>
            <a:ext cx="1498315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42">
            <a:extLst>
              <a:ext uri="{FF2B5EF4-FFF2-40B4-BE49-F238E27FC236}">
                <a16:creationId xmlns:a16="http://schemas.microsoft.com/office/drawing/2014/main" id="{C43F4D2E-31BB-15BB-37D9-CE9082DDA3C7}"/>
              </a:ext>
            </a:extLst>
          </p:cNvPr>
          <p:cNvCxnSpPr>
            <a:cxnSpLocks/>
          </p:cNvCxnSpPr>
          <p:nvPr/>
        </p:nvCxnSpPr>
        <p:spPr>
          <a:xfrm flipV="1">
            <a:off x="5617616" y="5570333"/>
            <a:ext cx="0" cy="115126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42">
            <a:extLst>
              <a:ext uri="{FF2B5EF4-FFF2-40B4-BE49-F238E27FC236}">
                <a16:creationId xmlns:a16="http://schemas.microsoft.com/office/drawing/2014/main" id="{3C88DDFA-D809-7A64-5744-D2C8F1CA03FF}"/>
              </a:ext>
            </a:extLst>
          </p:cNvPr>
          <p:cNvCxnSpPr>
            <a:cxnSpLocks/>
          </p:cNvCxnSpPr>
          <p:nvPr/>
        </p:nvCxnSpPr>
        <p:spPr>
          <a:xfrm>
            <a:off x="896674" y="5570333"/>
            <a:ext cx="4720942" cy="5123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23">
            <a:extLst>
              <a:ext uri="{FF2B5EF4-FFF2-40B4-BE49-F238E27FC236}">
                <a16:creationId xmlns:a16="http://schemas.microsoft.com/office/drawing/2014/main" id="{5C87D0C7-59E6-492B-C315-315C94FF3541}"/>
              </a:ext>
            </a:extLst>
          </p:cNvPr>
          <p:cNvCxnSpPr>
            <a:cxnSpLocks/>
          </p:cNvCxnSpPr>
          <p:nvPr/>
        </p:nvCxnSpPr>
        <p:spPr>
          <a:xfrm>
            <a:off x="7513646" y="3066138"/>
            <a:ext cx="0" cy="33742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23">
            <a:extLst>
              <a:ext uri="{FF2B5EF4-FFF2-40B4-BE49-F238E27FC236}">
                <a16:creationId xmlns:a16="http://schemas.microsoft.com/office/drawing/2014/main" id="{4134A07C-5887-DC4D-5809-1D4E138FFC93}"/>
              </a:ext>
            </a:extLst>
          </p:cNvPr>
          <p:cNvCxnSpPr>
            <a:cxnSpLocks/>
          </p:cNvCxnSpPr>
          <p:nvPr/>
        </p:nvCxnSpPr>
        <p:spPr>
          <a:xfrm>
            <a:off x="1738377" y="5395519"/>
            <a:ext cx="4435105" cy="74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23">
            <a:extLst>
              <a:ext uri="{FF2B5EF4-FFF2-40B4-BE49-F238E27FC236}">
                <a16:creationId xmlns:a16="http://schemas.microsoft.com/office/drawing/2014/main" id="{283B16D5-C09F-F1CB-6006-B025D0E0E1A1}"/>
              </a:ext>
            </a:extLst>
          </p:cNvPr>
          <p:cNvCxnSpPr>
            <a:cxnSpLocks/>
          </p:cNvCxnSpPr>
          <p:nvPr/>
        </p:nvCxnSpPr>
        <p:spPr>
          <a:xfrm>
            <a:off x="6159922" y="4681856"/>
            <a:ext cx="0" cy="73487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26">
            <a:extLst>
              <a:ext uri="{FF2B5EF4-FFF2-40B4-BE49-F238E27FC236}">
                <a16:creationId xmlns:a16="http://schemas.microsoft.com/office/drawing/2014/main" id="{5B4B871A-8183-4831-EAF9-DF0831560382}"/>
              </a:ext>
            </a:extLst>
          </p:cNvPr>
          <p:cNvCxnSpPr>
            <a:cxnSpLocks/>
          </p:cNvCxnSpPr>
          <p:nvPr/>
        </p:nvCxnSpPr>
        <p:spPr>
          <a:xfrm>
            <a:off x="6159873" y="4681856"/>
            <a:ext cx="595582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61">
            <a:extLst>
              <a:ext uri="{FF2B5EF4-FFF2-40B4-BE49-F238E27FC236}">
                <a16:creationId xmlns:a16="http://schemas.microsoft.com/office/drawing/2014/main" id="{62CBFBD5-6B45-1AAE-3BB4-3222D60E502B}"/>
              </a:ext>
            </a:extLst>
          </p:cNvPr>
          <p:cNvSpPr txBox="1"/>
          <p:nvPr/>
        </p:nvSpPr>
        <p:spPr>
          <a:xfrm>
            <a:off x="4990659" y="4990897"/>
            <a:ext cx="8941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PBCH_valid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561428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</Words>
  <Application>Microsoft Office PowerPoint</Application>
  <PresentationFormat>Breitbild</PresentationFormat>
  <Paragraphs>71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Menküc</dc:creator>
  <cp:lastModifiedBy>Benjamin Menküc</cp:lastModifiedBy>
  <cp:revision>37</cp:revision>
  <dcterms:created xsi:type="dcterms:W3CDTF">2023-02-09T13:27:47Z</dcterms:created>
  <dcterms:modified xsi:type="dcterms:W3CDTF">2023-05-28T05:47:18Z</dcterms:modified>
</cp:coreProperties>
</file>