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0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00" d="100"/>
          <a:sy n="100" d="100"/>
        </p:scale>
        <p:origin x="900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4150-7C03-D41F-BE44-3E201D16D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B1A3D-5844-7437-579C-FD3C6AA8D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859A8-9086-F349-F8DD-569598D0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BD082-7B34-90B2-70A8-12948626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5635A-26D8-B1B9-ED9D-2DBDD64F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51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1441-386B-139A-6068-50CE9AE5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A6D2A-D17B-7129-096D-B36BFA75A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92544-5F58-20D7-9D14-B4752068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C310E-C87D-DB23-00A7-FD920941B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75E05-8DCC-BF95-ECC8-0787A93F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63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C7448-3C9E-A790-4904-496C4EBAD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2DA76-109F-9907-FAAB-4E30C9DBA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40ED-1FC9-CF02-2E75-A5560DF6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32F5-679B-A7C4-64EA-17556E7E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347B0-3569-1381-47D1-2D5BCA45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48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5898-E701-B64D-83EE-356DB5EC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02F21-3136-5FE4-C5C0-8D0E4539E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28A95-24CC-7CCE-956F-742AE064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5259-CF7D-54A3-87D0-F849D7B5E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03685-DF0F-FAAC-2E60-6EFA6D0C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5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AAEF-E0B7-C2A2-B386-54A95AB4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F9C34-27AE-3DA7-2C37-885D39021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83A64-1CBD-A1D2-ACA9-F21E1BA6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0BFF2-0004-3898-3D56-EEB9F61D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C1D8D-BCEB-CBA1-CC99-850D8249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0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6FBC8-0D97-434B-1E59-4E346AB6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8AE4D-01CE-0C7B-E16C-797FB5C91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F9BBC-3F16-E775-EF3F-A18B3E762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19424-7C24-B402-859E-86B53F11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F0075-9CA3-486E-1E66-D5813B00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BC8D8-9394-73BC-6B94-079D614E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12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6613-6232-79D2-BF64-2972B5AA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DB2C5-00C2-65B2-886E-B599E4DEF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C849D-02AE-FD6A-3849-8057CAEE9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65B61-CEB3-B649-4424-97A40140C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2F239-7883-2B52-BDFA-8C9AA309A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1042B-8459-E278-4F68-C701AB7D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7EC49-24EB-15CE-D746-D5808E4F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1F604-DF23-28C9-5D80-85C159C1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88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9A37-C585-0318-483B-F46F5329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5B4F6-4AA0-685D-3A4A-49086559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D74D1-C8E0-C172-B00B-4B533188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BBE66-F5E1-8074-A7BC-E58C6129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7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0CE9E-B90D-C8B8-D824-545B3525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ABD88-F4FD-9A0B-8710-D83C4B36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E041F-0409-F741-9FB2-AD3B1282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71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1DC6-ED40-FFDE-A341-40C35849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02DF5-B1D6-334B-A3F0-2F559AB92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AAB1D-20FB-2B15-57DF-F173E3581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A1AEB-D55F-68BC-C942-6286B2ED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A67DC-E231-ADE8-2F87-7AE4B7EA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18E7B-A336-361E-AD89-431CB088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5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FF3F-36F2-5CEF-CF5B-7CE15D59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BFC69-173E-38CD-63DE-82601C6B4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4376A-F917-5FC5-068A-3325BB282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821DB-1732-CB2D-4603-B0E963507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EDC5B-1545-F453-E4A9-2D3066AB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21A6E-5A0B-DB84-2296-7CAD948E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34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099AD-32A0-31F2-9181-F5C491ED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58876-729C-5EFC-4B0D-BA25DFD01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DC276-EBA3-C7B2-56D2-E38518B9A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7E4D3-4269-40FF-ADD2-F433546F1734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0BC89-F1E7-7C92-7C88-8D22F2737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C6F6C-C143-FE12-348E-E060A211C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03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DDDC8154-D923-8985-60AB-F43A35820802}"/>
              </a:ext>
            </a:extLst>
          </p:cNvPr>
          <p:cNvSpPr/>
          <p:nvPr/>
        </p:nvSpPr>
        <p:spPr>
          <a:xfrm>
            <a:off x="3654070" y="1464645"/>
            <a:ext cx="5764364" cy="16014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594C6E9B-63D2-C2CF-9EE9-4B3F8856B5F1}"/>
              </a:ext>
            </a:extLst>
          </p:cNvPr>
          <p:cNvSpPr/>
          <p:nvPr/>
        </p:nvSpPr>
        <p:spPr>
          <a:xfrm>
            <a:off x="10210914" y="247429"/>
            <a:ext cx="1800867" cy="34054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1B3A59-4DE9-7843-C858-673E876C9E12}"/>
              </a:ext>
            </a:extLst>
          </p:cNvPr>
          <p:cNvSpPr/>
          <p:nvPr/>
        </p:nvSpPr>
        <p:spPr>
          <a:xfrm>
            <a:off x="5367442" y="1785313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PSS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correlator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EC3D66-5796-EFDE-B786-A98D10B7560E}"/>
              </a:ext>
            </a:extLst>
          </p:cNvPr>
          <p:cNvSpPr/>
          <p:nvPr/>
        </p:nvSpPr>
        <p:spPr>
          <a:xfrm>
            <a:off x="1971497" y="178248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CFO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multiplier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DB6C57-05A1-6F54-78AE-2E1B95400261}"/>
              </a:ext>
            </a:extLst>
          </p:cNvPr>
          <p:cNvSpPr/>
          <p:nvPr/>
        </p:nvSpPr>
        <p:spPr>
          <a:xfrm>
            <a:off x="3782482" y="178927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CIC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F22042-0535-73C1-04F3-3DD7EAE0D4D9}"/>
              </a:ext>
            </a:extLst>
          </p:cNvPr>
          <p:cNvSpPr/>
          <p:nvPr/>
        </p:nvSpPr>
        <p:spPr>
          <a:xfrm>
            <a:off x="6953553" y="179322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Peak detector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6700E2-B135-93DD-7A15-82DC60FB5448}"/>
              </a:ext>
            </a:extLst>
          </p:cNvPr>
          <p:cNvSpPr/>
          <p:nvPr/>
        </p:nvSpPr>
        <p:spPr>
          <a:xfrm>
            <a:off x="5513206" y="5278086"/>
            <a:ext cx="988963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D90B64-E265-554A-2596-5D4C8F7D56F4}"/>
              </a:ext>
            </a:extLst>
          </p:cNvPr>
          <p:cNvSpPr/>
          <p:nvPr/>
        </p:nvSpPr>
        <p:spPr>
          <a:xfrm>
            <a:off x="6915785" y="5278086"/>
            <a:ext cx="1151541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Channel estimator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F178B9-527B-C6CF-AAB7-9A5DCC75C7AD}"/>
              </a:ext>
            </a:extLst>
          </p:cNvPr>
          <p:cNvSpPr/>
          <p:nvPr/>
        </p:nvSpPr>
        <p:spPr>
          <a:xfrm>
            <a:off x="8792130" y="5284819"/>
            <a:ext cx="84623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demap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C5C2EA-32D7-A13F-21CE-39F07BE71BE0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763977" y="2377928"/>
            <a:ext cx="999233" cy="76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482872-AB5F-D3C3-D9B4-3BBA0D9C12CA}"/>
              </a:ext>
            </a:extLst>
          </p:cNvPr>
          <p:cNvSpPr txBox="1"/>
          <p:nvPr/>
        </p:nvSpPr>
        <p:spPr>
          <a:xfrm>
            <a:off x="2834878" y="2073463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27542C-5A5A-4196-CA77-1B67E23D5F83}"/>
              </a:ext>
            </a:extLst>
          </p:cNvPr>
          <p:cNvCxnSpPr>
            <a:cxnSpLocks/>
          </p:cNvCxnSpPr>
          <p:nvPr/>
        </p:nvCxnSpPr>
        <p:spPr>
          <a:xfrm>
            <a:off x="4574962" y="2388383"/>
            <a:ext cx="800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64EFDC-EC14-544F-A69E-2D0FE9DC83CA}"/>
              </a:ext>
            </a:extLst>
          </p:cNvPr>
          <p:cNvSpPr txBox="1"/>
          <p:nvPr/>
        </p:nvSpPr>
        <p:spPr>
          <a:xfrm>
            <a:off x="4548250" y="2111383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4268B2-FC79-FCDC-952B-7AA0BA07AA77}"/>
              </a:ext>
            </a:extLst>
          </p:cNvPr>
          <p:cNvCxnSpPr>
            <a:cxnSpLocks/>
          </p:cNvCxnSpPr>
          <p:nvPr/>
        </p:nvCxnSpPr>
        <p:spPr>
          <a:xfrm>
            <a:off x="6159922" y="2615995"/>
            <a:ext cx="800775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2A7AAB-B5DD-97FC-8799-DF16D51A1CAF}"/>
              </a:ext>
            </a:extLst>
          </p:cNvPr>
          <p:cNvSpPr txBox="1"/>
          <p:nvPr/>
        </p:nvSpPr>
        <p:spPr>
          <a:xfrm>
            <a:off x="6111158" y="2359640"/>
            <a:ext cx="871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Corr.</a:t>
            </a:r>
            <a:endParaRPr lang="en-GB" sz="12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7E1334-1821-0C6E-EF23-2806A518CC63}"/>
              </a:ext>
            </a:extLst>
          </p:cNvPr>
          <p:cNvCxnSpPr>
            <a:cxnSpLocks/>
          </p:cNvCxnSpPr>
          <p:nvPr/>
        </p:nvCxnSpPr>
        <p:spPr>
          <a:xfrm flipH="1">
            <a:off x="3072800" y="2399273"/>
            <a:ext cx="6334" cy="752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625C45F-5641-9D17-4930-452132AF4EA0}"/>
              </a:ext>
            </a:extLst>
          </p:cNvPr>
          <p:cNvSpPr txBox="1"/>
          <p:nvPr/>
        </p:nvSpPr>
        <p:spPr>
          <a:xfrm>
            <a:off x="7459516" y="3139245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N_id_2</a:t>
            </a:r>
            <a:endParaRPr lang="en-GB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097396-BCCD-8E8E-0471-CAB647BF4B42}"/>
              </a:ext>
            </a:extLst>
          </p:cNvPr>
          <p:cNvSpPr txBox="1"/>
          <p:nvPr/>
        </p:nvSpPr>
        <p:spPr>
          <a:xfrm>
            <a:off x="4501671" y="2386383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1.92 MSPS</a:t>
            </a:r>
            <a:endParaRPr lang="en-GB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83FCBA-A8B9-B485-A381-74C34E0762E1}"/>
              </a:ext>
            </a:extLst>
          </p:cNvPr>
          <p:cNvSpPr/>
          <p:nvPr/>
        </p:nvSpPr>
        <p:spPr>
          <a:xfrm>
            <a:off x="2215554" y="3642283"/>
            <a:ext cx="86891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FFT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demodulator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6BFB827-CF3A-E473-B90B-A6E3DCDCB471}"/>
              </a:ext>
            </a:extLst>
          </p:cNvPr>
          <p:cNvCxnSpPr>
            <a:cxnSpLocks/>
            <a:stCxn id="22" idx="3"/>
            <a:endCxn id="35" idx="1"/>
          </p:cNvCxnSpPr>
          <p:nvPr/>
        </p:nvCxnSpPr>
        <p:spPr>
          <a:xfrm flipV="1">
            <a:off x="1294194" y="4245352"/>
            <a:ext cx="921360" cy="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442F735-9851-5771-432C-3796499170F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502169" y="5881155"/>
            <a:ext cx="413616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D06686F-8CC8-7FA1-8DC0-C318671CE020}"/>
              </a:ext>
            </a:extLst>
          </p:cNvPr>
          <p:cNvSpPr txBox="1"/>
          <p:nvPr/>
        </p:nvSpPr>
        <p:spPr>
          <a:xfrm>
            <a:off x="6468830" y="5612005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N_id</a:t>
            </a:r>
            <a:endParaRPr lang="en-GB" sz="12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1DB479-7DFA-EF82-BC88-2369A35EA94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8067326" y="5881155"/>
            <a:ext cx="724804" cy="67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8BCDC5E-31D5-0DDD-4978-10C1CA5F79AB}"/>
              </a:ext>
            </a:extLst>
          </p:cNvPr>
          <p:cNvCxnSpPr>
            <a:cxnSpLocks/>
          </p:cNvCxnSpPr>
          <p:nvPr/>
        </p:nvCxnSpPr>
        <p:spPr>
          <a:xfrm>
            <a:off x="6159922" y="2196924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B832BF7-2772-E4DD-958D-6FA90E17308B}"/>
              </a:ext>
            </a:extLst>
          </p:cNvPr>
          <p:cNvSpPr txBox="1"/>
          <p:nvPr/>
        </p:nvSpPr>
        <p:spPr>
          <a:xfrm>
            <a:off x="6112426" y="1948164"/>
            <a:ext cx="83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CFO</a:t>
            </a:r>
            <a:endParaRPr lang="en-GB" sz="12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56C4F81-5AE4-A022-904B-A0B1E7F354E6}"/>
              </a:ext>
            </a:extLst>
          </p:cNvPr>
          <p:cNvCxnSpPr>
            <a:cxnSpLocks/>
          </p:cNvCxnSpPr>
          <p:nvPr/>
        </p:nvCxnSpPr>
        <p:spPr>
          <a:xfrm>
            <a:off x="2367635" y="816551"/>
            <a:ext cx="3571" cy="9680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99724C3-6C29-1AC4-66B5-3FE736E4F6E5}"/>
              </a:ext>
            </a:extLst>
          </p:cNvPr>
          <p:cNvCxnSpPr>
            <a:cxnSpLocks/>
          </p:cNvCxnSpPr>
          <p:nvPr/>
        </p:nvCxnSpPr>
        <p:spPr>
          <a:xfrm>
            <a:off x="2361482" y="816855"/>
            <a:ext cx="1871005" cy="88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A272C84-A243-EDB8-05B8-F230E7BD8432}"/>
              </a:ext>
            </a:extLst>
          </p:cNvPr>
          <p:cNvCxnSpPr>
            <a:cxnSpLocks/>
          </p:cNvCxnSpPr>
          <p:nvPr/>
        </p:nvCxnSpPr>
        <p:spPr>
          <a:xfrm flipV="1">
            <a:off x="8944638" y="808491"/>
            <a:ext cx="0" cy="9763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699DF0E-D96D-AAE7-FFAB-463F2DE316DE}"/>
              </a:ext>
            </a:extLst>
          </p:cNvPr>
          <p:cNvSpPr/>
          <p:nvPr/>
        </p:nvSpPr>
        <p:spPr>
          <a:xfrm>
            <a:off x="10227417" y="1293552"/>
            <a:ext cx="883930" cy="669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Polar decode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2E38413-F8A9-FF49-7A4A-A74BFE1CC985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9638367" y="5887888"/>
            <a:ext cx="8990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1945D03-F727-77AF-DCB7-367C0FAC86DE}"/>
              </a:ext>
            </a:extLst>
          </p:cNvPr>
          <p:cNvSpPr txBox="1"/>
          <p:nvPr/>
        </p:nvSpPr>
        <p:spPr>
          <a:xfrm>
            <a:off x="8069017" y="5637861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I/Q</a:t>
            </a:r>
            <a:endParaRPr lang="en-GB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802F3C9-4FE9-D3C2-2098-923405A7A945}"/>
              </a:ext>
            </a:extLst>
          </p:cNvPr>
          <p:cNvSpPr txBox="1"/>
          <p:nvPr/>
        </p:nvSpPr>
        <p:spPr>
          <a:xfrm>
            <a:off x="5944423" y="576459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 bit phase</a:t>
            </a:r>
            <a:endParaRPr lang="en-GB" sz="12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C1AB3F7-C015-5D7A-BD3C-B470E32DC447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1214349" y="2379121"/>
            <a:ext cx="746951" cy="64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2B27D85-636B-E452-F8B8-5B2918DD4456}"/>
              </a:ext>
            </a:extLst>
          </p:cNvPr>
          <p:cNvSpPr txBox="1"/>
          <p:nvPr/>
        </p:nvSpPr>
        <p:spPr>
          <a:xfrm>
            <a:off x="-37700" y="1387743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D3DD9DC-5795-76E5-77EF-7C8F1704D134}"/>
              </a:ext>
            </a:extLst>
          </p:cNvPr>
          <p:cNvSpPr/>
          <p:nvPr/>
        </p:nvSpPr>
        <p:spPr>
          <a:xfrm>
            <a:off x="4238541" y="222038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DDS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6452FD4-DD25-96FD-E698-BC177F83CF3C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5031021" y="816855"/>
            <a:ext cx="3913617" cy="82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920F16A-42B4-4004-34FA-612B5BE57E4E}"/>
              </a:ext>
            </a:extLst>
          </p:cNvPr>
          <p:cNvSpPr txBox="1"/>
          <p:nvPr/>
        </p:nvSpPr>
        <p:spPr>
          <a:xfrm>
            <a:off x="3154153" y="576459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A4FE7E-6846-E249-AC11-0BC697C700E6}"/>
              </a:ext>
            </a:extLst>
          </p:cNvPr>
          <p:cNvSpPr/>
          <p:nvPr/>
        </p:nvSpPr>
        <p:spPr>
          <a:xfrm>
            <a:off x="8548398" y="179322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CFO calc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D3E2B2-8356-46FB-64DF-570471996066}"/>
              </a:ext>
            </a:extLst>
          </p:cNvPr>
          <p:cNvCxnSpPr>
            <a:cxnSpLocks/>
          </p:cNvCxnSpPr>
          <p:nvPr/>
        </p:nvCxnSpPr>
        <p:spPr>
          <a:xfrm>
            <a:off x="7746033" y="2184524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B3A807-B9E8-1D46-02F6-7D5FB7F0CE16}"/>
              </a:ext>
            </a:extLst>
          </p:cNvPr>
          <p:cNvCxnSpPr>
            <a:cxnSpLocks/>
          </p:cNvCxnSpPr>
          <p:nvPr/>
        </p:nvCxnSpPr>
        <p:spPr>
          <a:xfrm>
            <a:off x="7753177" y="2503178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D864CEE-D456-549F-A086-C1E498E78124}"/>
              </a:ext>
            </a:extLst>
          </p:cNvPr>
          <p:cNvSpPr txBox="1"/>
          <p:nvPr/>
        </p:nvSpPr>
        <p:spPr>
          <a:xfrm>
            <a:off x="7938725" y="1940191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C0</a:t>
            </a:r>
            <a:endParaRPr lang="en-GB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18ED69-B331-B6F7-E10A-3856AF6B36A6}"/>
              </a:ext>
            </a:extLst>
          </p:cNvPr>
          <p:cNvSpPr txBox="1"/>
          <p:nvPr/>
        </p:nvSpPr>
        <p:spPr>
          <a:xfrm>
            <a:off x="7938725" y="2253842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C1</a:t>
            </a:r>
            <a:endParaRPr lang="en-GB" sz="1200" dirty="0"/>
          </a:p>
        </p:txBody>
      </p:sp>
      <p:sp>
        <p:nvSpPr>
          <p:cNvPr id="22" name="Rectangle 34">
            <a:extLst>
              <a:ext uri="{FF2B5EF4-FFF2-40B4-BE49-F238E27FC236}">
                <a16:creationId xmlns:a16="http://schemas.microsoft.com/office/drawing/2014/main" id="{F077CC4C-72DD-EF00-7F77-7E74C7CCB24C}"/>
              </a:ext>
            </a:extLst>
          </p:cNvPr>
          <p:cNvSpPr/>
          <p:nvPr/>
        </p:nvSpPr>
        <p:spPr>
          <a:xfrm>
            <a:off x="501714" y="3642903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 sync + CP align</a:t>
            </a:r>
          </a:p>
        </p:txBody>
      </p:sp>
      <p:cxnSp>
        <p:nvCxnSpPr>
          <p:cNvPr id="26" name="Straight Arrow Connector 35">
            <a:extLst>
              <a:ext uri="{FF2B5EF4-FFF2-40B4-BE49-F238E27FC236}">
                <a16:creationId xmlns:a16="http://schemas.microsoft.com/office/drawing/2014/main" id="{189A6982-3C49-7224-5C3A-CF611E003CBE}"/>
              </a:ext>
            </a:extLst>
          </p:cNvPr>
          <p:cNvCxnSpPr>
            <a:cxnSpLocks/>
          </p:cNvCxnSpPr>
          <p:nvPr/>
        </p:nvCxnSpPr>
        <p:spPr>
          <a:xfrm>
            <a:off x="315112" y="4248951"/>
            <a:ext cx="1914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6">
            <a:extLst>
              <a:ext uri="{FF2B5EF4-FFF2-40B4-BE49-F238E27FC236}">
                <a16:creationId xmlns:a16="http://schemas.microsoft.com/office/drawing/2014/main" id="{61B51DAB-4945-0584-6321-6C5D72696B8B}"/>
              </a:ext>
            </a:extLst>
          </p:cNvPr>
          <p:cNvCxnSpPr>
            <a:cxnSpLocks/>
          </p:cNvCxnSpPr>
          <p:nvPr/>
        </p:nvCxnSpPr>
        <p:spPr>
          <a:xfrm>
            <a:off x="1174622" y="3403567"/>
            <a:ext cx="0" cy="23871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23">
            <a:extLst>
              <a:ext uri="{FF2B5EF4-FFF2-40B4-BE49-F238E27FC236}">
                <a16:creationId xmlns:a16="http://schemas.microsoft.com/office/drawing/2014/main" id="{6C0E854B-4896-03BA-EF1C-5A4AA011309E}"/>
              </a:ext>
            </a:extLst>
          </p:cNvPr>
          <p:cNvCxnSpPr>
            <a:cxnSpLocks/>
          </p:cNvCxnSpPr>
          <p:nvPr/>
        </p:nvCxnSpPr>
        <p:spPr>
          <a:xfrm>
            <a:off x="1160097" y="3396432"/>
            <a:ext cx="6353549" cy="1030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9">
            <a:extLst>
              <a:ext uri="{FF2B5EF4-FFF2-40B4-BE49-F238E27FC236}">
                <a16:creationId xmlns:a16="http://schemas.microsoft.com/office/drawing/2014/main" id="{74A93E4B-2629-FCB5-FD49-EF05F9E672C3}"/>
              </a:ext>
            </a:extLst>
          </p:cNvPr>
          <p:cNvSpPr/>
          <p:nvPr/>
        </p:nvSpPr>
        <p:spPr>
          <a:xfrm>
            <a:off x="11111347" y="1294164"/>
            <a:ext cx="883946" cy="669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LDPC decode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3" name="Straight Arrow Connector 20">
            <a:extLst>
              <a:ext uri="{FF2B5EF4-FFF2-40B4-BE49-F238E27FC236}">
                <a16:creationId xmlns:a16="http://schemas.microsoft.com/office/drawing/2014/main" id="{E65F006B-5FC3-30D3-D3A6-B4042AD90393}"/>
              </a:ext>
            </a:extLst>
          </p:cNvPr>
          <p:cNvCxnSpPr>
            <a:cxnSpLocks/>
          </p:cNvCxnSpPr>
          <p:nvPr/>
        </p:nvCxnSpPr>
        <p:spPr>
          <a:xfrm>
            <a:off x="1292102" y="3829513"/>
            <a:ext cx="923452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61">
            <a:extLst>
              <a:ext uri="{FF2B5EF4-FFF2-40B4-BE49-F238E27FC236}">
                <a16:creationId xmlns:a16="http://schemas.microsoft.com/office/drawing/2014/main" id="{ACB56E0E-99ED-FA00-5472-978A2E0CF607}"/>
              </a:ext>
            </a:extLst>
          </p:cNvPr>
          <p:cNvSpPr txBox="1"/>
          <p:nvPr/>
        </p:nvSpPr>
        <p:spPr>
          <a:xfrm>
            <a:off x="1338758" y="3578364"/>
            <a:ext cx="772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SSB_start</a:t>
            </a:r>
            <a:endParaRPr lang="en-GB" sz="1200" dirty="0"/>
          </a:p>
        </p:txBody>
      </p:sp>
      <p:sp>
        <p:nvSpPr>
          <p:cNvPr id="23" name="TextBox 62">
            <a:extLst>
              <a:ext uri="{FF2B5EF4-FFF2-40B4-BE49-F238E27FC236}">
                <a16:creationId xmlns:a16="http://schemas.microsoft.com/office/drawing/2014/main" id="{7A20FA97-E2B3-7715-3ACA-5B3A5D42EA96}"/>
              </a:ext>
            </a:extLst>
          </p:cNvPr>
          <p:cNvSpPr txBox="1"/>
          <p:nvPr/>
        </p:nvSpPr>
        <p:spPr>
          <a:xfrm>
            <a:off x="9704128" y="5620025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LLR</a:t>
            </a:r>
            <a:endParaRPr lang="en-GB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61">
                <a:extLst>
                  <a:ext uri="{FF2B5EF4-FFF2-40B4-BE49-F238E27FC236}">
                    <a16:creationId xmlns:a16="http://schemas.microsoft.com/office/drawing/2014/main" id="{67D22B7F-2D5E-DCAF-BD52-D06331F1AB7C}"/>
                  </a:ext>
                </a:extLst>
              </p:cNvPr>
              <p:cNvSpPr txBox="1"/>
              <p:nvPr/>
            </p:nvSpPr>
            <p:spPr>
              <a:xfrm>
                <a:off x="3192117" y="5091867"/>
                <a:ext cx="4750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𝑆𝑆𝐵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73" name="TextBox 61">
                <a:extLst>
                  <a:ext uri="{FF2B5EF4-FFF2-40B4-BE49-F238E27FC236}">
                    <a16:creationId xmlns:a16="http://schemas.microsoft.com/office/drawing/2014/main" id="{67D22B7F-2D5E-DCAF-BD52-D06331F1A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117" y="5091867"/>
                <a:ext cx="475066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feld 77">
            <a:extLst>
              <a:ext uri="{FF2B5EF4-FFF2-40B4-BE49-F238E27FC236}">
                <a16:creationId xmlns:a16="http://schemas.microsoft.com/office/drawing/2014/main" id="{276F216F-09CE-3EE3-0C81-554CBB717A97}"/>
              </a:ext>
            </a:extLst>
          </p:cNvPr>
          <p:cNvSpPr txBox="1"/>
          <p:nvPr/>
        </p:nvSpPr>
        <p:spPr>
          <a:xfrm>
            <a:off x="10352021" y="213049"/>
            <a:ext cx="15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Cortex A9 CPU</a:t>
            </a:r>
            <a:endParaRPr lang="de-DE" dirty="0"/>
          </a:p>
        </p:txBody>
      </p:sp>
      <p:sp>
        <p:nvSpPr>
          <p:cNvPr id="65" name="Textfeld 77">
            <a:extLst>
              <a:ext uri="{FF2B5EF4-FFF2-40B4-BE49-F238E27FC236}">
                <a16:creationId xmlns:a16="http://schemas.microsoft.com/office/drawing/2014/main" id="{ADC73C41-ED00-5089-7311-44727E77ADF0}"/>
              </a:ext>
            </a:extLst>
          </p:cNvPr>
          <p:cNvSpPr txBox="1"/>
          <p:nvPr/>
        </p:nvSpPr>
        <p:spPr>
          <a:xfrm>
            <a:off x="6019626" y="1387743"/>
            <a:ext cx="1368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PSS detector</a:t>
            </a:r>
            <a:endParaRPr lang="de-DE" dirty="0"/>
          </a:p>
        </p:txBody>
      </p:sp>
      <p:cxnSp>
        <p:nvCxnSpPr>
          <p:cNvPr id="80" name="Straight Arrow Connector 26">
            <a:extLst>
              <a:ext uri="{FF2B5EF4-FFF2-40B4-BE49-F238E27FC236}">
                <a16:creationId xmlns:a16="http://schemas.microsoft.com/office/drawing/2014/main" id="{57324F59-B578-A35B-25CC-AD62DF2EA473}"/>
              </a:ext>
            </a:extLst>
          </p:cNvPr>
          <p:cNvCxnSpPr>
            <a:cxnSpLocks/>
          </p:cNvCxnSpPr>
          <p:nvPr/>
        </p:nvCxnSpPr>
        <p:spPr>
          <a:xfrm flipV="1">
            <a:off x="7216551" y="3070669"/>
            <a:ext cx="0" cy="20480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23">
            <a:extLst>
              <a:ext uri="{FF2B5EF4-FFF2-40B4-BE49-F238E27FC236}">
                <a16:creationId xmlns:a16="http://schemas.microsoft.com/office/drawing/2014/main" id="{D13DBEDA-B8E9-D70F-9F87-4C0789F4ECD8}"/>
              </a:ext>
            </a:extLst>
          </p:cNvPr>
          <p:cNvCxnSpPr>
            <a:cxnSpLocks/>
          </p:cNvCxnSpPr>
          <p:nvPr/>
        </p:nvCxnSpPr>
        <p:spPr>
          <a:xfrm>
            <a:off x="980126" y="3263466"/>
            <a:ext cx="6236425" cy="886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42">
            <a:extLst>
              <a:ext uri="{FF2B5EF4-FFF2-40B4-BE49-F238E27FC236}">
                <a16:creationId xmlns:a16="http://schemas.microsoft.com/office/drawing/2014/main" id="{E79AC736-A969-D913-8D05-A965D1CC5A44}"/>
              </a:ext>
            </a:extLst>
          </p:cNvPr>
          <p:cNvCxnSpPr>
            <a:cxnSpLocks/>
          </p:cNvCxnSpPr>
          <p:nvPr/>
        </p:nvCxnSpPr>
        <p:spPr>
          <a:xfrm flipH="1" flipV="1">
            <a:off x="980126" y="3256802"/>
            <a:ext cx="314" cy="37539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28">
            <a:extLst>
              <a:ext uri="{FF2B5EF4-FFF2-40B4-BE49-F238E27FC236}">
                <a16:creationId xmlns:a16="http://schemas.microsoft.com/office/drawing/2014/main" id="{4E568ECE-4AD0-D185-FF4D-5942094059A7}"/>
              </a:ext>
            </a:extLst>
          </p:cNvPr>
          <p:cNvSpPr txBox="1"/>
          <p:nvPr/>
        </p:nvSpPr>
        <p:spPr>
          <a:xfrm>
            <a:off x="4343024" y="3032804"/>
            <a:ext cx="1831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mode / requested_N_id_2</a:t>
            </a:r>
            <a:endParaRPr lang="en-GB" sz="1200" dirty="0"/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9E8D13FC-2F4E-9FA7-EDDC-AA4395A61D54}"/>
              </a:ext>
            </a:extLst>
          </p:cNvPr>
          <p:cNvSpPr/>
          <p:nvPr/>
        </p:nvSpPr>
        <p:spPr>
          <a:xfrm>
            <a:off x="316839" y="1782484"/>
            <a:ext cx="89751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AXI</a:t>
            </a: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stream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Rectangle 4">
            <a:extLst>
              <a:ext uri="{FF2B5EF4-FFF2-40B4-BE49-F238E27FC236}">
                <a16:creationId xmlns:a16="http://schemas.microsoft.com/office/drawing/2014/main" id="{A523A560-9920-115C-9513-3B2024E1834F}"/>
              </a:ext>
            </a:extLst>
          </p:cNvPr>
          <p:cNvSpPr/>
          <p:nvPr/>
        </p:nvSpPr>
        <p:spPr>
          <a:xfrm>
            <a:off x="319234" y="134716"/>
            <a:ext cx="959943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AD9361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6" name="Straight Arrow Connector 68">
            <a:extLst>
              <a:ext uri="{FF2B5EF4-FFF2-40B4-BE49-F238E27FC236}">
                <a16:creationId xmlns:a16="http://schemas.microsoft.com/office/drawing/2014/main" id="{6CC6B3FC-3E64-04CA-2860-CEAAA75966E4}"/>
              </a:ext>
            </a:extLst>
          </p:cNvPr>
          <p:cNvCxnSpPr>
            <a:cxnSpLocks/>
          </p:cNvCxnSpPr>
          <p:nvPr/>
        </p:nvCxnSpPr>
        <p:spPr>
          <a:xfrm>
            <a:off x="669443" y="1340853"/>
            <a:ext cx="0" cy="4602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70">
            <a:extLst>
              <a:ext uri="{FF2B5EF4-FFF2-40B4-BE49-F238E27FC236}">
                <a16:creationId xmlns:a16="http://schemas.microsoft.com/office/drawing/2014/main" id="{147D1B50-23E8-3FA3-7E46-D69844C3EC20}"/>
              </a:ext>
            </a:extLst>
          </p:cNvPr>
          <p:cNvSpPr txBox="1"/>
          <p:nvPr/>
        </p:nvSpPr>
        <p:spPr>
          <a:xfrm>
            <a:off x="1276366" y="1806728"/>
            <a:ext cx="630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sys_clk</a:t>
            </a:r>
            <a:endParaRPr lang="en-GB" sz="1200" dirty="0"/>
          </a:p>
        </p:txBody>
      </p:sp>
      <p:cxnSp>
        <p:nvCxnSpPr>
          <p:cNvPr id="101" name="Straight Arrow Connector 68">
            <a:extLst>
              <a:ext uri="{FF2B5EF4-FFF2-40B4-BE49-F238E27FC236}">
                <a16:creationId xmlns:a16="http://schemas.microsoft.com/office/drawing/2014/main" id="{9D641FE8-4E05-1176-A030-546CE5CE2924}"/>
              </a:ext>
            </a:extLst>
          </p:cNvPr>
          <p:cNvCxnSpPr>
            <a:cxnSpLocks/>
          </p:cNvCxnSpPr>
          <p:nvPr/>
        </p:nvCxnSpPr>
        <p:spPr>
          <a:xfrm>
            <a:off x="1006781" y="1340853"/>
            <a:ext cx="0" cy="444009"/>
          </a:xfrm>
          <a:prstGeom prst="straightConnector1">
            <a:avLst/>
          </a:prstGeom>
          <a:ln w="19050">
            <a:solidFill>
              <a:srgbClr val="C709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70">
            <a:extLst>
              <a:ext uri="{FF2B5EF4-FFF2-40B4-BE49-F238E27FC236}">
                <a16:creationId xmlns:a16="http://schemas.microsoft.com/office/drawing/2014/main" id="{612AEF43-0B4F-D43D-88E7-A5F858FD7761}"/>
              </a:ext>
            </a:extLst>
          </p:cNvPr>
          <p:cNvSpPr txBox="1"/>
          <p:nvPr/>
        </p:nvSpPr>
        <p:spPr>
          <a:xfrm>
            <a:off x="1202993" y="2120103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34BD002D-6170-8E0A-F640-2361C57E2617}"/>
              </a:ext>
            </a:extLst>
          </p:cNvPr>
          <p:cNvSpPr/>
          <p:nvPr/>
        </p:nvSpPr>
        <p:spPr>
          <a:xfrm>
            <a:off x="1165782" y="970770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1F6E6869-ED6B-FC77-9691-E445CFF3A9A5}"/>
              </a:ext>
            </a:extLst>
          </p:cNvPr>
          <p:cNvSpPr/>
          <p:nvPr/>
        </p:nvSpPr>
        <p:spPr>
          <a:xfrm>
            <a:off x="9260253" y="1519715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CC5EA5F4-E7BC-087D-63D4-AE8501D56DEE}"/>
              </a:ext>
            </a:extLst>
          </p:cNvPr>
          <p:cNvSpPr/>
          <p:nvPr/>
        </p:nvSpPr>
        <p:spPr>
          <a:xfrm>
            <a:off x="1195481" y="4485342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C4F3343-2BF7-1844-E3B4-F8E5FE580088}"/>
              </a:ext>
            </a:extLst>
          </p:cNvPr>
          <p:cNvSpPr/>
          <p:nvPr/>
        </p:nvSpPr>
        <p:spPr>
          <a:xfrm>
            <a:off x="9826251" y="552484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cxnSp>
        <p:nvCxnSpPr>
          <p:cNvPr id="30" name="Straight Arrow Connector 68">
            <a:extLst>
              <a:ext uri="{FF2B5EF4-FFF2-40B4-BE49-F238E27FC236}">
                <a16:creationId xmlns:a16="http://schemas.microsoft.com/office/drawing/2014/main" id="{0F0D0756-7BDF-DF36-4DA0-743E575A90FA}"/>
              </a:ext>
            </a:extLst>
          </p:cNvPr>
          <p:cNvCxnSpPr>
            <a:cxnSpLocks/>
          </p:cNvCxnSpPr>
          <p:nvPr/>
        </p:nvCxnSpPr>
        <p:spPr>
          <a:xfrm>
            <a:off x="1214349" y="2071902"/>
            <a:ext cx="746951" cy="0"/>
          </a:xfrm>
          <a:prstGeom prst="straightConnector1">
            <a:avLst/>
          </a:prstGeom>
          <a:ln w="190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5CF6F87-E97D-DFE1-9378-9340573C4F0B}"/>
              </a:ext>
            </a:extLst>
          </p:cNvPr>
          <p:cNvSpPr/>
          <p:nvPr/>
        </p:nvSpPr>
        <p:spPr>
          <a:xfrm>
            <a:off x="10534115" y="5302258"/>
            <a:ext cx="86891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AXI stream FIFO</a:t>
            </a:r>
          </a:p>
        </p:txBody>
      </p:sp>
      <p:sp>
        <p:nvSpPr>
          <p:cNvPr id="114" name="Rechteck 111">
            <a:extLst>
              <a:ext uri="{FF2B5EF4-FFF2-40B4-BE49-F238E27FC236}">
                <a16:creationId xmlns:a16="http://schemas.microsoft.com/office/drawing/2014/main" id="{F080F6C4-FAAF-D75A-D6CF-CD45A7DC0CC9}"/>
              </a:ext>
            </a:extLst>
          </p:cNvPr>
          <p:cNvSpPr/>
          <p:nvPr/>
        </p:nvSpPr>
        <p:spPr>
          <a:xfrm>
            <a:off x="9947018" y="5392438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8BF31CC-0EBE-831C-9D76-D254AB741332}"/>
              </a:ext>
            </a:extLst>
          </p:cNvPr>
          <p:cNvSpPr/>
          <p:nvPr/>
        </p:nvSpPr>
        <p:spPr>
          <a:xfrm>
            <a:off x="10956189" y="3480442"/>
            <a:ext cx="1039104" cy="254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Interrupt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9" name="Straight Arrow Connector 60">
            <a:extLst>
              <a:ext uri="{FF2B5EF4-FFF2-40B4-BE49-F238E27FC236}">
                <a16:creationId xmlns:a16="http://schemas.microsoft.com/office/drawing/2014/main" id="{E465A6DD-7839-278C-CF33-77D6F2BF241C}"/>
              </a:ext>
            </a:extLst>
          </p:cNvPr>
          <p:cNvCxnSpPr>
            <a:cxnSpLocks/>
          </p:cNvCxnSpPr>
          <p:nvPr/>
        </p:nvCxnSpPr>
        <p:spPr>
          <a:xfrm flipV="1">
            <a:off x="11384619" y="3732136"/>
            <a:ext cx="0" cy="1566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59">
            <a:extLst>
              <a:ext uri="{FF2B5EF4-FFF2-40B4-BE49-F238E27FC236}">
                <a16:creationId xmlns:a16="http://schemas.microsoft.com/office/drawing/2014/main" id="{459E0841-34EF-27C1-3479-4042618B7E83}"/>
              </a:ext>
            </a:extLst>
          </p:cNvPr>
          <p:cNvSpPr/>
          <p:nvPr/>
        </p:nvSpPr>
        <p:spPr>
          <a:xfrm>
            <a:off x="10650258" y="711280"/>
            <a:ext cx="1040296" cy="469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hteck 111">
            <a:extLst>
              <a:ext uri="{FF2B5EF4-FFF2-40B4-BE49-F238E27FC236}">
                <a16:creationId xmlns:a16="http://schemas.microsoft.com/office/drawing/2014/main" id="{E9DB22C0-CFFE-0BE9-0495-7A68AFF394D7}"/>
              </a:ext>
            </a:extLst>
          </p:cNvPr>
          <p:cNvSpPr/>
          <p:nvPr/>
        </p:nvSpPr>
        <p:spPr>
          <a:xfrm>
            <a:off x="7802227" y="5332022"/>
            <a:ext cx="712054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2" name="TextBox 61">
            <a:extLst>
              <a:ext uri="{FF2B5EF4-FFF2-40B4-BE49-F238E27FC236}">
                <a16:creationId xmlns:a16="http://schemas.microsoft.com/office/drawing/2014/main" id="{CBAFB115-4B35-E74E-CD21-7E74DF20AE69}"/>
              </a:ext>
            </a:extLst>
          </p:cNvPr>
          <p:cNvSpPr txBox="1"/>
          <p:nvPr/>
        </p:nvSpPr>
        <p:spPr>
          <a:xfrm>
            <a:off x="370961" y="6121873"/>
            <a:ext cx="1972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(2) </a:t>
            </a:r>
            <a:r>
              <a:rPr lang="en-US" sz="1200" dirty="0"/>
              <a:t>with symbol type in </a:t>
            </a:r>
            <a:r>
              <a:rPr lang="en-US" sz="1200" dirty="0" err="1"/>
              <a:t>tuser</a:t>
            </a:r>
            <a:endParaRPr lang="en-GB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20EF11-955A-1BEC-1011-F0B47CB2E8BC}"/>
              </a:ext>
            </a:extLst>
          </p:cNvPr>
          <p:cNvSpPr txBox="1"/>
          <p:nvPr/>
        </p:nvSpPr>
        <p:spPr>
          <a:xfrm>
            <a:off x="8203916" y="589404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(2)</a:t>
            </a:r>
            <a:endParaRPr lang="en-GB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01CB4C-55D0-CB04-0FEE-E447DAC781BF}"/>
              </a:ext>
            </a:extLst>
          </p:cNvPr>
          <p:cNvSpPr txBox="1"/>
          <p:nvPr/>
        </p:nvSpPr>
        <p:spPr>
          <a:xfrm>
            <a:off x="9800097" y="5881155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(2)</a:t>
            </a:r>
            <a:endParaRPr lang="en-GB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DD4709-E7D9-32E2-341F-CBB14D85758C}"/>
              </a:ext>
            </a:extLst>
          </p:cNvPr>
          <p:cNvSpPr txBox="1"/>
          <p:nvPr/>
        </p:nvSpPr>
        <p:spPr>
          <a:xfrm>
            <a:off x="3286574" y="4204768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(1)</a:t>
            </a:r>
            <a:endParaRPr lang="en-GB" sz="1200" dirty="0"/>
          </a:p>
        </p:txBody>
      </p:sp>
      <p:sp>
        <p:nvSpPr>
          <p:cNvPr id="52" name="TextBox 61">
            <a:extLst>
              <a:ext uri="{FF2B5EF4-FFF2-40B4-BE49-F238E27FC236}">
                <a16:creationId xmlns:a16="http://schemas.microsoft.com/office/drawing/2014/main" id="{22C06901-4030-F69A-32B2-BF736B47B870}"/>
              </a:ext>
            </a:extLst>
          </p:cNvPr>
          <p:cNvSpPr txBox="1"/>
          <p:nvPr/>
        </p:nvSpPr>
        <p:spPr>
          <a:xfrm>
            <a:off x="370960" y="5911783"/>
            <a:ext cx="4798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(1) with system frame number, subframe number, symbol number in </a:t>
            </a:r>
            <a:r>
              <a:rPr lang="en-US" sz="1200" dirty="0" err="1"/>
              <a:t>tuser</a:t>
            </a:r>
            <a:endParaRPr lang="en-GB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89C36C-05E2-DCE9-A90F-14039DA461AA}"/>
              </a:ext>
            </a:extLst>
          </p:cNvPr>
          <p:cNvSpPr txBox="1"/>
          <p:nvPr/>
        </p:nvSpPr>
        <p:spPr>
          <a:xfrm>
            <a:off x="1575033" y="4214723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(1)</a:t>
            </a:r>
            <a:endParaRPr lang="en-GB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61D61F1-4580-F3E6-A5BE-F1132E69FCA4}"/>
              </a:ext>
            </a:extLst>
          </p:cNvPr>
          <p:cNvSpPr txBox="1"/>
          <p:nvPr/>
        </p:nvSpPr>
        <p:spPr>
          <a:xfrm>
            <a:off x="1300440" y="3981825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 TD</a:t>
            </a:r>
            <a:endParaRPr lang="en-GB" sz="1200" dirty="0"/>
          </a:p>
        </p:txBody>
      </p:sp>
      <p:sp>
        <p:nvSpPr>
          <p:cNvPr id="57" name="TextBox 61">
            <a:extLst>
              <a:ext uri="{FF2B5EF4-FFF2-40B4-BE49-F238E27FC236}">
                <a16:creationId xmlns:a16="http://schemas.microsoft.com/office/drawing/2014/main" id="{3F57E600-DF34-4C7B-BB0A-1A1063B50594}"/>
              </a:ext>
            </a:extLst>
          </p:cNvPr>
          <p:cNvSpPr txBox="1"/>
          <p:nvPr/>
        </p:nvSpPr>
        <p:spPr>
          <a:xfrm>
            <a:off x="370960" y="6321904"/>
            <a:ext cx="2821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TD = time domain, FD = frequency domain</a:t>
            </a:r>
            <a:endParaRPr lang="en-GB" sz="1200" dirty="0"/>
          </a:p>
        </p:txBody>
      </p:sp>
      <p:sp>
        <p:nvSpPr>
          <p:cNvPr id="59" name="Rectangle 8">
            <a:extLst>
              <a:ext uri="{FF2B5EF4-FFF2-40B4-BE49-F238E27FC236}">
                <a16:creationId xmlns:a16="http://schemas.microsoft.com/office/drawing/2014/main" id="{8102D6FA-C890-3410-CE30-F9F67F26FC87}"/>
              </a:ext>
            </a:extLst>
          </p:cNvPr>
          <p:cNvSpPr/>
          <p:nvPr/>
        </p:nvSpPr>
        <p:spPr>
          <a:xfrm>
            <a:off x="5563722" y="3642282"/>
            <a:ext cx="1139936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Ressource Grid Framer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6" name="Straight Arrow Connector 40">
            <a:extLst>
              <a:ext uri="{FF2B5EF4-FFF2-40B4-BE49-F238E27FC236}">
                <a16:creationId xmlns:a16="http://schemas.microsoft.com/office/drawing/2014/main" id="{5A38EAD6-4871-5894-DEEC-6405721AD63D}"/>
              </a:ext>
            </a:extLst>
          </p:cNvPr>
          <p:cNvCxnSpPr>
            <a:cxnSpLocks/>
            <a:stCxn id="59" idx="3"/>
            <a:endCxn id="85" idx="1"/>
          </p:cNvCxnSpPr>
          <p:nvPr/>
        </p:nvCxnSpPr>
        <p:spPr>
          <a:xfrm>
            <a:off x="6703658" y="4245351"/>
            <a:ext cx="876796" cy="32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59">
            <a:extLst>
              <a:ext uri="{FF2B5EF4-FFF2-40B4-BE49-F238E27FC236}">
                <a16:creationId xmlns:a16="http://schemas.microsoft.com/office/drawing/2014/main" id="{65B785E8-182D-8A11-60D6-955A887173AD}"/>
              </a:ext>
            </a:extLst>
          </p:cNvPr>
          <p:cNvSpPr/>
          <p:nvPr/>
        </p:nvSpPr>
        <p:spPr>
          <a:xfrm>
            <a:off x="10276287" y="2132750"/>
            <a:ext cx="1672478" cy="530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Channel estimator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Rectangle 59">
            <a:extLst>
              <a:ext uri="{FF2B5EF4-FFF2-40B4-BE49-F238E27FC236}">
                <a16:creationId xmlns:a16="http://schemas.microsoft.com/office/drawing/2014/main" id="{D2F04D63-D619-EA10-A2DD-FD0464A69ED4}"/>
              </a:ext>
            </a:extLst>
          </p:cNvPr>
          <p:cNvSpPr/>
          <p:nvPr/>
        </p:nvSpPr>
        <p:spPr>
          <a:xfrm>
            <a:off x="10276287" y="2812510"/>
            <a:ext cx="1672478" cy="530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Demapper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FD2CFEB-2F52-81D4-23AA-A5901108DC0C}"/>
              </a:ext>
            </a:extLst>
          </p:cNvPr>
          <p:cNvSpPr/>
          <p:nvPr/>
        </p:nvSpPr>
        <p:spPr>
          <a:xfrm>
            <a:off x="7580454" y="3645528"/>
            <a:ext cx="84623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AXI</a:t>
            </a:r>
            <a:b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DMAC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F0E81AC-2D7D-FF2A-5B36-BC6AE7F72EA4}"/>
              </a:ext>
            </a:extLst>
          </p:cNvPr>
          <p:cNvSpPr/>
          <p:nvPr/>
        </p:nvSpPr>
        <p:spPr>
          <a:xfrm>
            <a:off x="10241100" y="3480442"/>
            <a:ext cx="711122" cy="254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DMA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8ED1B61-DA75-ED87-84E7-071097E553FC}"/>
              </a:ext>
            </a:extLst>
          </p:cNvPr>
          <p:cNvCxnSpPr>
            <a:cxnSpLocks/>
          </p:cNvCxnSpPr>
          <p:nvPr/>
        </p:nvCxnSpPr>
        <p:spPr>
          <a:xfrm flipH="1" flipV="1">
            <a:off x="10869594" y="3734451"/>
            <a:ext cx="7956" cy="5263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CE2EFA2-4FCF-3D8F-2B98-34CC1E146250}"/>
              </a:ext>
            </a:extLst>
          </p:cNvPr>
          <p:cNvCxnSpPr>
            <a:cxnSpLocks/>
            <a:stCxn id="85" idx="3"/>
          </p:cNvCxnSpPr>
          <p:nvPr/>
        </p:nvCxnSpPr>
        <p:spPr>
          <a:xfrm>
            <a:off x="8426691" y="4248597"/>
            <a:ext cx="2465086" cy="108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33">
            <a:extLst>
              <a:ext uri="{FF2B5EF4-FFF2-40B4-BE49-F238E27FC236}">
                <a16:creationId xmlns:a16="http://schemas.microsoft.com/office/drawing/2014/main" id="{FDED0430-0EED-79E2-5308-B4EB2D8E6593}"/>
              </a:ext>
            </a:extLst>
          </p:cNvPr>
          <p:cNvSpPr txBox="1"/>
          <p:nvPr/>
        </p:nvSpPr>
        <p:spPr>
          <a:xfrm>
            <a:off x="9399949" y="4004215"/>
            <a:ext cx="513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(axis)</a:t>
            </a:r>
            <a:endParaRPr lang="en-GB" sz="1200" dirty="0"/>
          </a:p>
        </p:txBody>
      </p:sp>
      <p:cxnSp>
        <p:nvCxnSpPr>
          <p:cNvPr id="89" name="Straight Arrow Connector 60">
            <a:extLst>
              <a:ext uri="{FF2B5EF4-FFF2-40B4-BE49-F238E27FC236}">
                <a16:creationId xmlns:a16="http://schemas.microsoft.com/office/drawing/2014/main" id="{6CE07976-B119-0315-46CB-029098D10154}"/>
              </a:ext>
            </a:extLst>
          </p:cNvPr>
          <p:cNvCxnSpPr>
            <a:cxnSpLocks/>
          </p:cNvCxnSpPr>
          <p:nvPr/>
        </p:nvCxnSpPr>
        <p:spPr>
          <a:xfrm flipV="1">
            <a:off x="11199838" y="3732778"/>
            <a:ext cx="0" cy="7236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23">
            <a:extLst>
              <a:ext uri="{FF2B5EF4-FFF2-40B4-BE49-F238E27FC236}">
                <a16:creationId xmlns:a16="http://schemas.microsoft.com/office/drawing/2014/main" id="{8477971B-2019-1B2C-1240-9D83A5DE78CB}"/>
              </a:ext>
            </a:extLst>
          </p:cNvPr>
          <p:cNvCxnSpPr>
            <a:cxnSpLocks/>
          </p:cNvCxnSpPr>
          <p:nvPr/>
        </p:nvCxnSpPr>
        <p:spPr>
          <a:xfrm>
            <a:off x="8426691" y="4456383"/>
            <a:ext cx="2773147" cy="96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70">
            <a:extLst>
              <a:ext uri="{FF2B5EF4-FFF2-40B4-BE49-F238E27FC236}">
                <a16:creationId xmlns:a16="http://schemas.microsoft.com/office/drawing/2014/main" id="{A4B820B3-4C0F-D3E1-C541-B2F84A17A74E}"/>
              </a:ext>
            </a:extLst>
          </p:cNvPr>
          <p:cNvSpPr txBox="1"/>
          <p:nvPr/>
        </p:nvSpPr>
        <p:spPr>
          <a:xfrm>
            <a:off x="980126" y="1394596"/>
            <a:ext cx="88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sample_clk</a:t>
            </a:r>
            <a:endParaRPr lang="en-GB" sz="1200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5D057E5-42E3-2ADA-8AB6-B9C09079B8FD}"/>
              </a:ext>
            </a:extLst>
          </p:cNvPr>
          <p:cNvCxnSpPr>
            <a:cxnSpLocks/>
          </p:cNvCxnSpPr>
          <p:nvPr/>
        </p:nvCxnSpPr>
        <p:spPr>
          <a:xfrm flipH="1">
            <a:off x="307071" y="3152135"/>
            <a:ext cx="276572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FAB175A-7F54-B50E-2332-4091A52C7B1E}"/>
              </a:ext>
            </a:extLst>
          </p:cNvPr>
          <p:cNvCxnSpPr>
            <a:cxnSpLocks/>
          </p:cNvCxnSpPr>
          <p:nvPr/>
        </p:nvCxnSpPr>
        <p:spPr>
          <a:xfrm>
            <a:off x="316839" y="3152135"/>
            <a:ext cx="5218" cy="10911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481009B-FF88-7166-6E95-50107CA989B8}"/>
              </a:ext>
            </a:extLst>
          </p:cNvPr>
          <p:cNvSpPr/>
          <p:nvPr/>
        </p:nvSpPr>
        <p:spPr>
          <a:xfrm>
            <a:off x="3877851" y="3640225"/>
            <a:ext cx="86891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BWP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extractor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204BD3-5710-DF93-5AFD-8F8C21D82012}"/>
              </a:ext>
            </a:extLst>
          </p:cNvPr>
          <p:cNvSpPr txBox="1"/>
          <p:nvPr/>
        </p:nvSpPr>
        <p:spPr>
          <a:xfrm>
            <a:off x="3041920" y="3978907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I/Q FD</a:t>
            </a:r>
            <a:endParaRPr lang="en-GB" sz="1200" dirty="0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A953143-7C16-3805-B839-1170B03C3B65}"/>
              </a:ext>
            </a:extLst>
          </p:cNvPr>
          <p:cNvCxnSpPr>
            <a:cxnSpLocks/>
            <a:stCxn id="35" idx="3"/>
            <a:endCxn id="147" idx="1"/>
          </p:cNvCxnSpPr>
          <p:nvPr/>
        </p:nvCxnSpPr>
        <p:spPr>
          <a:xfrm flipV="1">
            <a:off x="3084471" y="4243294"/>
            <a:ext cx="793380" cy="20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42">
            <a:extLst>
              <a:ext uri="{FF2B5EF4-FFF2-40B4-BE49-F238E27FC236}">
                <a16:creationId xmlns:a16="http://schemas.microsoft.com/office/drawing/2014/main" id="{B1607B83-FC66-B9D4-CE05-867D7B70686F}"/>
              </a:ext>
            </a:extLst>
          </p:cNvPr>
          <p:cNvCxnSpPr>
            <a:cxnSpLocks/>
            <a:stCxn id="147" idx="3"/>
            <a:endCxn id="59" idx="1"/>
          </p:cNvCxnSpPr>
          <p:nvPr/>
        </p:nvCxnSpPr>
        <p:spPr>
          <a:xfrm>
            <a:off x="4746768" y="4243294"/>
            <a:ext cx="816954" cy="20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5FE9A85-1FCA-B790-F453-94E8F31ED0C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158225" y="5881155"/>
            <a:ext cx="3549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42">
            <a:extLst>
              <a:ext uri="{FF2B5EF4-FFF2-40B4-BE49-F238E27FC236}">
                <a16:creationId xmlns:a16="http://schemas.microsoft.com/office/drawing/2014/main" id="{C3665280-C44C-5103-22AF-613EC505D43D}"/>
              </a:ext>
            </a:extLst>
          </p:cNvPr>
          <p:cNvCxnSpPr>
            <a:cxnSpLocks/>
          </p:cNvCxnSpPr>
          <p:nvPr/>
        </p:nvCxnSpPr>
        <p:spPr>
          <a:xfrm flipV="1">
            <a:off x="7866900" y="5169553"/>
            <a:ext cx="0" cy="10458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42">
            <a:extLst>
              <a:ext uri="{FF2B5EF4-FFF2-40B4-BE49-F238E27FC236}">
                <a16:creationId xmlns:a16="http://schemas.microsoft.com/office/drawing/2014/main" id="{B7BAA504-2652-6022-5874-C2952C1B2F08}"/>
              </a:ext>
            </a:extLst>
          </p:cNvPr>
          <p:cNvCxnSpPr>
            <a:cxnSpLocks/>
          </p:cNvCxnSpPr>
          <p:nvPr/>
        </p:nvCxnSpPr>
        <p:spPr>
          <a:xfrm>
            <a:off x="905985" y="5142695"/>
            <a:ext cx="6960589" cy="30627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23">
            <a:extLst>
              <a:ext uri="{FF2B5EF4-FFF2-40B4-BE49-F238E27FC236}">
                <a16:creationId xmlns:a16="http://schemas.microsoft.com/office/drawing/2014/main" id="{5C87D0C7-59E6-492B-C315-315C94FF3541}"/>
              </a:ext>
            </a:extLst>
          </p:cNvPr>
          <p:cNvCxnSpPr>
            <a:cxnSpLocks/>
          </p:cNvCxnSpPr>
          <p:nvPr/>
        </p:nvCxnSpPr>
        <p:spPr>
          <a:xfrm>
            <a:off x="7513646" y="3066138"/>
            <a:ext cx="0" cy="33742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EADEB59B-A61B-DBD3-04BB-488C93808653}"/>
              </a:ext>
            </a:extLst>
          </p:cNvPr>
          <p:cNvCxnSpPr>
            <a:cxnSpLocks/>
          </p:cNvCxnSpPr>
          <p:nvPr/>
        </p:nvCxnSpPr>
        <p:spPr>
          <a:xfrm>
            <a:off x="5163730" y="4226607"/>
            <a:ext cx="0" cy="16545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B6902AA-AA1C-E29B-9224-E4476B6D7050}"/>
              </a:ext>
            </a:extLst>
          </p:cNvPr>
          <p:cNvCxnSpPr>
            <a:cxnSpLocks/>
          </p:cNvCxnSpPr>
          <p:nvPr/>
        </p:nvCxnSpPr>
        <p:spPr>
          <a:xfrm>
            <a:off x="5155245" y="5065220"/>
            <a:ext cx="1540642" cy="92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80A4AC39-2EFE-DF7E-5D30-52E63C20C408}"/>
              </a:ext>
            </a:extLst>
          </p:cNvPr>
          <p:cNvCxnSpPr>
            <a:cxnSpLocks/>
          </p:cNvCxnSpPr>
          <p:nvPr/>
        </p:nvCxnSpPr>
        <p:spPr>
          <a:xfrm flipV="1">
            <a:off x="6695887" y="5062609"/>
            <a:ext cx="0" cy="4230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40">
            <a:extLst>
              <a:ext uri="{FF2B5EF4-FFF2-40B4-BE49-F238E27FC236}">
                <a16:creationId xmlns:a16="http://schemas.microsoft.com/office/drawing/2014/main" id="{03DC3202-B0F8-1F91-FB98-5164C508D159}"/>
              </a:ext>
            </a:extLst>
          </p:cNvPr>
          <p:cNvCxnSpPr>
            <a:cxnSpLocks/>
          </p:cNvCxnSpPr>
          <p:nvPr/>
        </p:nvCxnSpPr>
        <p:spPr>
          <a:xfrm>
            <a:off x="6695887" y="5485006"/>
            <a:ext cx="218834" cy="32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26">
            <a:extLst>
              <a:ext uri="{FF2B5EF4-FFF2-40B4-BE49-F238E27FC236}">
                <a16:creationId xmlns:a16="http://schemas.microsoft.com/office/drawing/2014/main" id="{1B607C43-9494-4E1A-7BBE-AD9D68C7EC17}"/>
              </a:ext>
            </a:extLst>
          </p:cNvPr>
          <p:cNvCxnSpPr>
            <a:cxnSpLocks/>
          </p:cNvCxnSpPr>
          <p:nvPr/>
        </p:nvCxnSpPr>
        <p:spPr>
          <a:xfrm flipV="1">
            <a:off x="905985" y="4865031"/>
            <a:ext cx="0" cy="27766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hteck 111">
            <a:extLst>
              <a:ext uri="{FF2B5EF4-FFF2-40B4-BE49-F238E27FC236}">
                <a16:creationId xmlns:a16="http://schemas.microsoft.com/office/drawing/2014/main" id="{E13E4B61-4B7A-8E24-ED7B-45E09A56B9CF}"/>
              </a:ext>
            </a:extLst>
          </p:cNvPr>
          <p:cNvSpPr/>
          <p:nvPr/>
        </p:nvSpPr>
        <p:spPr>
          <a:xfrm>
            <a:off x="8262960" y="3719601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  <p:cxnSp>
        <p:nvCxnSpPr>
          <p:cNvPr id="201" name="Straight Connector 23">
            <a:extLst>
              <a:ext uri="{FF2B5EF4-FFF2-40B4-BE49-F238E27FC236}">
                <a16:creationId xmlns:a16="http://schemas.microsoft.com/office/drawing/2014/main" id="{FE8EADB2-7322-3BAC-6BBD-7BBB7959B2FD}"/>
              </a:ext>
            </a:extLst>
          </p:cNvPr>
          <p:cNvCxnSpPr>
            <a:cxnSpLocks/>
          </p:cNvCxnSpPr>
          <p:nvPr/>
        </p:nvCxnSpPr>
        <p:spPr>
          <a:xfrm>
            <a:off x="1090766" y="4980680"/>
            <a:ext cx="6353549" cy="1030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6">
            <a:extLst>
              <a:ext uri="{FF2B5EF4-FFF2-40B4-BE49-F238E27FC236}">
                <a16:creationId xmlns:a16="http://schemas.microsoft.com/office/drawing/2014/main" id="{957085FB-8CD2-C89E-938A-52C57A73CE45}"/>
              </a:ext>
            </a:extLst>
          </p:cNvPr>
          <p:cNvCxnSpPr>
            <a:cxnSpLocks/>
          </p:cNvCxnSpPr>
          <p:nvPr/>
        </p:nvCxnSpPr>
        <p:spPr>
          <a:xfrm>
            <a:off x="7444315" y="4990986"/>
            <a:ext cx="8045" cy="27697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3">
            <a:extLst>
              <a:ext uri="{FF2B5EF4-FFF2-40B4-BE49-F238E27FC236}">
                <a16:creationId xmlns:a16="http://schemas.microsoft.com/office/drawing/2014/main" id="{B61840E2-FBE4-51C7-22DB-471A3CD6D2D5}"/>
              </a:ext>
            </a:extLst>
          </p:cNvPr>
          <p:cNvCxnSpPr>
            <a:cxnSpLocks/>
          </p:cNvCxnSpPr>
          <p:nvPr/>
        </p:nvCxnSpPr>
        <p:spPr>
          <a:xfrm>
            <a:off x="1096172" y="4846362"/>
            <a:ext cx="0" cy="13431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2287D23B-7DEA-67D4-E19A-DE87193A2DB2}"/>
              </a:ext>
            </a:extLst>
          </p:cNvPr>
          <p:cNvSpPr txBox="1"/>
          <p:nvPr/>
        </p:nvSpPr>
        <p:spPr>
          <a:xfrm>
            <a:off x="3161908" y="4728969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N_id_2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56142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Office PowerPoint</Application>
  <PresentationFormat>Widescreen</PresentationFormat>
  <Paragraphs>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Menküc</dc:creator>
  <cp:lastModifiedBy>Benjamin Menküc</cp:lastModifiedBy>
  <cp:revision>38</cp:revision>
  <dcterms:created xsi:type="dcterms:W3CDTF">2023-02-09T13:27:47Z</dcterms:created>
  <dcterms:modified xsi:type="dcterms:W3CDTF">2023-05-30T14:11:21Z</dcterms:modified>
</cp:coreProperties>
</file>