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0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DDC8154-D923-8985-60AB-F43A35820802}"/>
              </a:ext>
            </a:extLst>
          </p:cNvPr>
          <p:cNvSpPr/>
          <p:nvPr/>
        </p:nvSpPr>
        <p:spPr>
          <a:xfrm>
            <a:off x="3654070" y="1464645"/>
            <a:ext cx="5764364" cy="1601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94C6E9B-63D2-C2CF-9EE9-4B3F8856B5F1}"/>
              </a:ext>
            </a:extLst>
          </p:cNvPr>
          <p:cNvSpPr/>
          <p:nvPr/>
        </p:nvSpPr>
        <p:spPr>
          <a:xfrm>
            <a:off x="10210914" y="247429"/>
            <a:ext cx="1800867" cy="3405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B3A59-4DE9-7843-C858-673E876C9E12}"/>
              </a:ext>
            </a:extLst>
          </p:cNvPr>
          <p:cNvSpPr/>
          <p:nvPr/>
        </p:nvSpPr>
        <p:spPr>
          <a:xfrm>
            <a:off x="5367442" y="178531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PSS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C3D66-5796-EFDE-B786-A98D10B7560E}"/>
              </a:ext>
            </a:extLst>
          </p:cNvPr>
          <p:cNvSpPr/>
          <p:nvPr/>
        </p:nvSpPr>
        <p:spPr>
          <a:xfrm>
            <a:off x="1971497" y="178248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B6C57-05A1-6F54-78AE-2E1B95400261}"/>
              </a:ext>
            </a:extLst>
          </p:cNvPr>
          <p:cNvSpPr/>
          <p:nvPr/>
        </p:nvSpPr>
        <p:spPr>
          <a:xfrm>
            <a:off x="3782482" y="178927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22042-0535-73C1-04F3-3DD7EAE0D4D9}"/>
              </a:ext>
            </a:extLst>
          </p:cNvPr>
          <p:cNvSpPr/>
          <p:nvPr/>
        </p:nvSpPr>
        <p:spPr>
          <a:xfrm>
            <a:off x="6953553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700E2-B135-93DD-7A15-82DC60FB5448}"/>
              </a:ext>
            </a:extLst>
          </p:cNvPr>
          <p:cNvSpPr/>
          <p:nvPr/>
        </p:nvSpPr>
        <p:spPr>
          <a:xfrm>
            <a:off x="5513206" y="5278086"/>
            <a:ext cx="98896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90B64-E265-554A-2596-5D4C8F7D56F4}"/>
              </a:ext>
            </a:extLst>
          </p:cNvPr>
          <p:cNvSpPr/>
          <p:nvPr/>
        </p:nvSpPr>
        <p:spPr>
          <a:xfrm>
            <a:off x="6915785" y="5278086"/>
            <a:ext cx="1151541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178B9-527B-C6CF-AAB7-9A5DCC75C7AD}"/>
              </a:ext>
            </a:extLst>
          </p:cNvPr>
          <p:cNvSpPr/>
          <p:nvPr/>
        </p:nvSpPr>
        <p:spPr>
          <a:xfrm>
            <a:off x="8792130" y="5284819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C5C2EA-32D7-A13F-21CE-39F07BE71BE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763977" y="2377928"/>
            <a:ext cx="999233" cy="76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82872-AB5F-D3C3-D9B4-3BBA0D9C12CA}"/>
              </a:ext>
            </a:extLst>
          </p:cNvPr>
          <p:cNvSpPr txBox="1"/>
          <p:nvPr/>
        </p:nvSpPr>
        <p:spPr>
          <a:xfrm>
            <a:off x="2834878" y="207346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27542C-5A5A-4196-CA77-1B67E23D5F83}"/>
              </a:ext>
            </a:extLst>
          </p:cNvPr>
          <p:cNvCxnSpPr>
            <a:cxnSpLocks/>
          </p:cNvCxnSpPr>
          <p:nvPr/>
        </p:nvCxnSpPr>
        <p:spPr>
          <a:xfrm>
            <a:off x="4574962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64EFDC-EC14-544F-A69E-2D0FE9DC83CA}"/>
              </a:ext>
            </a:extLst>
          </p:cNvPr>
          <p:cNvSpPr txBox="1"/>
          <p:nvPr/>
        </p:nvSpPr>
        <p:spPr>
          <a:xfrm>
            <a:off x="4548250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268B2-FC79-FCDC-952B-7AA0BA07AA77}"/>
              </a:ext>
            </a:extLst>
          </p:cNvPr>
          <p:cNvCxnSpPr>
            <a:cxnSpLocks/>
          </p:cNvCxnSpPr>
          <p:nvPr/>
        </p:nvCxnSpPr>
        <p:spPr>
          <a:xfrm>
            <a:off x="6159922" y="2615995"/>
            <a:ext cx="80077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A7AAB-B5DD-97FC-8799-DF16D51A1CAF}"/>
              </a:ext>
            </a:extLst>
          </p:cNvPr>
          <p:cNvSpPr txBox="1"/>
          <p:nvPr/>
        </p:nvSpPr>
        <p:spPr>
          <a:xfrm>
            <a:off x="6111158" y="2359640"/>
            <a:ext cx="871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Corr.</a:t>
            </a:r>
            <a:endParaRPr lang="en-GB" sz="12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7E1334-1821-0C6E-EF23-2806A518CC63}"/>
              </a:ext>
            </a:extLst>
          </p:cNvPr>
          <p:cNvCxnSpPr>
            <a:cxnSpLocks/>
          </p:cNvCxnSpPr>
          <p:nvPr/>
        </p:nvCxnSpPr>
        <p:spPr>
          <a:xfrm flipH="1">
            <a:off x="3072800" y="2399273"/>
            <a:ext cx="6334" cy="752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5C45F-5641-9D17-4930-452132AF4EA0}"/>
              </a:ext>
            </a:extLst>
          </p:cNvPr>
          <p:cNvSpPr txBox="1"/>
          <p:nvPr/>
        </p:nvSpPr>
        <p:spPr>
          <a:xfrm>
            <a:off x="7459516" y="313924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97396-BCCD-8E8E-0471-CAB647BF4B42}"/>
              </a:ext>
            </a:extLst>
          </p:cNvPr>
          <p:cNvSpPr txBox="1"/>
          <p:nvPr/>
        </p:nvSpPr>
        <p:spPr>
          <a:xfrm>
            <a:off x="4501671" y="238638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1.92 MSPS</a:t>
            </a:r>
            <a:endParaRPr lang="en-GB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83FCBA-A8B9-B485-A381-74C34E0762E1}"/>
              </a:ext>
            </a:extLst>
          </p:cNvPr>
          <p:cNvSpPr/>
          <p:nvPr/>
        </p:nvSpPr>
        <p:spPr>
          <a:xfrm>
            <a:off x="2215554" y="3642283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FFT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demodulator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BFB827-CF3A-E473-B90B-A6E3DCDCB471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1294194" y="4245352"/>
            <a:ext cx="921360" cy="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42F735-9851-5771-432C-3796499170F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502169" y="5881155"/>
            <a:ext cx="413616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06686F-8CC8-7FA1-8DC0-C318671CE020}"/>
              </a:ext>
            </a:extLst>
          </p:cNvPr>
          <p:cNvSpPr txBox="1"/>
          <p:nvPr/>
        </p:nvSpPr>
        <p:spPr>
          <a:xfrm>
            <a:off x="6468830" y="561200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</a:t>
            </a:r>
            <a:r>
              <a:rPr lang="en-US" sz="1200" err="1"/>
              <a:t>_</a:t>
            </a:r>
            <a:r>
              <a:rPr lang="en-US" sz="1200"/>
              <a:t>id</a:t>
            </a:r>
            <a:endParaRPr lang="en-GB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1DB479-7DFA-EF82-BC88-2369A35EA94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067326" y="5881155"/>
            <a:ext cx="724804" cy="67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BCDC5E-31D5-0DDD-4978-10C1CA5F79AB}"/>
              </a:ext>
            </a:extLst>
          </p:cNvPr>
          <p:cNvCxnSpPr>
            <a:cxnSpLocks/>
          </p:cNvCxnSpPr>
          <p:nvPr/>
        </p:nvCxnSpPr>
        <p:spPr>
          <a:xfrm>
            <a:off x="6159922" y="21969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832BF7-2772-E4DD-958D-6FA90E17308B}"/>
              </a:ext>
            </a:extLst>
          </p:cNvPr>
          <p:cNvSpPr txBox="1"/>
          <p:nvPr/>
        </p:nvSpPr>
        <p:spPr>
          <a:xfrm>
            <a:off x="6112426" y="1948164"/>
            <a:ext cx="83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CFO</a:t>
            </a:r>
            <a:endParaRPr lang="en-GB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6C4F81-5AE4-A022-904B-A0B1E7F354E6}"/>
              </a:ext>
            </a:extLst>
          </p:cNvPr>
          <p:cNvCxnSpPr>
            <a:cxnSpLocks/>
          </p:cNvCxnSpPr>
          <p:nvPr/>
        </p:nvCxnSpPr>
        <p:spPr>
          <a:xfrm>
            <a:off x="2367635" y="816551"/>
            <a:ext cx="3571" cy="968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9724C3-6C29-1AC4-66B5-3FE736E4F6E5}"/>
              </a:ext>
            </a:extLst>
          </p:cNvPr>
          <p:cNvCxnSpPr>
            <a:cxnSpLocks/>
          </p:cNvCxnSpPr>
          <p:nvPr/>
        </p:nvCxnSpPr>
        <p:spPr>
          <a:xfrm>
            <a:off x="2361482" y="816855"/>
            <a:ext cx="1871005" cy="8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272C84-A243-EDB8-05B8-F230E7BD8432}"/>
              </a:ext>
            </a:extLst>
          </p:cNvPr>
          <p:cNvCxnSpPr>
            <a:cxnSpLocks/>
          </p:cNvCxnSpPr>
          <p:nvPr/>
        </p:nvCxnSpPr>
        <p:spPr>
          <a:xfrm flipV="1">
            <a:off x="8944638" y="808491"/>
            <a:ext cx="0" cy="9763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699DF0E-D96D-AAE7-FFAB-463F2DE316DE}"/>
              </a:ext>
            </a:extLst>
          </p:cNvPr>
          <p:cNvSpPr/>
          <p:nvPr/>
        </p:nvSpPr>
        <p:spPr>
          <a:xfrm>
            <a:off x="10227417" y="1293552"/>
            <a:ext cx="883930" cy="669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 decode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E38413-F8A9-FF49-7A4A-A74BFE1CC98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638367" y="5887888"/>
            <a:ext cx="8990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945D03-F727-77AF-DCB7-367C0FAC86DE}"/>
              </a:ext>
            </a:extLst>
          </p:cNvPr>
          <p:cNvSpPr txBox="1"/>
          <p:nvPr/>
        </p:nvSpPr>
        <p:spPr>
          <a:xfrm>
            <a:off x="8069017" y="563786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2F3C9-4FE9-D3C2-2098-923405A7A945}"/>
              </a:ext>
            </a:extLst>
          </p:cNvPr>
          <p:cNvSpPr txBox="1"/>
          <p:nvPr/>
        </p:nvSpPr>
        <p:spPr>
          <a:xfrm>
            <a:off x="5944423" y="576459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 bit phase</a:t>
            </a:r>
            <a:endParaRPr lang="en-GB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1AB3F7-C015-5D7A-BD3C-B470E32DC44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214349" y="2379121"/>
            <a:ext cx="746951" cy="6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B27D85-636B-E452-F8B8-5B2918DD4456}"/>
              </a:ext>
            </a:extLst>
          </p:cNvPr>
          <p:cNvSpPr txBox="1"/>
          <p:nvPr/>
        </p:nvSpPr>
        <p:spPr>
          <a:xfrm>
            <a:off x="-37700" y="138774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DD9DC-5795-76E5-77EF-7C8F1704D134}"/>
              </a:ext>
            </a:extLst>
          </p:cNvPr>
          <p:cNvSpPr/>
          <p:nvPr/>
        </p:nvSpPr>
        <p:spPr>
          <a:xfrm>
            <a:off x="4238541" y="222038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6452FD4-DD25-96FD-E698-BC177F83CF3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5031021" y="816855"/>
            <a:ext cx="3913617" cy="82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920F16A-42B4-4004-34FA-612B5BE57E4E}"/>
              </a:ext>
            </a:extLst>
          </p:cNvPr>
          <p:cNvSpPr txBox="1"/>
          <p:nvPr/>
        </p:nvSpPr>
        <p:spPr>
          <a:xfrm>
            <a:off x="3154153" y="57645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4FE7E-6846-E249-AC11-0BC697C700E6}"/>
              </a:ext>
            </a:extLst>
          </p:cNvPr>
          <p:cNvSpPr/>
          <p:nvPr/>
        </p:nvSpPr>
        <p:spPr>
          <a:xfrm>
            <a:off x="8548398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 calc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D3E2B2-8356-46FB-64DF-570471996066}"/>
              </a:ext>
            </a:extLst>
          </p:cNvPr>
          <p:cNvCxnSpPr>
            <a:cxnSpLocks/>
          </p:cNvCxnSpPr>
          <p:nvPr/>
        </p:nvCxnSpPr>
        <p:spPr>
          <a:xfrm>
            <a:off x="7746033" y="21845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B3A807-B9E8-1D46-02F6-7D5FB7F0CE16}"/>
              </a:ext>
            </a:extLst>
          </p:cNvPr>
          <p:cNvCxnSpPr>
            <a:cxnSpLocks/>
          </p:cNvCxnSpPr>
          <p:nvPr/>
        </p:nvCxnSpPr>
        <p:spPr>
          <a:xfrm>
            <a:off x="7753177" y="2503178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864CEE-D456-549F-A086-C1E498E78124}"/>
              </a:ext>
            </a:extLst>
          </p:cNvPr>
          <p:cNvSpPr txBox="1"/>
          <p:nvPr/>
        </p:nvSpPr>
        <p:spPr>
          <a:xfrm>
            <a:off x="7938725" y="194019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C0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8ED69-B331-B6F7-E10A-3856AF6B36A6}"/>
              </a:ext>
            </a:extLst>
          </p:cNvPr>
          <p:cNvSpPr txBox="1"/>
          <p:nvPr/>
        </p:nvSpPr>
        <p:spPr>
          <a:xfrm>
            <a:off x="7938725" y="225384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C1</a:t>
            </a:r>
            <a:endParaRPr lang="en-GB" sz="1200" dirty="0"/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F077CC4C-72DD-EF00-7F77-7E74C7CCB24C}"/>
              </a:ext>
            </a:extLst>
          </p:cNvPr>
          <p:cNvSpPr/>
          <p:nvPr/>
        </p:nvSpPr>
        <p:spPr>
          <a:xfrm>
            <a:off x="501714" y="364290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sync + CP align</a:t>
            </a:r>
          </a:p>
        </p:txBody>
      </p:sp>
      <p:cxnSp>
        <p:nvCxnSpPr>
          <p:cNvPr id="26" name="Straight Arrow Connector 35">
            <a:extLst>
              <a:ext uri="{FF2B5EF4-FFF2-40B4-BE49-F238E27FC236}">
                <a16:creationId xmlns:a16="http://schemas.microsoft.com/office/drawing/2014/main" id="{189A6982-3C49-7224-5C3A-CF611E003CBE}"/>
              </a:ext>
            </a:extLst>
          </p:cNvPr>
          <p:cNvCxnSpPr>
            <a:cxnSpLocks/>
          </p:cNvCxnSpPr>
          <p:nvPr/>
        </p:nvCxnSpPr>
        <p:spPr>
          <a:xfrm>
            <a:off x="315112" y="4248951"/>
            <a:ext cx="1914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6">
            <a:extLst>
              <a:ext uri="{FF2B5EF4-FFF2-40B4-BE49-F238E27FC236}">
                <a16:creationId xmlns:a16="http://schemas.microsoft.com/office/drawing/2014/main" id="{61B51DAB-4945-0584-6321-6C5D72696B8B}"/>
              </a:ext>
            </a:extLst>
          </p:cNvPr>
          <p:cNvCxnSpPr>
            <a:cxnSpLocks/>
          </p:cNvCxnSpPr>
          <p:nvPr/>
        </p:nvCxnSpPr>
        <p:spPr>
          <a:xfrm>
            <a:off x="1174622" y="3403567"/>
            <a:ext cx="0" cy="23871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6C0E854B-4896-03BA-EF1C-5A4AA011309E}"/>
              </a:ext>
            </a:extLst>
          </p:cNvPr>
          <p:cNvCxnSpPr>
            <a:cxnSpLocks/>
          </p:cNvCxnSpPr>
          <p:nvPr/>
        </p:nvCxnSpPr>
        <p:spPr>
          <a:xfrm>
            <a:off x="1160097" y="3396432"/>
            <a:ext cx="6353549" cy="1030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9">
            <a:extLst>
              <a:ext uri="{FF2B5EF4-FFF2-40B4-BE49-F238E27FC236}">
                <a16:creationId xmlns:a16="http://schemas.microsoft.com/office/drawing/2014/main" id="{74A93E4B-2629-FCB5-FD49-EF05F9E672C3}"/>
              </a:ext>
            </a:extLst>
          </p:cNvPr>
          <p:cNvSpPr/>
          <p:nvPr/>
        </p:nvSpPr>
        <p:spPr>
          <a:xfrm>
            <a:off x="11111347" y="1294164"/>
            <a:ext cx="883946" cy="66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LDPC decode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Straight Arrow Connector 20">
            <a:extLst>
              <a:ext uri="{FF2B5EF4-FFF2-40B4-BE49-F238E27FC236}">
                <a16:creationId xmlns:a16="http://schemas.microsoft.com/office/drawing/2014/main" id="{E65F006B-5FC3-30D3-D3A6-B4042AD90393}"/>
              </a:ext>
            </a:extLst>
          </p:cNvPr>
          <p:cNvCxnSpPr>
            <a:cxnSpLocks/>
          </p:cNvCxnSpPr>
          <p:nvPr/>
        </p:nvCxnSpPr>
        <p:spPr>
          <a:xfrm>
            <a:off x="1292102" y="3829513"/>
            <a:ext cx="92345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61">
            <a:extLst>
              <a:ext uri="{FF2B5EF4-FFF2-40B4-BE49-F238E27FC236}">
                <a16:creationId xmlns:a16="http://schemas.microsoft.com/office/drawing/2014/main" id="{ACB56E0E-99ED-FA00-5472-978A2E0CF607}"/>
              </a:ext>
            </a:extLst>
          </p:cNvPr>
          <p:cNvSpPr txBox="1"/>
          <p:nvPr/>
        </p:nvSpPr>
        <p:spPr>
          <a:xfrm>
            <a:off x="1338758" y="3578364"/>
            <a:ext cx="77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SSB_start</a:t>
            </a:r>
            <a:endParaRPr lang="en-GB" sz="1200" dirty="0"/>
          </a:p>
        </p:txBody>
      </p:sp>
      <p:sp>
        <p:nvSpPr>
          <p:cNvPr id="23" name="TextBox 62">
            <a:extLst>
              <a:ext uri="{FF2B5EF4-FFF2-40B4-BE49-F238E27FC236}">
                <a16:creationId xmlns:a16="http://schemas.microsoft.com/office/drawing/2014/main" id="{7A20FA97-E2B3-7715-3ACA-5B3A5D42EA96}"/>
              </a:ext>
            </a:extLst>
          </p:cNvPr>
          <p:cNvSpPr txBox="1"/>
          <p:nvPr/>
        </p:nvSpPr>
        <p:spPr>
          <a:xfrm>
            <a:off x="9704128" y="5620025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LLR</a:t>
            </a:r>
            <a:endParaRPr lang="en-GB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/>
              <p:nvPr/>
            </p:nvSpPr>
            <p:spPr>
              <a:xfrm>
                <a:off x="3192117" y="5091867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𝑆𝑆𝐵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117" y="5091867"/>
                <a:ext cx="47506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feld 77">
            <a:extLst>
              <a:ext uri="{FF2B5EF4-FFF2-40B4-BE49-F238E27FC236}">
                <a16:creationId xmlns:a16="http://schemas.microsoft.com/office/drawing/2014/main" id="{276F216F-09CE-3EE3-0C81-554CBB717A97}"/>
              </a:ext>
            </a:extLst>
          </p:cNvPr>
          <p:cNvSpPr txBox="1"/>
          <p:nvPr/>
        </p:nvSpPr>
        <p:spPr>
          <a:xfrm>
            <a:off x="10352021" y="213049"/>
            <a:ext cx="15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Cortex A9 CPU</a:t>
            </a:r>
            <a:endParaRPr lang="de-DE" dirty="0"/>
          </a:p>
        </p:txBody>
      </p:sp>
      <p:sp>
        <p:nvSpPr>
          <p:cNvPr id="65" name="Textfeld 77">
            <a:extLst>
              <a:ext uri="{FF2B5EF4-FFF2-40B4-BE49-F238E27FC236}">
                <a16:creationId xmlns:a16="http://schemas.microsoft.com/office/drawing/2014/main" id="{ADC73C41-ED00-5089-7311-44727E77ADF0}"/>
              </a:ext>
            </a:extLst>
          </p:cNvPr>
          <p:cNvSpPr txBox="1"/>
          <p:nvPr/>
        </p:nvSpPr>
        <p:spPr>
          <a:xfrm>
            <a:off x="6019626" y="1387743"/>
            <a:ext cx="13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PSS detector</a:t>
            </a:r>
            <a:endParaRPr lang="de-DE" dirty="0"/>
          </a:p>
        </p:txBody>
      </p:sp>
      <p:cxnSp>
        <p:nvCxnSpPr>
          <p:cNvPr id="80" name="Straight Arrow Connector 26">
            <a:extLst>
              <a:ext uri="{FF2B5EF4-FFF2-40B4-BE49-F238E27FC236}">
                <a16:creationId xmlns:a16="http://schemas.microsoft.com/office/drawing/2014/main" id="{57324F59-B578-A35B-25CC-AD62DF2EA473}"/>
              </a:ext>
            </a:extLst>
          </p:cNvPr>
          <p:cNvCxnSpPr>
            <a:cxnSpLocks/>
          </p:cNvCxnSpPr>
          <p:nvPr/>
        </p:nvCxnSpPr>
        <p:spPr>
          <a:xfrm flipV="1">
            <a:off x="7216551" y="3070669"/>
            <a:ext cx="0" cy="2048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3">
            <a:extLst>
              <a:ext uri="{FF2B5EF4-FFF2-40B4-BE49-F238E27FC236}">
                <a16:creationId xmlns:a16="http://schemas.microsoft.com/office/drawing/2014/main" id="{D13DBEDA-B8E9-D70F-9F87-4C0789F4ECD8}"/>
              </a:ext>
            </a:extLst>
          </p:cNvPr>
          <p:cNvCxnSpPr>
            <a:cxnSpLocks/>
          </p:cNvCxnSpPr>
          <p:nvPr/>
        </p:nvCxnSpPr>
        <p:spPr>
          <a:xfrm>
            <a:off x="980126" y="3263466"/>
            <a:ext cx="6236425" cy="886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42">
            <a:extLst>
              <a:ext uri="{FF2B5EF4-FFF2-40B4-BE49-F238E27FC236}">
                <a16:creationId xmlns:a16="http://schemas.microsoft.com/office/drawing/2014/main" id="{E79AC736-A969-D913-8D05-A965D1CC5A44}"/>
              </a:ext>
            </a:extLst>
          </p:cNvPr>
          <p:cNvCxnSpPr>
            <a:cxnSpLocks/>
          </p:cNvCxnSpPr>
          <p:nvPr/>
        </p:nvCxnSpPr>
        <p:spPr>
          <a:xfrm flipH="1" flipV="1">
            <a:off x="980126" y="3256802"/>
            <a:ext cx="314" cy="37539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28">
            <a:extLst>
              <a:ext uri="{FF2B5EF4-FFF2-40B4-BE49-F238E27FC236}">
                <a16:creationId xmlns:a16="http://schemas.microsoft.com/office/drawing/2014/main" id="{4E568ECE-4AD0-D185-FF4D-5942094059A7}"/>
              </a:ext>
            </a:extLst>
          </p:cNvPr>
          <p:cNvSpPr txBox="1"/>
          <p:nvPr/>
        </p:nvSpPr>
        <p:spPr>
          <a:xfrm>
            <a:off x="4343024" y="3032804"/>
            <a:ext cx="1831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mode / requested_N_id_2</a:t>
            </a:r>
            <a:endParaRPr lang="en-GB" sz="1200" dirty="0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9E8D13FC-2F4E-9FA7-EDDC-AA4395A61D54}"/>
              </a:ext>
            </a:extLst>
          </p:cNvPr>
          <p:cNvSpPr/>
          <p:nvPr/>
        </p:nvSpPr>
        <p:spPr>
          <a:xfrm>
            <a:off x="316839" y="1782484"/>
            <a:ext cx="89751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A523A560-9920-115C-9513-3B2024E1834F}"/>
              </a:ext>
            </a:extLst>
          </p:cNvPr>
          <p:cNvSpPr/>
          <p:nvPr/>
        </p:nvSpPr>
        <p:spPr>
          <a:xfrm>
            <a:off x="319234" y="134716"/>
            <a:ext cx="95994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AD9361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Straight Arrow Connector 68">
            <a:extLst>
              <a:ext uri="{FF2B5EF4-FFF2-40B4-BE49-F238E27FC236}">
                <a16:creationId xmlns:a16="http://schemas.microsoft.com/office/drawing/2014/main" id="{6CC6B3FC-3E64-04CA-2860-CEAAA75966E4}"/>
              </a:ext>
            </a:extLst>
          </p:cNvPr>
          <p:cNvCxnSpPr>
            <a:cxnSpLocks/>
          </p:cNvCxnSpPr>
          <p:nvPr/>
        </p:nvCxnSpPr>
        <p:spPr>
          <a:xfrm>
            <a:off x="669443" y="1340853"/>
            <a:ext cx="0" cy="4602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70">
            <a:extLst>
              <a:ext uri="{FF2B5EF4-FFF2-40B4-BE49-F238E27FC236}">
                <a16:creationId xmlns:a16="http://schemas.microsoft.com/office/drawing/2014/main" id="{147D1B50-23E8-3FA3-7E46-D69844C3EC20}"/>
              </a:ext>
            </a:extLst>
          </p:cNvPr>
          <p:cNvSpPr txBox="1"/>
          <p:nvPr/>
        </p:nvSpPr>
        <p:spPr>
          <a:xfrm>
            <a:off x="1276366" y="1806728"/>
            <a:ext cx="630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sys_clk</a:t>
            </a:r>
            <a:endParaRPr lang="en-GB" sz="1200" dirty="0"/>
          </a:p>
        </p:txBody>
      </p:sp>
      <p:cxnSp>
        <p:nvCxnSpPr>
          <p:cNvPr id="101" name="Straight Arrow Connector 68">
            <a:extLst>
              <a:ext uri="{FF2B5EF4-FFF2-40B4-BE49-F238E27FC236}">
                <a16:creationId xmlns:a16="http://schemas.microsoft.com/office/drawing/2014/main" id="{9D641FE8-4E05-1176-A030-546CE5CE2924}"/>
              </a:ext>
            </a:extLst>
          </p:cNvPr>
          <p:cNvCxnSpPr>
            <a:cxnSpLocks/>
          </p:cNvCxnSpPr>
          <p:nvPr/>
        </p:nvCxnSpPr>
        <p:spPr>
          <a:xfrm>
            <a:off x="1006781" y="1340853"/>
            <a:ext cx="0" cy="444009"/>
          </a:xfrm>
          <a:prstGeom prst="straightConnector1">
            <a:avLst/>
          </a:prstGeom>
          <a:ln w="19050">
            <a:solidFill>
              <a:srgbClr val="C709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70">
            <a:extLst>
              <a:ext uri="{FF2B5EF4-FFF2-40B4-BE49-F238E27FC236}">
                <a16:creationId xmlns:a16="http://schemas.microsoft.com/office/drawing/2014/main" id="{612AEF43-0B4F-D43D-88E7-A5F858FD7761}"/>
              </a:ext>
            </a:extLst>
          </p:cNvPr>
          <p:cNvSpPr txBox="1"/>
          <p:nvPr/>
        </p:nvSpPr>
        <p:spPr>
          <a:xfrm>
            <a:off x="1202993" y="212010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34BD002D-6170-8E0A-F640-2361C57E2617}"/>
              </a:ext>
            </a:extLst>
          </p:cNvPr>
          <p:cNvSpPr/>
          <p:nvPr/>
        </p:nvSpPr>
        <p:spPr>
          <a:xfrm>
            <a:off x="1165782" y="970770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1F6E6869-ED6B-FC77-9691-E445CFF3A9A5}"/>
              </a:ext>
            </a:extLst>
          </p:cNvPr>
          <p:cNvSpPr/>
          <p:nvPr/>
        </p:nvSpPr>
        <p:spPr>
          <a:xfrm>
            <a:off x="9260253" y="1519715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C5EA5F4-E7BC-087D-63D4-AE8501D56DEE}"/>
              </a:ext>
            </a:extLst>
          </p:cNvPr>
          <p:cNvSpPr/>
          <p:nvPr/>
        </p:nvSpPr>
        <p:spPr>
          <a:xfrm>
            <a:off x="1195481" y="4485342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C4F3343-2BF7-1844-E3B4-F8E5FE580088}"/>
              </a:ext>
            </a:extLst>
          </p:cNvPr>
          <p:cNvSpPr/>
          <p:nvPr/>
        </p:nvSpPr>
        <p:spPr>
          <a:xfrm>
            <a:off x="9826251" y="552484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cxnSp>
        <p:nvCxnSpPr>
          <p:cNvPr id="30" name="Straight Arrow Connector 68">
            <a:extLst>
              <a:ext uri="{FF2B5EF4-FFF2-40B4-BE49-F238E27FC236}">
                <a16:creationId xmlns:a16="http://schemas.microsoft.com/office/drawing/2014/main" id="{0F0D0756-7BDF-DF36-4DA0-743E575A90FA}"/>
              </a:ext>
            </a:extLst>
          </p:cNvPr>
          <p:cNvCxnSpPr>
            <a:cxnSpLocks/>
          </p:cNvCxnSpPr>
          <p:nvPr/>
        </p:nvCxnSpPr>
        <p:spPr>
          <a:xfrm>
            <a:off x="1214349" y="2071902"/>
            <a:ext cx="746951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5CF6F87-E97D-DFE1-9378-9340573C4F0B}"/>
              </a:ext>
            </a:extLst>
          </p:cNvPr>
          <p:cNvSpPr/>
          <p:nvPr/>
        </p:nvSpPr>
        <p:spPr>
          <a:xfrm>
            <a:off x="10534115" y="5302258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 stream FIFO</a:t>
            </a:r>
          </a:p>
        </p:txBody>
      </p:sp>
      <p:sp>
        <p:nvSpPr>
          <p:cNvPr id="114" name="Rechteck 111">
            <a:extLst>
              <a:ext uri="{FF2B5EF4-FFF2-40B4-BE49-F238E27FC236}">
                <a16:creationId xmlns:a16="http://schemas.microsoft.com/office/drawing/2014/main" id="{F080F6C4-FAAF-D75A-D6CF-CD45A7DC0CC9}"/>
              </a:ext>
            </a:extLst>
          </p:cNvPr>
          <p:cNvSpPr/>
          <p:nvPr/>
        </p:nvSpPr>
        <p:spPr>
          <a:xfrm>
            <a:off x="9947018" y="5392438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BF31CC-0EBE-831C-9D76-D254AB741332}"/>
              </a:ext>
            </a:extLst>
          </p:cNvPr>
          <p:cNvSpPr/>
          <p:nvPr/>
        </p:nvSpPr>
        <p:spPr>
          <a:xfrm>
            <a:off x="10956189" y="3480442"/>
            <a:ext cx="1039104" cy="254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Interrupt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9" name="Straight Arrow Connector 60">
            <a:extLst>
              <a:ext uri="{FF2B5EF4-FFF2-40B4-BE49-F238E27FC236}">
                <a16:creationId xmlns:a16="http://schemas.microsoft.com/office/drawing/2014/main" id="{E465A6DD-7839-278C-CF33-77D6F2BF241C}"/>
              </a:ext>
            </a:extLst>
          </p:cNvPr>
          <p:cNvCxnSpPr>
            <a:cxnSpLocks/>
          </p:cNvCxnSpPr>
          <p:nvPr/>
        </p:nvCxnSpPr>
        <p:spPr>
          <a:xfrm flipV="1">
            <a:off x="11384619" y="3732136"/>
            <a:ext cx="0" cy="1566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59">
            <a:extLst>
              <a:ext uri="{FF2B5EF4-FFF2-40B4-BE49-F238E27FC236}">
                <a16:creationId xmlns:a16="http://schemas.microsoft.com/office/drawing/2014/main" id="{459E0841-34EF-27C1-3479-4042618B7E83}"/>
              </a:ext>
            </a:extLst>
          </p:cNvPr>
          <p:cNvSpPr/>
          <p:nvPr/>
        </p:nvSpPr>
        <p:spPr>
          <a:xfrm>
            <a:off x="10650258" y="711280"/>
            <a:ext cx="1040296" cy="469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hteck 111">
            <a:extLst>
              <a:ext uri="{FF2B5EF4-FFF2-40B4-BE49-F238E27FC236}">
                <a16:creationId xmlns:a16="http://schemas.microsoft.com/office/drawing/2014/main" id="{E9DB22C0-CFFE-0BE9-0495-7A68AFF394D7}"/>
              </a:ext>
            </a:extLst>
          </p:cNvPr>
          <p:cNvSpPr/>
          <p:nvPr/>
        </p:nvSpPr>
        <p:spPr>
          <a:xfrm>
            <a:off x="7802227" y="5332022"/>
            <a:ext cx="712054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2" name="TextBox 61">
            <a:extLst>
              <a:ext uri="{FF2B5EF4-FFF2-40B4-BE49-F238E27FC236}">
                <a16:creationId xmlns:a16="http://schemas.microsoft.com/office/drawing/2014/main" id="{CBAFB115-4B35-E74E-CD21-7E74DF20AE69}"/>
              </a:ext>
            </a:extLst>
          </p:cNvPr>
          <p:cNvSpPr txBox="1"/>
          <p:nvPr/>
        </p:nvSpPr>
        <p:spPr>
          <a:xfrm>
            <a:off x="370961" y="6121873"/>
            <a:ext cx="1972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 </a:t>
            </a:r>
            <a:r>
              <a:rPr lang="en-US" sz="1200" dirty="0"/>
              <a:t>with symbol type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20EF11-955A-1BEC-1011-F0B47CB2E8BC}"/>
              </a:ext>
            </a:extLst>
          </p:cNvPr>
          <p:cNvSpPr txBox="1"/>
          <p:nvPr/>
        </p:nvSpPr>
        <p:spPr>
          <a:xfrm>
            <a:off x="8203916" y="589404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</a:t>
            </a:r>
            <a:endParaRPr lang="en-GB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01CB4C-55D0-CB04-0FEE-E447DAC781BF}"/>
              </a:ext>
            </a:extLst>
          </p:cNvPr>
          <p:cNvSpPr txBox="1"/>
          <p:nvPr/>
        </p:nvSpPr>
        <p:spPr>
          <a:xfrm>
            <a:off x="9800097" y="588115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</a:t>
            </a:r>
            <a:endParaRPr lang="en-GB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DD4709-E7D9-32E2-341F-CBB14D85758C}"/>
              </a:ext>
            </a:extLst>
          </p:cNvPr>
          <p:cNvSpPr txBox="1"/>
          <p:nvPr/>
        </p:nvSpPr>
        <p:spPr>
          <a:xfrm>
            <a:off x="3286574" y="420476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  <a:endParaRPr lang="en-GB" sz="1200" dirty="0"/>
          </a:p>
        </p:txBody>
      </p:sp>
      <p:sp>
        <p:nvSpPr>
          <p:cNvPr id="52" name="TextBox 61">
            <a:extLst>
              <a:ext uri="{FF2B5EF4-FFF2-40B4-BE49-F238E27FC236}">
                <a16:creationId xmlns:a16="http://schemas.microsoft.com/office/drawing/2014/main" id="{22C06901-4030-F69A-32B2-BF736B47B870}"/>
              </a:ext>
            </a:extLst>
          </p:cNvPr>
          <p:cNvSpPr txBox="1"/>
          <p:nvPr/>
        </p:nvSpPr>
        <p:spPr>
          <a:xfrm>
            <a:off x="370960" y="5911783"/>
            <a:ext cx="4798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 with system frame number, subframe number, symbol number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89C36C-05E2-DCE9-A90F-14039DA461AA}"/>
              </a:ext>
            </a:extLst>
          </p:cNvPr>
          <p:cNvSpPr txBox="1"/>
          <p:nvPr/>
        </p:nvSpPr>
        <p:spPr>
          <a:xfrm>
            <a:off x="1575033" y="421472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(1)</a:t>
            </a:r>
            <a:endParaRPr lang="en-GB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1D61F1-4580-F3E6-A5BE-F1132E69FCA4}"/>
              </a:ext>
            </a:extLst>
          </p:cNvPr>
          <p:cNvSpPr txBox="1"/>
          <p:nvPr/>
        </p:nvSpPr>
        <p:spPr>
          <a:xfrm>
            <a:off x="1300440" y="3981825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 TD</a:t>
            </a:r>
            <a:endParaRPr lang="en-GB" sz="1200" dirty="0"/>
          </a:p>
        </p:txBody>
      </p:sp>
      <p:sp>
        <p:nvSpPr>
          <p:cNvPr id="57" name="TextBox 61">
            <a:extLst>
              <a:ext uri="{FF2B5EF4-FFF2-40B4-BE49-F238E27FC236}">
                <a16:creationId xmlns:a16="http://schemas.microsoft.com/office/drawing/2014/main" id="{3F57E600-DF34-4C7B-BB0A-1A1063B50594}"/>
              </a:ext>
            </a:extLst>
          </p:cNvPr>
          <p:cNvSpPr txBox="1"/>
          <p:nvPr/>
        </p:nvSpPr>
        <p:spPr>
          <a:xfrm>
            <a:off x="370960" y="6321904"/>
            <a:ext cx="2821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TD = time domain, FD = frequency domain</a:t>
            </a:r>
            <a:endParaRPr lang="en-GB" sz="1200" dirty="0"/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8102D6FA-C890-3410-CE30-F9F67F26FC87}"/>
              </a:ext>
            </a:extLst>
          </p:cNvPr>
          <p:cNvSpPr/>
          <p:nvPr/>
        </p:nvSpPr>
        <p:spPr>
          <a:xfrm>
            <a:off x="5563722" y="3642282"/>
            <a:ext cx="1139936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Ressource Grid Framer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Straight Arrow Connector 40">
            <a:extLst>
              <a:ext uri="{FF2B5EF4-FFF2-40B4-BE49-F238E27FC236}">
                <a16:creationId xmlns:a16="http://schemas.microsoft.com/office/drawing/2014/main" id="{5A38EAD6-4871-5894-DEEC-6405721AD63D}"/>
              </a:ext>
            </a:extLst>
          </p:cNvPr>
          <p:cNvCxnSpPr>
            <a:cxnSpLocks/>
            <a:stCxn id="59" idx="3"/>
            <a:endCxn id="85" idx="1"/>
          </p:cNvCxnSpPr>
          <p:nvPr/>
        </p:nvCxnSpPr>
        <p:spPr>
          <a:xfrm>
            <a:off x="6703658" y="4245351"/>
            <a:ext cx="876796" cy="32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59">
            <a:extLst>
              <a:ext uri="{FF2B5EF4-FFF2-40B4-BE49-F238E27FC236}">
                <a16:creationId xmlns:a16="http://schemas.microsoft.com/office/drawing/2014/main" id="{65B785E8-182D-8A11-60D6-955A887173AD}"/>
              </a:ext>
            </a:extLst>
          </p:cNvPr>
          <p:cNvSpPr/>
          <p:nvPr/>
        </p:nvSpPr>
        <p:spPr>
          <a:xfrm>
            <a:off x="10276287" y="2132750"/>
            <a:ext cx="1672478" cy="530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Rectangle 59">
            <a:extLst>
              <a:ext uri="{FF2B5EF4-FFF2-40B4-BE49-F238E27FC236}">
                <a16:creationId xmlns:a16="http://schemas.microsoft.com/office/drawing/2014/main" id="{D2F04D63-D619-EA10-A2DD-FD0464A69ED4}"/>
              </a:ext>
            </a:extLst>
          </p:cNvPr>
          <p:cNvSpPr/>
          <p:nvPr/>
        </p:nvSpPr>
        <p:spPr>
          <a:xfrm>
            <a:off x="10276287" y="2812510"/>
            <a:ext cx="1672478" cy="530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Demapper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D2CFEB-2F52-81D4-23AA-A5901108DC0C}"/>
              </a:ext>
            </a:extLst>
          </p:cNvPr>
          <p:cNvSpPr/>
          <p:nvPr/>
        </p:nvSpPr>
        <p:spPr>
          <a:xfrm>
            <a:off x="7580454" y="3645528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</a:t>
            </a:r>
            <a:b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DMAC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F0E81AC-2D7D-FF2A-5B36-BC6AE7F72EA4}"/>
              </a:ext>
            </a:extLst>
          </p:cNvPr>
          <p:cNvSpPr/>
          <p:nvPr/>
        </p:nvSpPr>
        <p:spPr>
          <a:xfrm>
            <a:off x="10241100" y="3480442"/>
            <a:ext cx="711122" cy="254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DMA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8ED1B61-DA75-ED87-84E7-071097E553FC}"/>
              </a:ext>
            </a:extLst>
          </p:cNvPr>
          <p:cNvCxnSpPr>
            <a:cxnSpLocks/>
          </p:cNvCxnSpPr>
          <p:nvPr/>
        </p:nvCxnSpPr>
        <p:spPr>
          <a:xfrm flipH="1" flipV="1">
            <a:off x="10869594" y="3734451"/>
            <a:ext cx="7956" cy="5263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CE2EFA2-4FCF-3D8F-2B98-34CC1E146250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8426691" y="4248597"/>
            <a:ext cx="2465086" cy="108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33">
            <a:extLst>
              <a:ext uri="{FF2B5EF4-FFF2-40B4-BE49-F238E27FC236}">
                <a16:creationId xmlns:a16="http://schemas.microsoft.com/office/drawing/2014/main" id="{FDED0430-0EED-79E2-5308-B4EB2D8E6593}"/>
              </a:ext>
            </a:extLst>
          </p:cNvPr>
          <p:cNvSpPr txBox="1"/>
          <p:nvPr/>
        </p:nvSpPr>
        <p:spPr>
          <a:xfrm>
            <a:off x="6885319" y="3983851"/>
            <a:ext cx="513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(axis)</a:t>
            </a:r>
            <a:endParaRPr lang="en-GB" sz="1200" dirty="0"/>
          </a:p>
        </p:txBody>
      </p:sp>
      <p:cxnSp>
        <p:nvCxnSpPr>
          <p:cNvPr id="89" name="Straight Arrow Connector 60">
            <a:extLst>
              <a:ext uri="{FF2B5EF4-FFF2-40B4-BE49-F238E27FC236}">
                <a16:creationId xmlns:a16="http://schemas.microsoft.com/office/drawing/2014/main" id="{6CE07976-B119-0315-46CB-029098D10154}"/>
              </a:ext>
            </a:extLst>
          </p:cNvPr>
          <p:cNvCxnSpPr>
            <a:cxnSpLocks/>
          </p:cNvCxnSpPr>
          <p:nvPr/>
        </p:nvCxnSpPr>
        <p:spPr>
          <a:xfrm flipV="1">
            <a:off x="11199838" y="3732778"/>
            <a:ext cx="0" cy="723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3">
            <a:extLst>
              <a:ext uri="{FF2B5EF4-FFF2-40B4-BE49-F238E27FC236}">
                <a16:creationId xmlns:a16="http://schemas.microsoft.com/office/drawing/2014/main" id="{8477971B-2019-1B2C-1240-9D83A5DE78CB}"/>
              </a:ext>
            </a:extLst>
          </p:cNvPr>
          <p:cNvCxnSpPr>
            <a:cxnSpLocks/>
          </p:cNvCxnSpPr>
          <p:nvPr/>
        </p:nvCxnSpPr>
        <p:spPr>
          <a:xfrm>
            <a:off x="8426691" y="4456383"/>
            <a:ext cx="2773147" cy="96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70">
            <a:extLst>
              <a:ext uri="{FF2B5EF4-FFF2-40B4-BE49-F238E27FC236}">
                <a16:creationId xmlns:a16="http://schemas.microsoft.com/office/drawing/2014/main" id="{A4B820B3-4C0F-D3E1-C541-B2F84A17A74E}"/>
              </a:ext>
            </a:extLst>
          </p:cNvPr>
          <p:cNvSpPr txBox="1"/>
          <p:nvPr/>
        </p:nvSpPr>
        <p:spPr>
          <a:xfrm>
            <a:off x="980126" y="1394596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sample_clk</a:t>
            </a:r>
            <a:endParaRPr lang="en-GB" sz="12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5D057E5-42E3-2ADA-8AB6-B9C09079B8FD}"/>
              </a:ext>
            </a:extLst>
          </p:cNvPr>
          <p:cNvCxnSpPr>
            <a:cxnSpLocks/>
          </p:cNvCxnSpPr>
          <p:nvPr/>
        </p:nvCxnSpPr>
        <p:spPr>
          <a:xfrm flipH="1">
            <a:off x="307071" y="3152135"/>
            <a:ext cx="27657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FAB175A-7F54-B50E-2332-4091A52C7B1E}"/>
              </a:ext>
            </a:extLst>
          </p:cNvPr>
          <p:cNvCxnSpPr>
            <a:cxnSpLocks/>
          </p:cNvCxnSpPr>
          <p:nvPr/>
        </p:nvCxnSpPr>
        <p:spPr>
          <a:xfrm>
            <a:off x="316839" y="3152135"/>
            <a:ext cx="5218" cy="10911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481009B-FF88-7166-6E95-50107CA989B8}"/>
              </a:ext>
            </a:extLst>
          </p:cNvPr>
          <p:cNvSpPr/>
          <p:nvPr/>
        </p:nvSpPr>
        <p:spPr>
          <a:xfrm>
            <a:off x="3877851" y="3640225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BWP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extractor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204BD3-5710-DF93-5AFD-8F8C21D82012}"/>
              </a:ext>
            </a:extLst>
          </p:cNvPr>
          <p:cNvSpPr txBox="1"/>
          <p:nvPr/>
        </p:nvSpPr>
        <p:spPr>
          <a:xfrm>
            <a:off x="3041920" y="3978907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 FD</a:t>
            </a:r>
            <a:endParaRPr lang="en-GB" sz="1200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A953143-7C16-3805-B839-1170B03C3B65}"/>
              </a:ext>
            </a:extLst>
          </p:cNvPr>
          <p:cNvCxnSpPr>
            <a:cxnSpLocks/>
            <a:stCxn id="35" idx="3"/>
            <a:endCxn id="147" idx="1"/>
          </p:cNvCxnSpPr>
          <p:nvPr/>
        </p:nvCxnSpPr>
        <p:spPr>
          <a:xfrm flipV="1">
            <a:off x="3084471" y="4243294"/>
            <a:ext cx="793380" cy="2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5FE9A85-1FCA-B790-F453-94E8F31ED0C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58225" y="5881155"/>
            <a:ext cx="3549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42">
            <a:extLst>
              <a:ext uri="{FF2B5EF4-FFF2-40B4-BE49-F238E27FC236}">
                <a16:creationId xmlns:a16="http://schemas.microsoft.com/office/drawing/2014/main" id="{C3665280-C44C-5103-22AF-613EC505D43D}"/>
              </a:ext>
            </a:extLst>
          </p:cNvPr>
          <p:cNvCxnSpPr>
            <a:cxnSpLocks/>
          </p:cNvCxnSpPr>
          <p:nvPr/>
        </p:nvCxnSpPr>
        <p:spPr>
          <a:xfrm flipV="1">
            <a:off x="7866900" y="5169553"/>
            <a:ext cx="0" cy="10458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42">
            <a:extLst>
              <a:ext uri="{FF2B5EF4-FFF2-40B4-BE49-F238E27FC236}">
                <a16:creationId xmlns:a16="http://schemas.microsoft.com/office/drawing/2014/main" id="{B7BAA504-2652-6022-5874-C2952C1B2F08}"/>
              </a:ext>
            </a:extLst>
          </p:cNvPr>
          <p:cNvCxnSpPr>
            <a:cxnSpLocks/>
          </p:cNvCxnSpPr>
          <p:nvPr/>
        </p:nvCxnSpPr>
        <p:spPr>
          <a:xfrm>
            <a:off x="905985" y="5142695"/>
            <a:ext cx="6960589" cy="3062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23">
            <a:extLst>
              <a:ext uri="{FF2B5EF4-FFF2-40B4-BE49-F238E27FC236}">
                <a16:creationId xmlns:a16="http://schemas.microsoft.com/office/drawing/2014/main" id="{5C87D0C7-59E6-492B-C315-315C94FF3541}"/>
              </a:ext>
            </a:extLst>
          </p:cNvPr>
          <p:cNvCxnSpPr>
            <a:cxnSpLocks/>
          </p:cNvCxnSpPr>
          <p:nvPr/>
        </p:nvCxnSpPr>
        <p:spPr>
          <a:xfrm>
            <a:off x="7513646" y="3066138"/>
            <a:ext cx="0" cy="33742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ADEB59B-A61B-DBD3-04BB-488C93808653}"/>
              </a:ext>
            </a:extLst>
          </p:cNvPr>
          <p:cNvCxnSpPr>
            <a:cxnSpLocks/>
          </p:cNvCxnSpPr>
          <p:nvPr/>
        </p:nvCxnSpPr>
        <p:spPr>
          <a:xfrm>
            <a:off x="5163730" y="4243293"/>
            <a:ext cx="0" cy="16378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B6902AA-AA1C-E29B-9224-E4476B6D7050}"/>
              </a:ext>
            </a:extLst>
          </p:cNvPr>
          <p:cNvCxnSpPr>
            <a:cxnSpLocks/>
          </p:cNvCxnSpPr>
          <p:nvPr/>
        </p:nvCxnSpPr>
        <p:spPr>
          <a:xfrm>
            <a:off x="5155245" y="5065220"/>
            <a:ext cx="1540642" cy="92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80A4AC39-2EFE-DF7E-5D30-52E63C20C408}"/>
              </a:ext>
            </a:extLst>
          </p:cNvPr>
          <p:cNvCxnSpPr>
            <a:cxnSpLocks/>
          </p:cNvCxnSpPr>
          <p:nvPr/>
        </p:nvCxnSpPr>
        <p:spPr>
          <a:xfrm flipV="1">
            <a:off x="6695887" y="5062609"/>
            <a:ext cx="0" cy="4230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40">
            <a:extLst>
              <a:ext uri="{FF2B5EF4-FFF2-40B4-BE49-F238E27FC236}">
                <a16:creationId xmlns:a16="http://schemas.microsoft.com/office/drawing/2014/main" id="{03DC3202-B0F8-1F91-FB98-5164C508D159}"/>
              </a:ext>
            </a:extLst>
          </p:cNvPr>
          <p:cNvCxnSpPr>
            <a:cxnSpLocks/>
          </p:cNvCxnSpPr>
          <p:nvPr/>
        </p:nvCxnSpPr>
        <p:spPr>
          <a:xfrm>
            <a:off x="6695887" y="5485006"/>
            <a:ext cx="218834" cy="32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26">
            <a:extLst>
              <a:ext uri="{FF2B5EF4-FFF2-40B4-BE49-F238E27FC236}">
                <a16:creationId xmlns:a16="http://schemas.microsoft.com/office/drawing/2014/main" id="{1B607C43-9494-4E1A-7BBE-AD9D68C7EC17}"/>
              </a:ext>
            </a:extLst>
          </p:cNvPr>
          <p:cNvCxnSpPr>
            <a:cxnSpLocks/>
          </p:cNvCxnSpPr>
          <p:nvPr/>
        </p:nvCxnSpPr>
        <p:spPr>
          <a:xfrm flipV="1">
            <a:off x="905985" y="4865031"/>
            <a:ext cx="0" cy="27766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111">
            <a:extLst>
              <a:ext uri="{FF2B5EF4-FFF2-40B4-BE49-F238E27FC236}">
                <a16:creationId xmlns:a16="http://schemas.microsoft.com/office/drawing/2014/main" id="{E13E4B61-4B7A-8E24-ED7B-45E09A56B9CF}"/>
              </a:ext>
            </a:extLst>
          </p:cNvPr>
          <p:cNvSpPr/>
          <p:nvPr/>
        </p:nvSpPr>
        <p:spPr>
          <a:xfrm>
            <a:off x="8262960" y="3719601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cxnSp>
        <p:nvCxnSpPr>
          <p:cNvPr id="203" name="Straight Arrow Connector 26">
            <a:extLst>
              <a:ext uri="{FF2B5EF4-FFF2-40B4-BE49-F238E27FC236}">
                <a16:creationId xmlns:a16="http://schemas.microsoft.com/office/drawing/2014/main" id="{957085FB-8CD2-C89E-938A-52C57A73CE45}"/>
              </a:ext>
            </a:extLst>
          </p:cNvPr>
          <p:cNvCxnSpPr>
            <a:cxnSpLocks/>
          </p:cNvCxnSpPr>
          <p:nvPr/>
        </p:nvCxnSpPr>
        <p:spPr>
          <a:xfrm>
            <a:off x="1096172" y="5368866"/>
            <a:ext cx="4416020" cy="2357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3">
            <a:extLst>
              <a:ext uri="{FF2B5EF4-FFF2-40B4-BE49-F238E27FC236}">
                <a16:creationId xmlns:a16="http://schemas.microsoft.com/office/drawing/2014/main" id="{B61840E2-FBE4-51C7-22DB-471A3CD6D2D5}"/>
              </a:ext>
            </a:extLst>
          </p:cNvPr>
          <p:cNvCxnSpPr>
            <a:cxnSpLocks/>
          </p:cNvCxnSpPr>
          <p:nvPr/>
        </p:nvCxnSpPr>
        <p:spPr>
          <a:xfrm>
            <a:off x="1096172" y="4846362"/>
            <a:ext cx="0" cy="52250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2287D23B-7DEA-67D4-E19A-DE87193A2DB2}"/>
              </a:ext>
            </a:extLst>
          </p:cNvPr>
          <p:cNvSpPr txBox="1"/>
          <p:nvPr/>
        </p:nvSpPr>
        <p:spPr>
          <a:xfrm>
            <a:off x="3161908" y="472896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41" name="TextBox 39">
            <a:extLst>
              <a:ext uri="{FF2B5EF4-FFF2-40B4-BE49-F238E27FC236}">
                <a16:creationId xmlns:a16="http://schemas.microsoft.com/office/drawing/2014/main" id="{E6BCDC69-8A71-2EF4-BA05-525A9D0A5262}"/>
              </a:ext>
            </a:extLst>
          </p:cNvPr>
          <p:cNvSpPr txBox="1"/>
          <p:nvPr/>
        </p:nvSpPr>
        <p:spPr>
          <a:xfrm>
            <a:off x="2516613" y="5335006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</a:t>
            </a:r>
            <a:r>
              <a:rPr lang="en-US" sz="1200" err="1"/>
              <a:t>_</a:t>
            </a:r>
            <a:r>
              <a:rPr lang="en-US" sz="1200"/>
              <a:t>id_2</a:t>
            </a:r>
            <a:endParaRPr lang="en-GB" sz="1200" dirty="0"/>
          </a:p>
        </p:txBody>
      </p:sp>
      <p:cxnSp>
        <p:nvCxnSpPr>
          <p:cNvPr id="16" name="Straight Arrow Connector 40">
            <a:extLst>
              <a:ext uri="{FF2B5EF4-FFF2-40B4-BE49-F238E27FC236}">
                <a16:creationId xmlns:a16="http://schemas.microsoft.com/office/drawing/2014/main" id="{9301E952-B5D3-FD5B-55E7-2D88EEEA37DD}"/>
              </a:ext>
            </a:extLst>
          </p:cNvPr>
          <p:cNvCxnSpPr>
            <a:cxnSpLocks/>
            <a:stCxn id="147" idx="3"/>
            <a:endCxn id="59" idx="1"/>
          </p:cNvCxnSpPr>
          <p:nvPr/>
        </p:nvCxnSpPr>
        <p:spPr>
          <a:xfrm>
            <a:off x="4746768" y="4243294"/>
            <a:ext cx="816954" cy="20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Breitbild</PresentationFormat>
  <Paragraphs>70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41</cp:revision>
  <dcterms:created xsi:type="dcterms:W3CDTF">2023-02-09T13:27:47Z</dcterms:created>
  <dcterms:modified xsi:type="dcterms:W3CDTF">2023-06-01T05:56:37Z</dcterms:modified>
</cp:coreProperties>
</file>