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971497" y="178248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5513206" y="5278086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915785" y="5278086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792130" y="528481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3977" y="2377928"/>
            <a:ext cx="999233" cy="7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834878" y="207346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 flipH="1">
            <a:off x="3072800" y="2399273"/>
            <a:ext cx="6334" cy="752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59516" y="313924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2215554" y="3642283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1294194" y="4245352"/>
            <a:ext cx="921360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02169" y="5881155"/>
            <a:ext cx="41361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468830" y="561200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</a:t>
            </a:r>
            <a:r>
              <a:rPr lang="en-US" sz="1200" err="1"/>
              <a:t>_</a:t>
            </a:r>
            <a:r>
              <a:rPr lang="en-US" sz="1200"/>
              <a:t>id</a:t>
            </a:r>
            <a:endParaRPr lang="en-GB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067326" y="5881155"/>
            <a:ext cx="724804" cy="6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367635" y="816551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361482" y="816855"/>
            <a:ext cx="1871005" cy="8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638367" y="5887888"/>
            <a:ext cx="899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8069017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214349" y="2379121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-37700" y="138774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501714" y="36429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15112" y="4248951"/>
            <a:ext cx="1914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1174622" y="3403567"/>
            <a:ext cx="0" cy="2387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1160097" y="3396432"/>
            <a:ext cx="6353549" cy="1030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1292102" y="3829513"/>
            <a:ext cx="92345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1338758" y="3578364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704128" y="562002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3192117" y="5091867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17" y="5091867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>
            <a:off x="980126" y="3263466"/>
            <a:ext cx="6236425" cy="886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H="1" flipV="1">
            <a:off x="980126" y="3256802"/>
            <a:ext cx="314" cy="37539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316839" y="1782484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319234" y="134716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>
            <a:off x="669443" y="1340853"/>
            <a:ext cx="0" cy="460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276366" y="1806728"/>
            <a:ext cx="630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sys_clk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>
            <a:off x="1006781" y="1340853"/>
            <a:ext cx="0" cy="444009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202993" y="212010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165782" y="970770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1195481" y="448534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214349" y="2071902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956189" y="3480442"/>
            <a:ext cx="1039104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384619" y="3732136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7802227" y="5332022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70961" y="6121873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8203916" y="58940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3286574" y="420476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70960" y="5911783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with system frame number, subframe 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1575033" y="421472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1300440" y="3981825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370960" y="632190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5563722" y="3642282"/>
            <a:ext cx="1139936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Framer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  <a:stCxn id="59" idx="3"/>
            <a:endCxn id="85" idx="1"/>
          </p:cNvCxnSpPr>
          <p:nvPr/>
        </p:nvCxnSpPr>
        <p:spPr>
          <a:xfrm>
            <a:off x="6703658" y="4245351"/>
            <a:ext cx="876796" cy="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D2CFEB-2F52-81D4-23AA-A5901108DC0C}"/>
              </a:ext>
            </a:extLst>
          </p:cNvPr>
          <p:cNvSpPr/>
          <p:nvPr/>
        </p:nvSpPr>
        <p:spPr>
          <a:xfrm>
            <a:off x="7580454" y="3645528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0E81AC-2D7D-FF2A-5B36-BC6AE7F72EA4}"/>
              </a:ext>
            </a:extLst>
          </p:cNvPr>
          <p:cNvSpPr/>
          <p:nvPr/>
        </p:nvSpPr>
        <p:spPr>
          <a:xfrm>
            <a:off x="10241100" y="3480442"/>
            <a:ext cx="711122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ED1B61-DA75-ED87-84E7-071097E553FC}"/>
              </a:ext>
            </a:extLst>
          </p:cNvPr>
          <p:cNvCxnSpPr>
            <a:cxnSpLocks/>
          </p:cNvCxnSpPr>
          <p:nvPr/>
        </p:nvCxnSpPr>
        <p:spPr>
          <a:xfrm flipH="1" flipV="1">
            <a:off x="10869594" y="3734451"/>
            <a:ext cx="7956" cy="5263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E2EFA2-4FCF-3D8F-2B98-34CC1E146250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8426691" y="4248597"/>
            <a:ext cx="2465086" cy="10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3">
            <a:extLst>
              <a:ext uri="{FF2B5EF4-FFF2-40B4-BE49-F238E27FC236}">
                <a16:creationId xmlns:a16="http://schemas.microsoft.com/office/drawing/2014/main" id="{FDED0430-0EED-79E2-5308-B4EB2D8E6593}"/>
              </a:ext>
            </a:extLst>
          </p:cNvPr>
          <p:cNvSpPr txBox="1"/>
          <p:nvPr/>
        </p:nvSpPr>
        <p:spPr>
          <a:xfrm>
            <a:off x="9399949" y="4004215"/>
            <a:ext cx="5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(axis)</a:t>
            </a:r>
            <a:endParaRPr lang="en-GB" sz="1200" dirty="0"/>
          </a:p>
        </p:txBody>
      </p:sp>
      <p:cxnSp>
        <p:nvCxnSpPr>
          <p:cNvPr id="89" name="Straight Arrow Connector 60">
            <a:extLst>
              <a:ext uri="{FF2B5EF4-FFF2-40B4-BE49-F238E27FC236}">
                <a16:creationId xmlns:a16="http://schemas.microsoft.com/office/drawing/2014/main" id="{6CE07976-B119-0315-46CB-029098D10154}"/>
              </a:ext>
            </a:extLst>
          </p:cNvPr>
          <p:cNvCxnSpPr>
            <a:cxnSpLocks/>
          </p:cNvCxnSpPr>
          <p:nvPr/>
        </p:nvCxnSpPr>
        <p:spPr>
          <a:xfrm flipV="1">
            <a:off x="11199838" y="3732778"/>
            <a:ext cx="0" cy="723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3">
            <a:extLst>
              <a:ext uri="{FF2B5EF4-FFF2-40B4-BE49-F238E27FC236}">
                <a16:creationId xmlns:a16="http://schemas.microsoft.com/office/drawing/2014/main" id="{8477971B-2019-1B2C-1240-9D83A5DE78CB}"/>
              </a:ext>
            </a:extLst>
          </p:cNvPr>
          <p:cNvCxnSpPr>
            <a:cxnSpLocks/>
          </p:cNvCxnSpPr>
          <p:nvPr/>
        </p:nvCxnSpPr>
        <p:spPr>
          <a:xfrm>
            <a:off x="8426691" y="4456383"/>
            <a:ext cx="2773147" cy="9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70">
            <a:extLst>
              <a:ext uri="{FF2B5EF4-FFF2-40B4-BE49-F238E27FC236}">
                <a16:creationId xmlns:a16="http://schemas.microsoft.com/office/drawing/2014/main" id="{A4B820B3-4C0F-D3E1-C541-B2F84A17A74E}"/>
              </a:ext>
            </a:extLst>
          </p:cNvPr>
          <p:cNvSpPr txBox="1"/>
          <p:nvPr/>
        </p:nvSpPr>
        <p:spPr>
          <a:xfrm>
            <a:off x="980126" y="139459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sample_clk</a:t>
            </a:r>
            <a:endParaRPr lang="en-GB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D057E5-42E3-2ADA-8AB6-B9C09079B8FD}"/>
              </a:ext>
            </a:extLst>
          </p:cNvPr>
          <p:cNvCxnSpPr>
            <a:cxnSpLocks/>
          </p:cNvCxnSpPr>
          <p:nvPr/>
        </p:nvCxnSpPr>
        <p:spPr>
          <a:xfrm flipH="1">
            <a:off x="307071" y="3152135"/>
            <a:ext cx="27657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AB175A-7F54-B50E-2332-4091A52C7B1E}"/>
              </a:ext>
            </a:extLst>
          </p:cNvPr>
          <p:cNvCxnSpPr>
            <a:cxnSpLocks/>
          </p:cNvCxnSpPr>
          <p:nvPr/>
        </p:nvCxnSpPr>
        <p:spPr>
          <a:xfrm>
            <a:off x="316839" y="3152135"/>
            <a:ext cx="5218" cy="1091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81009B-FF88-7166-6E95-50107CA989B8}"/>
              </a:ext>
            </a:extLst>
          </p:cNvPr>
          <p:cNvSpPr/>
          <p:nvPr/>
        </p:nvSpPr>
        <p:spPr>
          <a:xfrm>
            <a:off x="3877851" y="3640225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BWP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204BD3-5710-DF93-5AFD-8F8C21D82012}"/>
              </a:ext>
            </a:extLst>
          </p:cNvPr>
          <p:cNvSpPr txBox="1"/>
          <p:nvPr/>
        </p:nvSpPr>
        <p:spPr>
          <a:xfrm>
            <a:off x="3041920" y="397890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A953143-7C16-3805-B839-1170B03C3B65}"/>
              </a:ext>
            </a:extLst>
          </p:cNvPr>
          <p:cNvCxnSpPr>
            <a:cxnSpLocks/>
            <a:stCxn id="35" idx="3"/>
            <a:endCxn id="147" idx="1"/>
          </p:cNvCxnSpPr>
          <p:nvPr/>
        </p:nvCxnSpPr>
        <p:spPr>
          <a:xfrm flipV="1">
            <a:off x="3084471" y="4243294"/>
            <a:ext cx="793380" cy="2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5FE9A85-1FCA-B790-F453-94E8F31ED0C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58225" y="5881155"/>
            <a:ext cx="3549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42">
            <a:extLst>
              <a:ext uri="{FF2B5EF4-FFF2-40B4-BE49-F238E27FC236}">
                <a16:creationId xmlns:a16="http://schemas.microsoft.com/office/drawing/2014/main" id="{C3665280-C44C-5103-22AF-613EC505D43D}"/>
              </a:ext>
            </a:extLst>
          </p:cNvPr>
          <p:cNvCxnSpPr>
            <a:cxnSpLocks/>
          </p:cNvCxnSpPr>
          <p:nvPr/>
        </p:nvCxnSpPr>
        <p:spPr>
          <a:xfrm flipV="1">
            <a:off x="7866900" y="5169553"/>
            <a:ext cx="0" cy="10458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42">
            <a:extLst>
              <a:ext uri="{FF2B5EF4-FFF2-40B4-BE49-F238E27FC236}">
                <a16:creationId xmlns:a16="http://schemas.microsoft.com/office/drawing/2014/main" id="{B7BAA504-2652-6022-5874-C2952C1B2F08}"/>
              </a:ext>
            </a:extLst>
          </p:cNvPr>
          <p:cNvCxnSpPr>
            <a:cxnSpLocks/>
          </p:cNvCxnSpPr>
          <p:nvPr/>
        </p:nvCxnSpPr>
        <p:spPr>
          <a:xfrm>
            <a:off x="905985" y="5142695"/>
            <a:ext cx="6960589" cy="306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23">
            <a:extLst>
              <a:ext uri="{FF2B5EF4-FFF2-40B4-BE49-F238E27FC236}">
                <a16:creationId xmlns:a16="http://schemas.microsoft.com/office/drawing/2014/main" id="{5C87D0C7-59E6-492B-C315-315C94FF3541}"/>
              </a:ext>
            </a:extLst>
          </p:cNvPr>
          <p:cNvCxnSpPr>
            <a:cxnSpLocks/>
          </p:cNvCxnSpPr>
          <p:nvPr/>
        </p:nvCxnSpPr>
        <p:spPr>
          <a:xfrm>
            <a:off x="7513646" y="3066138"/>
            <a:ext cx="0" cy="3374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ADEB59B-A61B-DBD3-04BB-488C93808653}"/>
              </a:ext>
            </a:extLst>
          </p:cNvPr>
          <p:cNvCxnSpPr>
            <a:cxnSpLocks/>
          </p:cNvCxnSpPr>
          <p:nvPr/>
        </p:nvCxnSpPr>
        <p:spPr>
          <a:xfrm>
            <a:off x="5163730" y="4243293"/>
            <a:ext cx="0" cy="1637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6902AA-AA1C-E29B-9224-E4476B6D7050}"/>
              </a:ext>
            </a:extLst>
          </p:cNvPr>
          <p:cNvCxnSpPr>
            <a:cxnSpLocks/>
          </p:cNvCxnSpPr>
          <p:nvPr/>
        </p:nvCxnSpPr>
        <p:spPr>
          <a:xfrm>
            <a:off x="5155245" y="5065220"/>
            <a:ext cx="1540642" cy="92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0A4AC39-2EFE-DF7E-5D30-52E63C20C408}"/>
              </a:ext>
            </a:extLst>
          </p:cNvPr>
          <p:cNvCxnSpPr>
            <a:cxnSpLocks/>
          </p:cNvCxnSpPr>
          <p:nvPr/>
        </p:nvCxnSpPr>
        <p:spPr>
          <a:xfrm flipV="1">
            <a:off x="6695887" y="5062609"/>
            <a:ext cx="0" cy="423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40">
            <a:extLst>
              <a:ext uri="{FF2B5EF4-FFF2-40B4-BE49-F238E27FC236}">
                <a16:creationId xmlns:a16="http://schemas.microsoft.com/office/drawing/2014/main" id="{03DC3202-B0F8-1F91-FB98-5164C508D159}"/>
              </a:ext>
            </a:extLst>
          </p:cNvPr>
          <p:cNvCxnSpPr>
            <a:cxnSpLocks/>
          </p:cNvCxnSpPr>
          <p:nvPr/>
        </p:nvCxnSpPr>
        <p:spPr>
          <a:xfrm>
            <a:off x="6695887" y="5485006"/>
            <a:ext cx="218834" cy="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26">
            <a:extLst>
              <a:ext uri="{FF2B5EF4-FFF2-40B4-BE49-F238E27FC236}">
                <a16:creationId xmlns:a16="http://schemas.microsoft.com/office/drawing/2014/main" id="{1B607C43-9494-4E1A-7BBE-AD9D68C7EC17}"/>
              </a:ext>
            </a:extLst>
          </p:cNvPr>
          <p:cNvCxnSpPr>
            <a:cxnSpLocks/>
          </p:cNvCxnSpPr>
          <p:nvPr/>
        </p:nvCxnSpPr>
        <p:spPr>
          <a:xfrm flipV="1">
            <a:off x="905985" y="4865031"/>
            <a:ext cx="0" cy="2776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8262960" y="37196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203" name="Straight Arrow Connector 26">
            <a:extLst>
              <a:ext uri="{FF2B5EF4-FFF2-40B4-BE49-F238E27FC236}">
                <a16:creationId xmlns:a16="http://schemas.microsoft.com/office/drawing/2014/main" id="{957085FB-8CD2-C89E-938A-52C57A73CE45}"/>
              </a:ext>
            </a:extLst>
          </p:cNvPr>
          <p:cNvCxnSpPr>
            <a:cxnSpLocks/>
          </p:cNvCxnSpPr>
          <p:nvPr/>
        </p:nvCxnSpPr>
        <p:spPr>
          <a:xfrm>
            <a:off x="1096172" y="5368866"/>
            <a:ext cx="4416020" cy="2357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3">
            <a:extLst>
              <a:ext uri="{FF2B5EF4-FFF2-40B4-BE49-F238E27FC236}">
                <a16:creationId xmlns:a16="http://schemas.microsoft.com/office/drawing/2014/main" id="{B61840E2-FBE4-51C7-22DB-471A3CD6D2D5}"/>
              </a:ext>
            </a:extLst>
          </p:cNvPr>
          <p:cNvCxnSpPr>
            <a:cxnSpLocks/>
          </p:cNvCxnSpPr>
          <p:nvPr/>
        </p:nvCxnSpPr>
        <p:spPr>
          <a:xfrm>
            <a:off x="1096172" y="4846362"/>
            <a:ext cx="0" cy="5225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2287D23B-7DEA-67D4-E19A-DE87193A2DB2}"/>
              </a:ext>
            </a:extLst>
          </p:cNvPr>
          <p:cNvSpPr txBox="1"/>
          <p:nvPr/>
        </p:nvSpPr>
        <p:spPr>
          <a:xfrm>
            <a:off x="3161908" y="472896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41" name="TextBox 39">
            <a:extLst>
              <a:ext uri="{FF2B5EF4-FFF2-40B4-BE49-F238E27FC236}">
                <a16:creationId xmlns:a16="http://schemas.microsoft.com/office/drawing/2014/main" id="{E6BCDC69-8A71-2EF4-BA05-525A9D0A5262}"/>
              </a:ext>
            </a:extLst>
          </p:cNvPr>
          <p:cNvSpPr txBox="1"/>
          <p:nvPr/>
        </p:nvSpPr>
        <p:spPr>
          <a:xfrm>
            <a:off x="2516613" y="533500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</a:t>
            </a:r>
            <a:r>
              <a:rPr lang="en-US" sz="1200" err="1"/>
              <a:t>_</a:t>
            </a:r>
            <a:r>
              <a:rPr lang="en-US" sz="1200"/>
              <a:t>id_2</a:t>
            </a:r>
            <a:endParaRPr lang="en-GB" sz="1200" dirty="0"/>
          </a:p>
        </p:txBody>
      </p:sp>
      <p:cxnSp>
        <p:nvCxnSpPr>
          <p:cNvPr id="16" name="Straight Arrow Connector 40">
            <a:extLst>
              <a:ext uri="{FF2B5EF4-FFF2-40B4-BE49-F238E27FC236}">
                <a16:creationId xmlns:a16="http://schemas.microsoft.com/office/drawing/2014/main" id="{9301E952-B5D3-FD5B-55E7-2D88EEEA37DD}"/>
              </a:ext>
            </a:extLst>
          </p:cNvPr>
          <p:cNvCxnSpPr>
            <a:cxnSpLocks/>
            <a:stCxn id="147" idx="3"/>
            <a:endCxn id="59" idx="1"/>
          </p:cNvCxnSpPr>
          <p:nvPr/>
        </p:nvCxnSpPr>
        <p:spPr>
          <a:xfrm>
            <a:off x="4746768" y="4243294"/>
            <a:ext cx="816954" cy="20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70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40</cp:revision>
  <dcterms:created xsi:type="dcterms:W3CDTF">2023-02-09T13:27:47Z</dcterms:created>
  <dcterms:modified xsi:type="dcterms:W3CDTF">2023-05-30T16:15:38Z</dcterms:modified>
</cp:coreProperties>
</file>