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55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378659" y="3970917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319273" y="4573986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270671" y="427661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26793" y="3971537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3405" y="4573985"/>
            <a:ext cx="218227" cy="3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99701" y="3403567"/>
            <a:ext cx="0" cy="5673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 flipV="1">
            <a:off x="1199701" y="3406738"/>
            <a:ext cx="6313945" cy="9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031021" y="4020967"/>
            <a:ext cx="172604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397135" y="3759137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317181" y="4158147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435810" y="3911822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896674" y="5175232"/>
            <a:ext cx="0" cy="3951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6061186" y="6467922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86" y="6467922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980126" y="3256802"/>
            <a:ext cx="0" cy="6973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9399" y="469764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5495687" y="45452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6004" y="591485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600112" y="45433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25519" y="431045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6" y="3548312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296820" y="3733018"/>
            <a:ext cx="0" cy="146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128740" y="5187542"/>
            <a:ext cx="216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340878" y="4377169"/>
            <a:ext cx="427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3">
            <a:extLst>
              <a:ext uri="{FF2B5EF4-FFF2-40B4-BE49-F238E27FC236}">
                <a16:creationId xmlns:a16="http://schemas.microsoft.com/office/drawing/2014/main" id="{EA16D8FE-6771-F09C-1B6E-814CEF06747D}"/>
              </a:ext>
            </a:extLst>
          </p:cNvPr>
          <p:cNvCxnSpPr>
            <a:cxnSpLocks/>
          </p:cNvCxnSpPr>
          <p:nvPr/>
        </p:nvCxnSpPr>
        <p:spPr>
          <a:xfrm flipV="1">
            <a:off x="9128740" y="4754449"/>
            <a:ext cx="0" cy="444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297835" y="4351201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H="1" flipV="1">
            <a:off x="11199838" y="3732778"/>
            <a:ext cx="7474" cy="101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10612644" y="4735704"/>
            <a:ext cx="5871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3">
            <a:extLst>
              <a:ext uri="{FF2B5EF4-FFF2-40B4-BE49-F238E27FC236}">
                <a16:creationId xmlns:a16="http://schemas.microsoft.com/office/drawing/2014/main" id="{086B3725-7366-4531-0235-DCCA9A3FC9B2}"/>
              </a:ext>
            </a:extLst>
          </p:cNvPr>
          <p:cNvCxnSpPr>
            <a:cxnSpLocks/>
          </p:cNvCxnSpPr>
          <p:nvPr/>
        </p:nvCxnSpPr>
        <p:spPr>
          <a:xfrm>
            <a:off x="1317181" y="4979106"/>
            <a:ext cx="4211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3">
            <a:extLst>
              <a:ext uri="{FF2B5EF4-FFF2-40B4-BE49-F238E27FC236}">
                <a16:creationId xmlns:a16="http://schemas.microsoft.com/office/drawing/2014/main" id="{07DFA50F-83EA-ED1C-97E5-CE91722C6346}"/>
              </a:ext>
            </a:extLst>
          </p:cNvPr>
          <p:cNvCxnSpPr>
            <a:cxnSpLocks/>
          </p:cNvCxnSpPr>
          <p:nvPr/>
        </p:nvCxnSpPr>
        <p:spPr>
          <a:xfrm>
            <a:off x="1730237" y="4969732"/>
            <a:ext cx="0" cy="4359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 flipH="1">
            <a:off x="313405" y="3152135"/>
            <a:ext cx="3434" cy="1421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4162713" y="3963926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234382" y="428397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247576" y="4566995"/>
            <a:ext cx="915137" cy="69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42">
            <a:extLst>
              <a:ext uri="{FF2B5EF4-FFF2-40B4-BE49-F238E27FC236}">
                <a16:creationId xmlns:a16="http://schemas.microsoft.com/office/drawing/2014/main" id="{B1607B83-FC66-B9D4-CE05-867D7B70686F}"/>
              </a:ext>
            </a:extLst>
          </p:cNvPr>
          <p:cNvCxnSpPr>
            <a:cxnSpLocks/>
          </p:cNvCxnSpPr>
          <p:nvPr/>
        </p:nvCxnSpPr>
        <p:spPr>
          <a:xfrm>
            <a:off x="5023227" y="4565545"/>
            <a:ext cx="1386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02089" y="4140193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">
            <a:extLst>
              <a:ext uri="{FF2B5EF4-FFF2-40B4-BE49-F238E27FC236}">
                <a16:creationId xmlns:a16="http://schemas.microsoft.com/office/drawing/2014/main" id="{A9A6948A-15AC-D3C6-0AE7-D2A35FCCB934}"/>
              </a:ext>
            </a:extLst>
          </p:cNvPr>
          <p:cNvCxnSpPr>
            <a:cxnSpLocks/>
          </p:cNvCxnSpPr>
          <p:nvPr/>
        </p:nvCxnSpPr>
        <p:spPr>
          <a:xfrm>
            <a:off x="5851875" y="6158154"/>
            <a:ext cx="74976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42">
            <a:extLst>
              <a:ext uri="{FF2B5EF4-FFF2-40B4-BE49-F238E27FC236}">
                <a16:creationId xmlns:a16="http://schemas.microsoft.com/office/drawing/2014/main" id="{9E4D08A0-E051-95E2-9467-BD0311F461F6}"/>
              </a:ext>
            </a:extLst>
          </p:cNvPr>
          <p:cNvCxnSpPr>
            <a:cxnSpLocks/>
          </p:cNvCxnSpPr>
          <p:nvPr/>
        </p:nvCxnSpPr>
        <p:spPr>
          <a:xfrm flipV="1">
            <a:off x="5851875" y="5006893"/>
            <a:ext cx="0" cy="115126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42">
            <a:extLst>
              <a:ext uri="{FF2B5EF4-FFF2-40B4-BE49-F238E27FC236}">
                <a16:creationId xmlns:a16="http://schemas.microsoft.com/office/drawing/2014/main" id="{04C20AE5-30F7-A7E3-ADE5-87B925CE8A82}"/>
              </a:ext>
            </a:extLst>
          </p:cNvPr>
          <p:cNvCxnSpPr>
            <a:cxnSpLocks/>
          </p:cNvCxnSpPr>
          <p:nvPr/>
        </p:nvCxnSpPr>
        <p:spPr>
          <a:xfrm>
            <a:off x="5031021" y="5006893"/>
            <a:ext cx="82085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086286" y="6486166"/>
            <a:ext cx="0" cy="24256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5603240" y="6713773"/>
            <a:ext cx="149831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42">
            <a:extLst>
              <a:ext uri="{FF2B5EF4-FFF2-40B4-BE49-F238E27FC236}">
                <a16:creationId xmlns:a16="http://schemas.microsoft.com/office/drawing/2014/main" id="{C43F4D2E-31BB-15BB-37D9-CE9082DDA3C7}"/>
              </a:ext>
            </a:extLst>
          </p:cNvPr>
          <p:cNvCxnSpPr>
            <a:cxnSpLocks/>
          </p:cNvCxnSpPr>
          <p:nvPr/>
        </p:nvCxnSpPr>
        <p:spPr>
          <a:xfrm flipV="1">
            <a:off x="5617616" y="5570333"/>
            <a:ext cx="0" cy="115126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42">
            <a:extLst>
              <a:ext uri="{FF2B5EF4-FFF2-40B4-BE49-F238E27FC236}">
                <a16:creationId xmlns:a16="http://schemas.microsoft.com/office/drawing/2014/main" id="{3C88DDFA-D809-7A64-5744-D2C8F1CA03FF}"/>
              </a:ext>
            </a:extLst>
          </p:cNvPr>
          <p:cNvCxnSpPr>
            <a:cxnSpLocks/>
          </p:cNvCxnSpPr>
          <p:nvPr/>
        </p:nvCxnSpPr>
        <p:spPr>
          <a:xfrm>
            <a:off x="896674" y="5570333"/>
            <a:ext cx="4720942" cy="512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23">
            <a:extLst>
              <a:ext uri="{FF2B5EF4-FFF2-40B4-BE49-F238E27FC236}">
                <a16:creationId xmlns:a16="http://schemas.microsoft.com/office/drawing/2014/main" id="{4134A07C-5887-DC4D-5809-1D4E138FFC93}"/>
              </a:ext>
            </a:extLst>
          </p:cNvPr>
          <p:cNvCxnSpPr>
            <a:cxnSpLocks/>
          </p:cNvCxnSpPr>
          <p:nvPr/>
        </p:nvCxnSpPr>
        <p:spPr>
          <a:xfrm>
            <a:off x="1738377" y="5395519"/>
            <a:ext cx="4435105" cy="74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23">
            <a:extLst>
              <a:ext uri="{FF2B5EF4-FFF2-40B4-BE49-F238E27FC236}">
                <a16:creationId xmlns:a16="http://schemas.microsoft.com/office/drawing/2014/main" id="{283B16D5-C09F-F1CB-6006-B025D0E0E1A1}"/>
              </a:ext>
            </a:extLst>
          </p:cNvPr>
          <p:cNvCxnSpPr>
            <a:cxnSpLocks/>
          </p:cNvCxnSpPr>
          <p:nvPr/>
        </p:nvCxnSpPr>
        <p:spPr>
          <a:xfrm>
            <a:off x="6159922" y="4681856"/>
            <a:ext cx="0" cy="7348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6">
            <a:extLst>
              <a:ext uri="{FF2B5EF4-FFF2-40B4-BE49-F238E27FC236}">
                <a16:creationId xmlns:a16="http://schemas.microsoft.com/office/drawing/2014/main" id="{5B4B871A-8183-4831-EAF9-DF0831560382}"/>
              </a:ext>
            </a:extLst>
          </p:cNvPr>
          <p:cNvCxnSpPr>
            <a:cxnSpLocks/>
          </p:cNvCxnSpPr>
          <p:nvPr/>
        </p:nvCxnSpPr>
        <p:spPr>
          <a:xfrm>
            <a:off x="6159873" y="4681856"/>
            <a:ext cx="5955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1">
            <a:extLst>
              <a:ext uri="{FF2B5EF4-FFF2-40B4-BE49-F238E27FC236}">
                <a16:creationId xmlns:a16="http://schemas.microsoft.com/office/drawing/2014/main" id="{62CBFBD5-6B45-1AAE-3BB4-3222D60E502B}"/>
              </a:ext>
            </a:extLst>
          </p:cNvPr>
          <p:cNvSpPr txBox="1"/>
          <p:nvPr/>
        </p:nvSpPr>
        <p:spPr>
          <a:xfrm>
            <a:off x="4990659" y="4990897"/>
            <a:ext cx="89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PBCH_valid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36</cp:revision>
  <dcterms:created xsi:type="dcterms:W3CDTF">2023-02-09T13:27:47Z</dcterms:created>
  <dcterms:modified xsi:type="dcterms:W3CDTF">2023-05-25T14:02:57Z</dcterms:modified>
</cp:coreProperties>
</file>