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3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94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77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89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05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35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0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26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95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90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2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1059-F57D-4711-A9E5-879C5CBA7A2C}" type="datetimeFigureOut">
              <a:rPr lang="tr-TR" smtClean="0"/>
              <a:t>30.10.2018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077F-BCCB-4E18-B89B-D88D433DF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2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HOŞGELDİNİZ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4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ORN1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54" y="1825625"/>
            <a:ext cx="6797386" cy="4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2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ORN2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46" y="1825625"/>
            <a:ext cx="8101012" cy="50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</Words>
  <Application>Microsoft Office PowerPoint</Application>
  <PresentationFormat>Geniş ekran</PresentationFormat>
  <Paragraphs>3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HOŞGELDİNİZ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HOŞGELDİNİZ</dc:title>
  <dc:creator>SÜMEYYE ÖZKAN</dc:creator>
  <cp:lastModifiedBy>SÜMEYYE ÖZKAN</cp:lastModifiedBy>
  <cp:revision>2</cp:revision>
  <dcterms:created xsi:type="dcterms:W3CDTF">2018-10-30T12:06:15Z</dcterms:created>
  <dcterms:modified xsi:type="dcterms:W3CDTF">2018-10-30T14:44:29Z</dcterms:modified>
</cp:coreProperties>
</file>