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2" r:id="rId9"/>
    <p:sldId id="268" r:id="rId10"/>
    <p:sldId id="271" r:id="rId11"/>
    <p:sldId id="272" r:id="rId12"/>
    <p:sldId id="270" r:id="rId13"/>
    <p:sldId id="273" r:id="rId14"/>
    <p:sldId id="263" r:id="rId15"/>
    <p:sldId id="266" r:id="rId16"/>
    <p:sldId id="264" r:id="rId17"/>
    <p:sldId id="265" r:id="rId18"/>
    <p:sldId id="267" r:id="rId19"/>
    <p:sldId id="276" r:id="rId20"/>
    <p:sldId id="277" r:id="rId21"/>
    <p:sldId id="278" r:id="rId22"/>
    <p:sldId id="279" r:id="rId23"/>
    <p:sldId id="261" r:id="rId24"/>
    <p:sldId id="269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65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46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438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81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8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12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58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86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11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26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0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7988-8AF3-4FAB-A5EC-1CFFCDA6F995}" type="datetimeFigureOut">
              <a:rPr lang="tr-TR" smtClean="0"/>
              <a:t>23.10.2018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BB12-E5D5-45A9-833B-35EFEE1137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36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HOŞGELDİNİZ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4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  <a:p>
            <a:r>
              <a:rPr lang="tr-TR" dirty="0" err="1"/>
              <a:t>while</a:t>
            </a:r>
            <a:r>
              <a:rPr lang="tr-TR" dirty="0"/>
              <a:t> döngüsü, en temel döngü tipimizdir. Bir kontrol ifadesiyle döngünün devam edilip edilmeyeceği kontrol edilirken, </a:t>
            </a:r>
            <a:r>
              <a:rPr lang="tr-TR" dirty="0" err="1"/>
              <a:t>scope</a:t>
            </a:r>
            <a:r>
              <a:rPr lang="tr-TR" dirty="0"/>
              <a:t> içinde ( yani ayraç işaretleri arasında ) kalan bütün alan işleme sokulur. İşleme sokulan kod kısmı döngü yapılacak adet kadar tekrar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0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72" y="2149384"/>
            <a:ext cx="7599688" cy="3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" y="771181"/>
            <a:ext cx="10582511" cy="27203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15" y="3245582"/>
            <a:ext cx="3906569" cy="31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do </a:t>
            </a:r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  <a:p>
            <a:r>
              <a:rPr lang="tr-TR" dirty="0"/>
              <a:t>Göreceğimiz ikinci döngü çeşidi, do </a:t>
            </a:r>
            <a:r>
              <a:rPr lang="tr-TR" dirty="0" err="1"/>
              <a:t>while</a:t>
            </a:r>
            <a:r>
              <a:rPr lang="tr-TR" dirty="0"/>
              <a:t> döngüsüdür. Yaptığı iş, </a:t>
            </a:r>
            <a:r>
              <a:rPr lang="tr-TR" dirty="0" err="1"/>
              <a:t>while</a:t>
            </a:r>
            <a:r>
              <a:rPr lang="tr-TR" dirty="0"/>
              <a:t> ile hemen hemen aynıdır; verilen işi, döngü koşulu bozulana kadar sürdürür. Ancak </a:t>
            </a:r>
            <a:r>
              <a:rPr lang="tr-TR" dirty="0" err="1"/>
              <a:t>while'a</a:t>
            </a:r>
            <a:r>
              <a:rPr lang="tr-TR" dirty="0"/>
              <a:t> göre önemli bir farkı vardır.</a:t>
            </a:r>
          </a:p>
          <a:p>
            <a:r>
              <a:rPr lang="tr-TR" dirty="0" err="1"/>
              <a:t>while</a:t>
            </a:r>
            <a:r>
              <a:rPr lang="tr-TR" dirty="0"/>
              <a:t> döngülerinde, döngü </a:t>
            </a:r>
            <a:r>
              <a:rPr lang="tr-TR" dirty="0" err="1"/>
              <a:t>içersindeki</a:t>
            </a:r>
            <a:r>
              <a:rPr lang="tr-TR" dirty="0"/>
              <a:t> işlem yapılmadan önce, sunulan koşul kontrol edilir. Şayet koşul sağlanmıyorsa, o </a:t>
            </a:r>
            <a:r>
              <a:rPr lang="tr-TR" dirty="0" err="1"/>
              <a:t>while</a:t>
            </a:r>
            <a:r>
              <a:rPr lang="tr-TR" dirty="0"/>
              <a:t> döngüsünün hiç çalışmama ihtimali de bulunmaktadır. do </a:t>
            </a:r>
            <a:r>
              <a:rPr lang="tr-TR" dirty="0" err="1"/>
              <a:t>while</a:t>
            </a:r>
            <a:r>
              <a:rPr lang="tr-TR" dirty="0"/>
              <a:t> döngülerindeyse, durum böyle değildir. İlk çalışmada koşul kontrolü yapılmaz. Dolayısıyla, her ne şartta olursa olsun, döngünüz -en azından bir kere- çalışacaktır.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3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9" y="1244906"/>
            <a:ext cx="11924762" cy="44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4405" y="4880471"/>
            <a:ext cx="11089395" cy="1296491"/>
          </a:xfrm>
        </p:spPr>
        <p:txBody>
          <a:bodyPr>
            <a:normAutofit/>
          </a:bodyPr>
          <a:lstStyle/>
          <a:p>
            <a:r>
              <a:rPr lang="tr-TR" sz="5400" dirty="0" smtClean="0"/>
              <a:t>For3.c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82" y="742790"/>
            <a:ext cx="6712141" cy="50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" y="870333"/>
            <a:ext cx="11447914" cy="50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34689" y="310181"/>
            <a:ext cx="4380123" cy="2023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5400" dirty="0" err="1" smtClean="0"/>
              <a:t>Continue.c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305"/>
            <a:ext cx="12218814" cy="51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 </a:t>
            </a:r>
            <a:r>
              <a:rPr lang="tr-TR" dirty="0" err="1" smtClean="0"/>
              <a:t>while</a:t>
            </a:r>
            <a:r>
              <a:rPr lang="tr-TR" dirty="0" smtClean="0"/>
              <a:t> ,</a:t>
            </a:r>
            <a:r>
              <a:rPr lang="tr-TR" dirty="0" err="1" smtClean="0"/>
              <a:t>While</a:t>
            </a:r>
            <a:r>
              <a:rPr lang="tr-TR" dirty="0" smtClean="0"/>
              <a:t> ve </a:t>
            </a:r>
            <a:r>
              <a:rPr lang="tr-TR" dirty="0" err="1" smtClean="0"/>
              <a:t>switch</a:t>
            </a:r>
            <a:r>
              <a:rPr lang="tr-TR" dirty="0" smtClean="0"/>
              <a:t>  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Unitiled8.c</a:t>
            </a:r>
          </a:p>
          <a:p>
            <a:r>
              <a:rPr lang="tr-TR" dirty="0" smtClean="0"/>
              <a:t>Unitiled10.c</a:t>
            </a:r>
          </a:p>
          <a:p>
            <a:r>
              <a:rPr lang="tr-TR" dirty="0" smtClean="0"/>
              <a:t>Unitiled12.c</a:t>
            </a:r>
          </a:p>
          <a:p>
            <a:r>
              <a:rPr lang="tr-TR" dirty="0" smtClean="0"/>
              <a:t>Unitiled14.c</a:t>
            </a:r>
          </a:p>
          <a:p>
            <a:r>
              <a:rPr lang="tr-TR" dirty="0" smtClean="0"/>
              <a:t>Unitiled16.c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81" y="1382779"/>
            <a:ext cx="1382732" cy="1688219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603913" y="13166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unitiled10.c sorusu</a:t>
            </a:r>
          </a:p>
          <a:p>
            <a:r>
              <a:rPr lang="tr-TR" dirty="0" smtClean="0"/>
              <a:t>Yandaki işlem basit bir toplama ifadesidir. Yanda gördüğümüz ifade de, n değerini kullanıcıdan alacağımızı düşünerek bir program yazalım. Bu program, alacağı n değerine göre, kendisine kadar olan sayıların karelerinin toplamını gösterecektir.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58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Arttırma (Increment) ve azaltma (decrement) işlemleri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Eğer </a:t>
            </a:r>
            <a:r>
              <a:rPr lang="tr-TR" dirty="0"/>
              <a:t>i adında bir değişkenin değerini 1 arttırmak isterseniz, i = i + 1 olarak yazarsınız. Veya 1 azaltmak isterseniz, benzer şekilde i = i - 1 de yazabilirsiniz. Arttırma ve azaltma işlemleri bu olayı daha basit bir forma sokmaktadır. i = i + 1 yazmak yerine i++ veya i = i - 1 yazmak yerine i-- yazabilirsiniz.</a:t>
            </a:r>
          </a:p>
          <a:p>
            <a:endParaRPr lang="tr-TR" dirty="0"/>
          </a:p>
          <a:p>
            <a:r>
              <a:rPr lang="tr-TR" dirty="0"/>
              <a:t>Arttırma ve azaltma işlemleri temelde iki çeşittir. Birinci yöntemde yukarda yazdığımız gibi, arttırma/azaltma sonradan yapılır. İkinci yöntemdeyse arttırma/azaltma ilk başta yapılır</a:t>
            </a:r>
          </a:p>
        </p:txBody>
      </p:sp>
    </p:spTree>
    <p:extLst>
      <p:ext uri="{BB962C8B-B14F-4D97-AF65-F5344CB8AC3E}">
        <p14:creationId xmlns:p14="http://schemas.microsoft.com/office/powerpoint/2010/main" val="29221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1" y="1825625"/>
            <a:ext cx="12078539" cy="32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42341"/>
            <a:ext cx="10773578" cy="2034621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Ö</a:t>
            </a:r>
            <a:r>
              <a:rPr lang="tr-TR" b="1" dirty="0" smtClean="0">
                <a:solidFill>
                  <a:srgbClr val="FF0000"/>
                </a:solidFill>
              </a:rPr>
              <a:t>rnekler</a:t>
            </a:r>
          </a:p>
          <a:p>
            <a:r>
              <a:rPr lang="tr-TR" dirty="0" err="1" smtClean="0"/>
              <a:t>İncrement.c</a:t>
            </a:r>
            <a:endParaRPr lang="tr-TR" dirty="0" smtClean="0"/>
          </a:p>
          <a:p>
            <a:r>
              <a:rPr lang="tr-TR" dirty="0" smtClean="0"/>
              <a:t>İncrement2.c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10532"/>
          <a:stretch/>
        </p:blipFill>
        <p:spPr>
          <a:xfrm>
            <a:off x="309949" y="365125"/>
            <a:ext cx="9071315" cy="37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7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Diğer </a:t>
            </a:r>
            <a:r>
              <a:rPr lang="tr-TR" dirty="0"/>
              <a:t>iki döngüden farklı olarak, </a:t>
            </a:r>
            <a:r>
              <a:rPr lang="tr-TR" dirty="0" err="1"/>
              <a:t>for</a:t>
            </a:r>
            <a:r>
              <a:rPr lang="tr-TR" dirty="0"/>
              <a:t> yapısı, yenilemeli-tekrarlamalı (İngilizce </a:t>
            </a:r>
            <a:r>
              <a:rPr lang="tr-TR" dirty="0" err="1"/>
              <a:t>iterative</a:t>
            </a:r>
            <a:r>
              <a:rPr lang="tr-TR" dirty="0"/>
              <a:t>) yapılarda kullanıma daha uygundur. Bunu performans anlamında söylemiyorum. Demek istediğim yazım tekniği olarak, </a:t>
            </a:r>
            <a:r>
              <a:rPr lang="tr-TR" dirty="0" err="1"/>
              <a:t>for</a:t>
            </a:r>
            <a:r>
              <a:rPr lang="tr-TR" dirty="0"/>
              <a:t> döngüsünün daha kullanışlı olmasıdır. Örneğin birbirini, sürekli tekrar eden işlemlerin yapıldığı Nümerik Analiz gibi alanlar, </a:t>
            </a:r>
            <a:r>
              <a:rPr lang="tr-TR" dirty="0" err="1"/>
              <a:t>for</a:t>
            </a:r>
            <a:r>
              <a:rPr lang="tr-TR" dirty="0"/>
              <a:t> döngüsü için iyi bir örnek olabilir</a:t>
            </a:r>
            <a:r>
              <a:rPr lang="tr-TR" dirty="0" smtClean="0"/>
              <a:t>. </a:t>
            </a:r>
            <a:r>
              <a:rPr lang="tr-TR" dirty="0" err="1"/>
              <a:t>for</a:t>
            </a:r>
            <a:r>
              <a:rPr lang="tr-TR" dirty="0"/>
              <a:t> döngüsü sadece soyut alanlarda çalışsın diye yaratılmış bir şey değildir.</a:t>
            </a:r>
          </a:p>
          <a:p>
            <a:endParaRPr lang="tr-TR" dirty="0"/>
          </a:p>
          <a:p>
            <a:r>
              <a:rPr lang="tr-TR" dirty="0"/>
              <a:t>Programlarda, diğer iki döngüden çok daha fazla </a:t>
            </a:r>
            <a:r>
              <a:rPr lang="tr-TR" dirty="0" err="1"/>
              <a:t>for</a:t>
            </a:r>
            <a:r>
              <a:rPr lang="tr-TR" dirty="0"/>
              <a:t> kullanırsınız. Çünkü </a:t>
            </a:r>
            <a:r>
              <a:rPr lang="tr-TR" dirty="0" err="1"/>
              <a:t>for</a:t>
            </a:r>
            <a:r>
              <a:rPr lang="tr-TR" dirty="0"/>
              <a:t> sadece matematiksel hesaplama işlemlerinde değil, diziler ( </a:t>
            </a:r>
            <a:r>
              <a:rPr lang="tr-TR" dirty="0" err="1"/>
              <a:t>array</a:t>
            </a:r>
            <a:r>
              <a:rPr lang="tr-TR" dirty="0"/>
              <a:t> ) gibi konularda sürekli kullanılan bir yapıdır.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12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370" y="236522"/>
            <a:ext cx="4170630" cy="621505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3" y="37325"/>
            <a:ext cx="8051801" cy="33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Unitiled4.c</a:t>
            </a:r>
          </a:p>
          <a:p>
            <a:r>
              <a:rPr lang="tr-TR" dirty="0" smtClean="0"/>
              <a:t>Unitiled5.c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35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smtClean="0"/>
              <a:t>http://www.ckutuphanesi.com/tum-ornek-projeler/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1" y="1107677"/>
            <a:ext cx="9584675" cy="55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84742" y="187287"/>
            <a:ext cx="10869058" cy="5989676"/>
          </a:xfrm>
        </p:spPr>
        <p:txBody>
          <a:bodyPr>
            <a:noAutofit/>
          </a:bodyPr>
          <a:lstStyle/>
          <a:p>
            <a:r>
              <a:rPr lang="tr-TR" sz="5400" dirty="0" smtClean="0"/>
              <a:t>klavyeden girilen iki sayısal değer karşılaştır, büyük olandan küçük olan çıkarılıyor ve sonucu ekrana yazdırınız.</a:t>
            </a:r>
          </a:p>
          <a:p>
            <a:endParaRPr lang="tr-TR" sz="5400" dirty="0"/>
          </a:p>
          <a:p>
            <a:r>
              <a:rPr lang="tr-TR" sz="5400" dirty="0" smtClean="0"/>
              <a:t>untiled2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9001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tr-TR" dirty="0" smtClean="0"/>
              <a:t>MERAK EDİYORSAN: İnternete « sayısal veri tiplerinin aralıkları » yazabilirsin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1" y="1690688"/>
            <a:ext cx="12190642" cy="36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8" y="1531346"/>
            <a:ext cx="7992087" cy="36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Bilgisayarda yapılan bütün mantıksal işlemler kaba bir temele dayanır. Şartlar sağlandığı halde yapılacak işlem belirlenir. Ve şartlar sağlandığında, bu işlemler yapılır. Şartların kontrol edilmesini, C (ve daha birçok) programlama dilinde </a:t>
            </a:r>
            <a:r>
              <a:rPr lang="tr-TR" dirty="0" err="1" smtClean="0"/>
              <a:t>if</a:t>
            </a:r>
            <a:r>
              <a:rPr lang="tr-TR" dirty="0" smtClean="0"/>
              <a:t> operatörünü kullanarak yaparız.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43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İf</a:t>
            </a:r>
            <a:r>
              <a:rPr lang="tr-TR" dirty="0" smtClean="0"/>
              <a:t>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Unitiled4.c</a:t>
            </a:r>
          </a:p>
          <a:p>
            <a:r>
              <a:rPr lang="tr-TR" dirty="0" smtClean="0"/>
              <a:t>Unitiled5.c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51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30" y="914400"/>
            <a:ext cx="10895939" cy="51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2" y="804807"/>
            <a:ext cx="5137877" cy="56603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32" y="99744"/>
            <a:ext cx="4528323" cy="63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480</Words>
  <Application>Microsoft Office PowerPoint</Application>
  <PresentationFormat>Geniş ekran</PresentationFormat>
  <Paragraphs>39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Teması</vt:lpstr>
      <vt:lpstr>HOŞGELDİNİZ</vt:lpstr>
      <vt:lpstr>PowerPoint Sunusu</vt:lpstr>
      <vt:lpstr>PowerPoint Sunusu</vt:lpstr>
      <vt:lpstr>MERAK EDİYORSAN: İnternete « sayısal veri tiplerinin aralıkları » yazabilirsin</vt:lpstr>
      <vt:lpstr>PowerPoint Sunusu</vt:lpstr>
      <vt:lpstr>PowerPoint Sunusu</vt:lpstr>
      <vt:lpstr>İf örnekler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Do while ,While ve switch  örnek</vt:lpstr>
      <vt:lpstr>Arttırma (Increment) ve azaltma (decrement) işlemleri</vt:lpstr>
      <vt:lpstr>PowerPoint Sunusu</vt:lpstr>
      <vt:lpstr>for</vt:lpstr>
      <vt:lpstr>PowerPoint Sunusu</vt:lpstr>
      <vt:lpstr>For örnekler</vt:lpstr>
      <vt:lpstr>http://www.ckutuphanesi.com/tum-ornek-projeler/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SÜMEYYE ÖZKAN</dc:creator>
  <cp:lastModifiedBy>SÜMEYYE ÖZKAN</cp:lastModifiedBy>
  <cp:revision>17</cp:revision>
  <dcterms:created xsi:type="dcterms:W3CDTF">2018-10-23T07:08:59Z</dcterms:created>
  <dcterms:modified xsi:type="dcterms:W3CDTF">2018-10-23T15:03:43Z</dcterms:modified>
</cp:coreProperties>
</file>