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6B48-8E56-4242-8B83-56149249D15D}" type="datetimeFigureOut">
              <a:rPr lang="tr-TR" smtClean="0"/>
              <a:t>25.10.2018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FE60-21C7-4CE5-B57A-B527998C8E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699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6B48-8E56-4242-8B83-56149249D15D}" type="datetimeFigureOut">
              <a:rPr lang="tr-TR" smtClean="0"/>
              <a:t>25.10.2018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FE60-21C7-4CE5-B57A-B527998C8E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748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6B48-8E56-4242-8B83-56149249D15D}" type="datetimeFigureOut">
              <a:rPr lang="tr-TR" smtClean="0"/>
              <a:t>25.10.2018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FE60-21C7-4CE5-B57A-B527998C8E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296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6B48-8E56-4242-8B83-56149249D15D}" type="datetimeFigureOut">
              <a:rPr lang="tr-TR" smtClean="0"/>
              <a:t>25.10.2018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FE60-21C7-4CE5-B57A-B527998C8E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162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6B48-8E56-4242-8B83-56149249D15D}" type="datetimeFigureOut">
              <a:rPr lang="tr-TR" smtClean="0"/>
              <a:t>25.10.2018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FE60-21C7-4CE5-B57A-B527998C8E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535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6B48-8E56-4242-8B83-56149249D15D}" type="datetimeFigureOut">
              <a:rPr lang="tr-TR" smtClean="0"/>
              <a:t>25.10.2018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FE60-21C7-4CE5-B57A-B527998C8E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470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6B48-8E56-4242-8B83-56149249D15D}" type="datetimeFigureOut">
              <a:rPr lang="tr-TR" smtClean="0"/>
              <a:t>25.10.2018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FE60-21C7-4CE5-B57A-B527998C8E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11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6B48-8E56-4242-8B83-56149249D15D}" type="datetimeFigureOut">
              <a:rPr lang="tr-TR" smtClean="0"/>
              <a:t>25.10.2018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FE60-21C7-4CE5-B57A-B527998C8E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715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6B48-8E56-4242-8B83-56149249D15D}" type="datetimeFigureOut">
              <a:rPr lang="tr-TR" smtClean="0"/>
              <a:t>25.10.2018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FE60-21C7-4CE5-B57A-B527998C8E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832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6B48-8E56-4242-8B83-56149249D15D}" type="datetimeFigureOut">
              <a:rPr lang="tr-TR" smtClean="0"/>
              <a:t>25.10.2018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FE60-21C7-4CE5-B57A-B527998C8E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232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6B48-8E56-4242-8B83-56149249D15D}" type="datetimeFigureOut">
              <a:rPr lang="tr-TR" smtClean="0"/>
              <a:t>25.10.2018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FE60-21C7-4CE5-B57A-B527998C8E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013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36B48-8E56-4242-8B83-56149249D15D}" type="datetimeFigureOut">
              <a:rPr lang="tr-TR" smtClean="0"/>
              <a:t>25.10.2018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9FE60-21C7-4CE5-B57A-B527998C8E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644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Hoşgeldiniz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748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Sayı sistemleri anlatılacak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446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1241234" y="2145090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3200" dirty="0" smtClean="0">
                <a:latin typeface="medium-content-serif-font"/>
              </a:rPr>
              <a:t>Ornek12.c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200" b="0" i="0" dirty="0" smtClean="0">
                <a:effectLst/>
                <a:latin typeface="medium-content-serif-font"/>
              </a:rPr>
              <a:t>Aşağıdaki çıktıyı veren kodu yazınız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200" b="0" i="0" dirty="0" smtClean="0">
                <a:effectLst/>
                <a:latin typeface="medium-content-serif-font"/>
              </a:rPr>
              <a:t>2 3 4 5 6</a:t>
            </a:r>
            <a:br>
              <a:rPr lang="tr-TR" sz="3200" b="0" i="0" dirty="0" smtClean="0">
                <a:effectLst/>
                <a:latin typeface="medium-content-serif-font"/>
              </a:rPr>
            </a:br>
            <a:r>
              <a:rPr lang="tr-TR" sz="3200" b="0" i="0" dirty="0" smtClean="0">
                <a:effectLst/>
                <a:latin typeface="medium-content-serif-font"/>
              </a:rPr>
              <a:t>3 5 7 9 11</a:t>
            </a:r>
            <a:br>
              <a:rPr lang="tr-TR" sz="3200" b="0" i="0" dirty="0" smtClean="0">
                <a:effectLst/>
                <a:latin typeface="medium-content-serif-font"/>
              </a:rPr>
            </a:br>
            <a:r>
              <a:rPr lang="tr-TR" sz="3200" b="0" i="0" dirty="0" smtClean="0">
                <a:effectLst/>
                <a:latin typeface="medium-content-serif-font"/>
              </a:rPr>
              <a:t>4 7 10 13 16</a:t>
            </a:r>
            <a:br>
              <a:rPr lang="tr-TR" sz="3200" b="0" i="0" dirty="0" smtClean="0">
                <a:effectLst/>
                <a:latin typeface="medium-content-serif-font"/>
              </a:rPr>
            </a:br>
            <a:r>
              <a:rPr lang="tr-TR" sz="3200" b="0" i="0" dirty="0" smtClean="0">
                <a:effectLst/>
                <a:latin typeface="medium-content-serif-font"/>
              </a:rPr>
              <a:t>5 9 13 17 21</a:t>
            </a:r>
            <a:br>
              <a:rPr lang="tr-TR" sz="3200" b="0" i="0" dirty="0" smtClean="0">
                <a:effectLst/>
                <a:latin typeface="medium-content-serif-font"/>
              </a:rPr>
            </a:br>
            <a:r>
              <a:rPr lang="tr-TR" sz="3200" b="0" i="0" dirty="0" smtClean="0">
                <a:effectLst/>
                <a:latin typeface="medium-content-serif-font"/>
              </a:rPr>
              <a:t>6 11 16 21 26</a:t>
            </a:r>
            <a:endParaRPr lang="tr-TR" sz="3200" b="0" i="0" dirty="0"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255898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048000" y="26903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0" i="0" dirty="0" smtClean="0">
                <a:effectLst/>
                <a:latin typeface="medium-content-serif-font"/>
              </a:rPr>
              <a:t>     ornek13.c  aşağıdaki çıktıyı </a:t>
            </a:r>
            <a:r>
              <a:rPr lang="tr-TR" b="0" i="0" smtClean="0">
                <a:effectLst/>
                <a:latin typeface="medium-content-serif-font"/>
              </a:rPr>
              <a:t>yapan program</a:t>
            </a:r>
            <a:endParaRPr lang="tr-TR" b="0" i="0" dirty="0" smtClean="0">
              <a:effectLst/>
              <a:latin typeface="medium-content-serif-font"/>
            </a:endParaRPr>
          </a:p>
          <a:p>
            <a:r>
              <a:rPr lang="tr-TR" dirty="0">
                <a:latin typeface="medium-content-serif-font"/>
              </a:rPr>
              <a:t> </a:t>
            </a:r>
            <a:r>
              <a:rPr lang="tr-TR" dirty="0" smtClean="0">
                <a:latin typeface="medium-content-serif-font"/>
              </a:rPr>
              <a:t>    </a:t>
            </a:r>
            <a:r>
              <a:rPr lang="tr-TR" b="0" i="0" dirty="0" smtClean="0">
                <a:effectLst/>
                <a:latin typeface="medium-content-serif-font"/>
              </a:rPr>
              <a:t>*</a:t>
            </a:r>
            <a:br>
              <a:rPr lang="tr-TR" b="0" i="0" dirty="0" smtClean="0">
                <a:effectLst/>
                <a:latin typeface="medium-content-serif-font"/>
              </a:rPr>
            </a:br>
            <a:r>
              <a:rPr lang="tr-TR" b="0" i="0" dirty="0" smtClean="0">
                <a:effectLst/>
                <a:latin typeface="medium-content-serif-font"/>
              </a:rPr>
              <a:t>     **</a:t>
            </a:r>
            <a:br>
              <a:rPr lang="tr-TR" b="0" i="0" dirty="0" smtClean="0">
                <a:effectLst/>
                <a:latin typeface="medium-content-serif-font"/>
              </a:rPr>
            </a:br>
            <a:r>
              <a:rPr lang="tr-TR" b="0" i="0" dirty="0" smtClean="0">
                <a:effectLst/>
                <a:latin typeface="medium-content-serif-font"/>
              </a:rPr>
              <a:t>     ***</a:t>
            </a:r>
            <a:br>
              <a:rPr lang="tr-TR" b="0" i="0" dirty="0" smtClean="0">
                <a:effectLst/>
                <a:latin typeface="medium-content-serif-font"/>
              </a:rPr>
            </a:br>
            <a:r>
              <a:rPr lang="tr-TR" b="0" i="0" dirty="0" smtClean="0">
                <a:effectLst/>
                <a:latin typeface="medium-content-serif-font"/>
              </a:rPr>
              <a:t>     ****</a:t>
            </a:r>
            <a:br>
              <a:rPr lang="tr-TR" b="0" i="0" dirty="0" smtClean="0">
                <a:effectLst/>
                <a:latin typeface="medium-content-serif-font"/>
              </a:rPr>
            </a:br>
            <a:r>
              <a:rPr lang="tr-TR" b="0" i="0" dirty="0" smtClean="0">
                <a:effectLst/>
                <a:latin typeface="medium-content-serif-font"/>
              </a:rPr>
              <a:t>     *****</a:t>
            </a:r>
            <a:endParaRPr lang="tr-TR" b="0" i="0" dirty="0"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180374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84675" cy="552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8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23</Words>
  <Application>Microsoft Office PowerPoint</Application>
  <PresentationFormat>Geniş ekran</PresentationFormat>
  <Paragraphs>7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medium-content-serif-font</vt:lpstr>
      <vt:lpstr>Office Teması</vt:lpstr>
      <vt:lpstr>Hoşgeldiniz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Hoşgeldiniz</dc:title>
  <dc:creator>SÜMEYYE ÖZKAN</dc:creator>
  <cp:lastModifiedBy>SÜMEYYE ÖZKAN</cp:lastModifiedBy>
  <cp:revision>3</cp:revision>
  <dcterms:created xsi:type="dcterms:W3CDTF">2018-10-25T10:09:18Z</dcterms:created>
  <dcterms:modified xsi:type="dcterms:W3CDTF">2018-10-25T12:08:25Z</dcterms:modified>
</cp:coreProperties>
</file>