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63" autoAdjust="0"/>
  </p:normalViewPr>
  <p:slideViewPr>
    <p:cSldViewPr snapToGrid="0" snapToObjects="1" showGuides="1">
      <p:cViewPr>
        <p:scale>
          <a:sx n="263" d="100"/>
          <a:sy n="263" d="100"/>
        </p:scale>
        <p:origin x="2976" y="3112"/>
      </p:cViewPr>
      <p:guideLst>
        <p:guide orient="horz" pos="2290"/>
        <p:guide pos="29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9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>
            <a:off x="2102971" y="4402516"/>
            <a:ext cx="3673994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sp>
        <p:nvSpPr>
          <p:cNvPr id="15" name="L-Shape 14"/>
          <p:cNvSpPr/>
          <p:nvPr/>
        </p:nvSpPr>
        <p:spPr>
          <a:xfrm rot="10800000">
            <a:off x="2102971" y="4049497"/>
            <a:ext cx="4008425" cy="590088"/>
          </a:xfrm>
          <a:prstGeom prst="corner">
            <a:avLst>
              <a:gd name="adj1" fmla="val 40660"/>
              <a:gd name="adj2" fmla="val 40597"/>
            </a:avLst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6" name="L-Shape 15"/>
          <p:cNvSpPr/>
          <p:nvPr/>
        </p:nvSpPr>
        <p:spPr>
          <a:xfrm rot="10800000">
            <a:off x="2102971" y="3710826"/>
            <a:ext cx="4383609" cy="1270040"/>
          </a:xfrm>
          <a:prstGeom prst="corner">
            <a:avLst>
              <a:gd name="adj1" fmla="val 19097"/>
              <a:gd name="adj2" fmla="val 19886"/>
            </a:avLst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0179" y="4049494"/>
            <a:ext cx="464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ORTE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78874" y="3710826"/>
            <a:ext cx="4777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OMPI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2970" y="4743799"/>
            <a:ext cx="4008415" cy="23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Operating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2970" y="5088417"/>
            <a:ext cx="4383606" cy="23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02970" y="3367716"/>
            <a:ext cx="4383607" cy="23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MPI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7774" y="4389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OPAL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7950" y="3570016"/>
            <a:ext cx="4117548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 MPI core (OPAL, ORTE, and </a:t>
            </a:r>
            <a:r>
              <a:rPr lang="en-US" sz="1000" smtClean="0"/>
              <a:t>OMPI layers)</a:t>
            </a:r>
            <a:endParaRPr lang="en-US" sz="1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47950" y="3886166"/>
            <a:ext cx="946717" cy="53375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MPI byte transfer layer (</a:t>
            </a:r>
            <a:r>
              <a:rPr lang="en-US" sz="1000" dirty="0" err="1" smtClean="0"/>
              <a:t>btl</a:t>
            </a:r>
            <a:r>
              <a:rPr lang="en-US" sz="1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8516" y="3886166"/>
            <a:ext cx="946717" cy="53375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MPI collective operations (</a:t>
            </a:r>
            <a:r>
              <a:rPr lang="en-US" sz="1000" dirty="0" err="1" smtClean="0"/>
              <a:t>coll</a:t>
            </a:r>
            <a:r>
              <a:rPr lang="en-US" sz="1000" dirty="0" smtClean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09008" y="3886166"/>
            <a:ext cx="946717" cy="53375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High resolution timers (timer)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89082" y="3886166"/>
            <a:ext cx="946717" cy="53375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547950" y="4495971"/>
            <a:ext cx="946718" cy="946720"/>
            <a:chOff x="2626530" y="1442853"/>
            <a:chExt cx="946718" cy="946720"/>
          </a:xfrm>
          <a:effectLst/>
        </p:grpSpPr>
        <p:sp>
          <p:nvSpPr>
            <p:cNvPr id="13" name="Rectangle 12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TCP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Shared memory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OpenFabrics</a:t>
              </a:r>
              <a:endParaRPr lang="en-US" sz="10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68516" y="4495974"/>
            <a:ext cx="946718" cy="946720"/>
            <a:chOff x="2626530" y="1442853"/>
            <a:chExt cx="946718" cy="946720"/>
          </a:xfrm>
          <a:effectLst/>
        </p:grpSpPr>
        <p:sp>
          <p:nvSpPr>
            <p:cNvPr id="48" name="Rectangle 47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</a:t>
              </a:r>
              <a:r>
                <a:rPr lang="en-US" sz="1000" dirty="0" smtClean="0"/>
                <a:t>uned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</a:t>
              </a:r>
              <a:r>
                <a:rPr lang="en-US" sz="900" dirty="0" smtClean="0"/>
                <a:t>hared memory</a:t>
              </a:r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Loopback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89081" y="4495977"/>
            <a:ext cx="946718" cy="946720"/>
            <a:chOff x="2626530" y="1442853"/>
            <a:chExt cx="946718" cy="946720"/>
          </a:xfrm>
          <a:effectLst/>
        </p:grpSpPr>
        <p:sp>
          <p:nvSpPr>
            <p:cNvPr id="54" name="Rectangle 53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rsh</a:t>
              </a:r>
              <a:r>
                <a:rPr lang="en-US" sz="1000" dirty="0" smtClean="0"/>
                <a:t>  / </a:t>
              </a:r>
              <a:r>
                <a:rPr lang="en-US" sz="1000" dirty="0" err="1" smtClean="0"/>
                <a:t>ssh</a:t>
              </a:r>
              <a:endParaRPr lang="en-US" sz="1000" dirty="0" smtClean="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SLURM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ALPS (Cray)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96048" y="4495980"/>
            <a:ext cx="946718" cy="946720"/>
            <a:chOff x="2626530" y="1442853"/>
            <a:chExt cx="946718" cy="946720"/>
          </a:xfrm>
          <a:effectLst/>
        </p:grpSpPr>
        <p:sp>
          <p:nvSpPr>
            <p:cNvPr id="60" name="Rectangle 59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61" name="Rectangle 60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</a:t>
              </a:r>
              <a:r>
                <a:rPr lang="en-US" sz="1000" dirty="0" smtClean="0"/>
                <a:t>inux</a:t>
              </a: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</a:t>
              </a:r>
              <a:r>
                <a:rPr lang="en-US" sz="1000" dirty="0" smtClean="0"/>
                <a:t>arwin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indows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86190" y="3979888"/>
            <a:ext cx="273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701022" y="4014003"/>
            <a:ext cx="89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Frameworks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4090" y="4654206"/>
            <a:ext cx="9197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Base and</a:t>
            </a:r>
          </a:p>
          <a:p>
            <a:pPr algn="r"/>
            <a:r>
              <a:rPr lang="en-US" sz="1100" dirty="0" smtClean="0"/>
              <a:t>components</a:t>
            </a:r>
          </a:p>
          <a:p>
            <a:pPr algn="r"/>
            <a:r>
              <a:rPr lang="en-US" sz="1100" dirty="0" smtClean="0"/>
              <a:t>(i.e., plugins)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455811" y="3870558"/>
            <a:ext cx="1214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Process launching and monitoring (</a:t>
            </a:r>
            <a:r>
              <a:rPr lang="en-US" sz="1000" dirty="0" err="1" smtClean="0"/>
              <a:t>plm</a:t>
            </a:r>
            <a:r>
              <a:rPr lang="en-US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7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8660" y="2764950"/>
            <a:ext cx="3090085" cy="1694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58660" y="2764950"/>
            <a:ext cx="300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struct</a:t>
            </a:r>
            <a:r>
              <a:rPr lang="en-US" sz="1000" dirty="0" smtClean="0"/>
              <a:t> </a:t>
            </a:r>
            <a:r>
              <a:rPr lang="en-US" sz="1000" dirty="0" err="1" smtClean="0"/>
              <a:t>mca_btl_tcp_component_t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76064" y="3058376"/>
            <a:ext cx="2460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struct</a:t>
            </a:r>
            <a:r>
              <a:rPr lang="en-US" sz="1000" dirty="0" smtClean="0"/>
              <a:t> mca_btl_base_component_2_0_0_t 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878467" y="3362342"/>
            <a:ext cx="2460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struct</a:t>
            </a:r>
            <a:r>
              <a:rPr lang="en-US" sz="1000" dirty="0" smtClean="0"/>
              <a:t> mca_base_component_2_0_0_t 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676064" y="3052345"/>
            <a:ext cx="2663189" cy="1122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8467" y="3362343"/>
            <a:ext cx="2258383" cy="502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231621" y="2761535"/>
            <a:ext cx="1750048" cy="499269"/>
            <a:chOff x="5233747" y="2764951"/>
            <a:chExt cx="1750048" cy="803480"/>
          </a:xfrm>
        </p:grpSpPr>
        <p:sp>
          <p:nvSpPr>
            <p:cNvPr id="12" name="Rounded Rectangle 11"/>
            <p:cNvSpPr/>
            <p:nvPr/>
          </p:nvSpPr>
          <p:spPr>
            <a:xfrm>
              <a:off x="5233747" y="2764951"/>
              <a:ext cx="1750048" cy="80348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dk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33747" y="2863716"/>
              <a:ext cx="1750048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struct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mca_btl_tcp_module_t</a:t>
              </a:r>
              <a:endParaRPr lang="en-US" sz="1000" dirty="0" smtClean="0"/>
            </a:p>
            <a:p>
              <a:pPr algn="ctr"/>
              <a:r>
                <a:rPr lang="en-US" sz="1000" dirty="0"/>
                <a:t>B</a:t>
              </a:r>
              <a:r>
                <a:rPr lang="en-US" sz="1000" dirty="0" smtClean="0"/>
                <a:t>ound to eth0</a:t>
              </a:r>
              <a:endParaRPr lang="en-US" sz="1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00342" y="3195668"/>
            <a:ext cx="8002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Component</a:t>
            </a:r>
          </a:p>
          <a:p>
            <a:pPr algn="ctr"/>
            <a:r>
              <a:rPr lang="en-US" sz="1000" dirty="0" smtClean="0"/>
              <a:t>creates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module</a:t>
            </a:r>
          </a:p>
          <a:p>
            <a:pPr algn="ctr"/>
            <a:r>
              <a:rPr lang="en-US" sz="1000" dirty="0" err="1" smtClean="0"/>
              <a:t>structs</a:t>
            </a:r>
            <a:endParaRPr lang="en-US" sz="10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683732" y="3550662"/>
            <a:ext cx="475013" cy="178626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prstClr val="white"/>
              </a:gs>
            </a:gsLst>
            <a:lin ang="1434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231621" y="3361093"/>
            <a:ext cx="1750048" cy="499269"/>
            <a:chOff x="5233747" y="2764951"/>
            <a:chExt cx="1750048" cy="803480"/>
          </a:xfrm>
        </p:grpSpPr>
        <p:sp>
          <p:nvSpPr>
            <p:cNvPr id="35" name="Rounded Rectangle 34"/>
            <p:cNvSpPr/>
            <p:nvPr/>
          </p:nvSpPr>
          <p:spPr>
            <a:xfrm>
              <a:off x="5233747" y="2764951"/>
              <a:ext cx="1750048" cy="80348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dk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33747" y="2863716"/>
              <a:ext cx="1750048" cy="643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struct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mca_btl_tcp_module_t</a:t>
              </a:r>
              <a:endParaRPr lang="en-US" sz="1000" dirty="0" smtClean="0"/>
            </a:p>
            <a:p>
              <a:pPr algn="ctr"/>
              <a:r>
                <a:rPr lang="en-US" sz="1000" dirty="0"/>
                <a:t>B</a:t>
              </a:r>
              <a:r>
                <a:rPr lang="en-US" sz="1000" dirty="0" smtClean="0"/>
                <a:t>ound to eth1</a:t>
              </a:r>
              <a:endParaRPr lang="en-US" sz="1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31621" y="3960650"/>
            <a:ext cx="1750048" cy="499269"/>
            <a:chOff x="5233747" y="2764951"/>
            <a:chExt cx="1750048" cy="803480"/>
          </a:xfrm>
        </p:grpSpPr>
        <p:sp>
          <p:nvSpPr>
            <p:cNvPr id="38" name="Rounded Rectangle 37"/>
            <p:cNvSpPr/>
            <p:nvPr/>
          </p:nvSpPr>
          <p:spPr>
            <a:xfrm>
              <a:off x="5233747" y="2764951"/>
              <a:ext cx="1750048" cy="80348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dk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33747" y="2863716"/>
              <a:ext cx="1750048" cy="643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struct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mca_btl_tcp_module_t</a:t>
              </a:r>
              <a:endParaRPr lang="en-US" sz="1000" dirty="0" smtClean="0"/>
            </a:p>
            <a:p>
              <a:pPr algn="ctr"/>
              <a:r>
                <a:rPr lang="en-US" sz="1000" dirty="0"/>
                <a:t>B</a:t>
              </a:r>
              <a:r>
                <a:rPr lang="en-US" sz="1000" dirty="0" smtClean="0"/>
                <a:t>ound to eth2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7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109</Words>
  <Application>Microsoft Macintosh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Squyres</dc:creator>
  <cp:lastModifiedBy>Jeff Squyres</cp:lastModifiedBy>
  <cp:revision>32</cp:revision>
  <cp:lastPrinted>2011-12-04T22:25:34Z</cp:lastPrinted>
  <dcterms:created xsi:type="dcterms:W3CDTF">2011-10-22T18:26:11Z</dcterms:created>
  <dcterms:modified xsi:type="dcterms:W3CDTF">2011-12-05T01:48:01Z</dcterms:modified>
</cp:coreProperties>
</file>