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52" autoAdjust="0"/>
  </p:normalViewPr>
  <p:slideViewPr>
    <p:cSldViewPr snapToGrid="0" snapToObjects="1" showGuides="1">
      <p:cViewPr>
        <p:scale>
          <a:sx n="338" d="100"/>
          <a:sy n="338" d="100"/>
        </p:scale>
        <p:origin x="5064" y="632"/>
      </p:cViewPr>
      <p:guideLst>
        <p:guide orient="horz" pos="2214"/>
        <p:guide pos="29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9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C607-9A00-1C4E-9B48-0AC752F4F5DB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2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5019" y="4402515"/>
            <a:ext cx="3673994" cy="23706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OPAL</a:t>
            </a:r>
          </a:p>
        </p:txBody>
      </p:sp>
      <p:sp>
        <p:nvSpPr>
          <p:cNvPr id="15" name="L-Shape 14"/>
          <p:cNvSpPr/>
          <p:nvPr/>
        </p:nvSpPr>
        <p:spPr>
          <a:xfrm rot="10800000">
            <a:off x="2102963" y="4049494"/>
            <a:ext cx="4008425" cy="590088"/>
          </a:xfrm>
          <a:prstGeom prst="corner">
            <a:avLst>
              <a:gd name="adj1" fmla="val 40660"/>
              <a:gd name="adj2" fmla="val 4059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6" name="L-Shape 15"/>
          <p:cNvSpPr/>
          <p:nvPr/>
        </p:nvSpPr>
        <p:spPr>
          <a:xfrm rot="10800000">
            <a:off x="2102971" y="3710826"/>
            <a:ext cx="4383609" cy="1270040"/>
          </a:xfrm>
          <a:prstGeom prst="corner">
            <a:avLst>
              <a:gd name="adj1" fmla="val 19097"/>
              <a:gd name="adj2" fmla="val 1988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0179" y="4049494"/>
            <a:ext cx="464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ORTE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78874" y="3710826"/>
            <a:ext cx="4777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OMPI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2974" y="4743799"/>
            <a:ext cx="4008415" cy="2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Operating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95017" y="5088417"/>
            <a:ext cx="4391564" cy="23706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02973" y="3367716"/>
            <a:ext cx="4383607" cy="2370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MPI Application</a:t>
            </a:r>
          </a:p>
        </p:txBody>
      </p:sp>
    </p:spTree>
    <p:extLst>
      <p:ext uri="{BB962C8B-B14F-4D97-AF65-F5344CB8AC3E}">
        <p14:creationId xmlns:p14="http://schemas.microsoft.com/office/powerpoint/2010/main" val="1582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6530" y="801898"/>
            <a:ext cx="4008415" cy="2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 MPI core (OPAL, ORTE, and </a:t>
            </a:r>
            <a:r>
              <a:rPr lang="en-US" sz="1000" smtClean="0"/>
              <a:t>OMPI layers)</a:t>
            </a:r>
            <a:endParaRPr lang="en-US" sz="1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26530" y="1138048"/>
            <a:ext cx="946717" cy="2370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Framework</a:t>
            </a:r>
            <a:endParaRPr lang="en-US" sz="1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647096" y="1138048"/>
            <a:ext cx="946717" cy="2370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Framework</a:t>
            </a:r>
            <a:endParaRPr lang="en-US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688228" y="1138048"/>
            <a:ext cx="946717" cy="2370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Framework</a:t>
            </a:r>
            <a:endParaRPr lang="en-US" sz="1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67662" y="1138048"/>
            <a:ext cx="946717" cy="23706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Framework</a:t>
            </a:r>
            <a:endParaRPr lang="en-US" sz="1000" dirty="0" smtClean="0"/>
          </a:p>
        </p:txBody>
      </p:sp>
      <p:sp>
        <p:nvSpPr>
          <p:cNvPr id="13" name="Rectangle 12"/>
          <p:cNvSpPr/>
          <p:nvPr/>
        </p:nvSpPr>
        <p:spPr>
          <a:xfrm rot="16200000">
            <a:off x="2245158" y="1824228"/>
            <a:ext cx="946717" cy="1839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Base</a:t>
            </a:r>
            <a:endParaRPr lang="en-US" sz="1000" dirty="0" smtClean="0"/>
          </a:p>
        </p:txBody>
      </p:sp>
      <p:sp>
        <p:nvSpPr>
          <p:cNvPr id="14" name="Rectangle 13"/>
          <p:cNvSpPr/>
          <p:nvPr/>
        </p:nvSpPr>
        <p:spPr>
          <a:xfrm rot="16200000">
            <a:off x="2499406" y="1824227"/>
            <a:ext cx="946717" cy="183974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1</a:t>
            </a:r>
            <a:endParaRPr lang="en-US" sz="1000" dirty="0" smtClean="0"/>
          </a:p>
        </p:txBody>
      </p:sp>
      <p:sp>
        <p:nvSpPr>
          <p:cNvPr id="15" name="Rectangle 14"/>
          <p:cNvSpPr/>
          <p:nvPr/>
        </p:nvSpPr>
        <p:spPr>
          <a:xfrm rot="16200000">
            <a:off x="2753654" y="1824226"/>
            <a:ext cx="946717" cy="183974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2</a:t>
            </a:r>
            <a:endParaRPr lang="en-US" sz="1000" dirty="0" smtClean="0"/>
          </a:p>
        </p:txBody>
      </p:sp>
      <p:sp>
        <p:nvSpPr>
          <p:cNvPr id="16" name="Rectangle 15"/>
          <p:cNvSpPr/>
          <p:nvPr/>
        </p:nvSpPr>
        <p:spPr>
          <a:xfrm rot="16200000">
            <a:off x="3007902" y="1824225"/>
            <a:ext cx="946717" cy="183974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N</a:t>
            </a:r>
            <a:endParaRPr lang="en-US" sz="1000" dirty="0" smtClean="0"/>
          </a:p>
        </p:txBody>
      </p:sp>
      <p:sp>
        <p:nvSpPr>
          <p:cNvPr id="17" name="Rectangle 16"/>
          <p:cNvSpPr/>
          <p:nvPr/>
        </p:nvSpPr>
        <p:spPr>
          <a:xfrm rot="16200000">
            <a:off x="3265725" y="1824232"/>
            <a:ext cx="946717" cy="1839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Base</a:t>
            </a:r>
            <a:endParaRPr lang="en-US" sz="1000" dirty="0" smtClean="0"/>
          </a:p>
        </p:txBody>
      </p:sp>
      <p:sp>
        <p:nvSpPr>
          <p:cNvPr id="18" name="Rectangle 17"/>
          <p:cNvSpPr/>
          <p:nvPr/>
        </p:nvSpPr>
        <p:spPr>
          <a:xfrm rot="16200000">
            <a:off x="3519973" y="1824231"/>
            <a:ext cx="946717" cy="183974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1</a:t>
            </a:r>
            <a:endParaRPr lang="en-US" sz="1000" dirty="0" smtClean="0"/>
          </a:p>
        </p:txBody>
      </p:sp>
      <p:sp>
        <p:nvSpPr>
          <p:cNvPr id="19" name="Rectangle 18"/>
          <p:cNvSpPr/>
          <p:nvPr/>
        </p:nvSpPr>
        <p:spPr>
          <a:xfrm rot="16200000">
            <a:off x="3774221" y="1824230"/>
            <a:ext cx="946717" cy="183974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2</a:t>
            </a:r>
            <a:endParaRPr lang="en-US" sz="1000" dirty="0" smtClean="0"/>
          </a:p>
        </p:txBody>
      </p:sp>
      <p:sp>
        <p:nvSpPr>
          <p:cNvPr id="20" name="Rectangle 19"/>
          <p:cNvSpPr/>
          <p:nvPr/>
        </p:nvSpPr>
        <p:spPr>
          <a:xfrm rot="16200000">
            <a:off x="4028469" y="1824229"/>
            <a:ext cx="946717" cy="183974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N</a:t>
            </a:r>
            <a:endParaRPr lang="en-US" sz="1000" dirty="0" smtClean="0"/>
          </a:p>
        </p:txBody>
      </p:sp>
      <p:sp>
        <p:nvSpPr>
          <p:cNvPr id="21" name="Rectangle 20"/>
          <p:cNvSpPr/>
          <p:nvPr/>
        </p:nvSpPr>
        <p:spPr>
          <a:xfrm rot="16200000">
            <a:off x="4286291" y="1824235"/>
            <a:ext cx="946717" cy="1839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Base</a:t>
            </a:r>
            <a:endParaRPr lang="en-US" sz="1000" dirty="0" smtClean="0"/>
          </a:p>
        </p:txBody>
      </p:sp>
      <p:sp>
        <p:nvSpPr>
          <p:cNvPr id="22" name="Rectangle 21"/>
          <p:cNvSpPr/>
          <p:nvPr/>
        </p:nvSpPr>
        <p:spPr>
          <a:xfrm rot="16200000">
            <a:off x="4540539" y="1824234"/>
            <a:ext cx="946717" cy="183974"/>
          </a:xfrm>
          <a:prstGeom prst="rect">
            <a:avLst/>
          </a:prstGeom>
          <a:gradFill>
            <a:gsLst>
              <a:gs pos="0">
                <a:schemeClr val="accent4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1</a:t>
            </a:r>
            <a:endParaRPr lang="en-US" sz="1000" dirty="0" smtClean="0"/>
          </a:p>
        </p:txBody>
      </p:sp>
      <p:sp>
        <p:nvSpPr>
          <p:cNvPr id="23" name="Rectangle 22"/>
          <p:cNvSpPr/>
          <p:nvPr/>
        </p:nvSpPr>
        <p:spPr>
          <a:xfrm rot="16200000">
            <a:off x="4794787" y="1824233"/>
            <a:ext cx="946717" cy="183974"/>
          </a:xfrm>
          <a:prstGeom prst="rect">
            <a:avLst/>
          </a:prstGeom>
          <a:gradFill>
            <a:gsLst>
              <a:gs pos="0">
                <a:schemeClr val="accent4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2</a:t>
            </a:r>
            <a:endParaRPr lang="en-US" sz="1000" dirty="0" smtClean="0"/>
          </a:p>
        </p:txBody>
      </p:sp>
      <p:sp>
        <p:nvSpPr>
          <p:cNvPr id="24" name="Rectangle 23"/>
          <p:cNvSpPr/>
          <p:nvPr/>
        </p:nvSpPr>
        <p:spPr>
          <a:xfrm rot="16200000">
            <a:off x="5049035" y="1824232"/>
            <a:ext cx="946717" cy="183974"/>
          </a:xfrm>
          <a:prstGeom prst="rect">
            <a:avLst/>
          </a:prstGeom>
          <a:gradFill>
            <a:gsLst>
              <a:gs pos="0">
                <a:schemeClr val="accent4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N</a:t>
            </a:r>
            <a:endParaRPr lang="en-US" sz="1000" dirty="0" smtClean="0"/>
          </a:p>
        </p:txBody>
      </p:sp>
      <p:sp>
        <p:nvSpPr>
          <p:cNvPr id="25" name="Rectangle 24"/>
          <p:cNvSpPr/>
          <p:nvPr/>
        </p:nvSpPr>
        <p:spPr>
          <a:xfrm rot="16200000">
            <a:off x="5306857" y="1824238"/>
            <a:ext cx="946717" cy="1839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Base</a:t>
            </a:r>
            <a:endParaRPr lang="en-US" sz="1000" dirty="0" smtClean="0"/>
          </a:p>
        </p:txBody>
      </p:sp>
      <p:sp>
        <p:nvSpPr>
          <p:cNvPr id="26" name="Rectangle 25"/>
          <p:cNvSpPr/>
          <p:nvPr/>
        </p:nvSpPr>
        <p:spPr>
          <a:xfrm rot="16200000">
            <a:off x="5561105" y="1824237"/>
            <a:ext cx="946717" cy="183974"/>
          </a:xfrm>
          <a:prstGeom prst="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1700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1</a:t>
            </a:r>
            <a:endParaRPr lang="en-US" sz="1000" dirty="0" smtClean="0"/>
          </a:p>
        </p:txBody>
      </p:sp>
      <p:sp>
        <p:nvSpPr>
          <p:cNvPr id="27" name="Rectangle 26"/>
          <p:cNvSpPr/>
          <p:nvPr/>
        </p:nvSpPr>
        <p:spPr>
          <a:xfrm rot="16200000">
            <a:off x="5815353" y="1824236"/>
            <a:ext cx="946717" cy="183974"/>
          </a:xfrm>
          <a:prstGeom prst="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1700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2</a:t>
            </a:r>
            <a:endParaRPr lang="en-US" sz="1000" dirty="0" smtClean="0"/>
          </a:p>
        </p:txBody>
      </p:sp>
      <p:sp>
        <p:nvSpPr>
          <p:cNvPr id="28" name="Rectangle 27"/>
          <p:cNvSpPr/>
          <p:nvPr/>
        </p:nvSpPr>
        <p:spPr>
          <a:xfrm rot="16200000">
            <a:off x="6069601" y="1824235"/>
            <a:ext cx="946717" cy="183974"/>
          </a:xfrm>
          <a:prstGeom prst="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1700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 w="38100" cmpd="sng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 N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52972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52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Squyres</dc:creator>
  <cp:lastModifiedBy>Jeff Squyres</cp:lastModifiedBy>
  <cp:revision>13</cp:revision>
  <cp:lastPrinted>2011-10-30T18:52:11Z</cp:lastPrinted>
  <dcterms:created xsi:type="dcterms:W3CDTF">2011-10-22T18:26:11Z</dcterms:created>
  <dcterms:modified xsi:type="dcterms:W3CDTF">2011-10-30T20:00:50Z</dcterms:modified>
</cp:coreProperties>
</file>