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52" autoAdjust="0"/>
  </p:normalViewPr>
  <p:slideViewPr>
    <p:cSldViewPr snapToGrid="0" snapToObjects="1" showGuides="1">
      <p:cViewPr>
        <p:scale>
          <a:sx n="294" d="100"/>
          <a:sy n="294" d="100"/>
        </p:scale>
        <p:origin x="3672" y="5360"/>
      </p:cViewPr>
      <p:guideLst>
        <p:guide orient="horz" pos="2214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C607-9A00-1C4E-9B48-0AC752F4F5D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2102971" y="4402516"/>
            <a:ext cx="3673994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15" name="L-Shape 14"/>
          <p:cNvSpPr/>
          <p:nvPr/>
        </p:nvSpPr>
        <p:spPr>
          <a:xfrm rot="10800000">
            <a:off x="2102971" y="4049497"/>
            <a:ext cx="4008425" cy="590088"/>
          </a:xfrm>
          <a:prstGeom prst="corner">
            <a:avLst>
              <a:gd name="adj1" fmla="val 40660"/>
              <a:gd name="adj2" fmla="val 40597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6" name="L-Shape 15"/>
          <p:cNvSpPr/>
          <p:nvPr/>
        </p:nvSpPr>
        <p:spPr>
          <a:xfrm rot="10800000">
            <a:off x="2102971" y="3710826"/>
            <a:ext cx="4383609" cy="1270040"/>
          </a:xfrm>
          <a:prstGeom prst="corner">
            <a:avLst>
              <a:gd name="adj1" fmla="val 19097"/>
              <a:gd name="adj2" fmla="val 19886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0179" y="4049494"/>
            <a:ext cx="46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ORTE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8874" y="3710826"/>
            <a:ext cx="477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OMPI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2970" y="4743799"/>
            <a:ext cx="4008415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Operating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2970" y="5088417"/>
            <a:ext cx="4383606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02970" y="3367716"/>
            <a:ext cx="4383607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7774" y="4389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OPAL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7950" y="3570016"/>
            <a:ext cx="4008415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 MPI core (OPAL, ORTE, and </a:t>
            </a:r>
            <a:r>
              <a:rPr lang="en-US" sz="1000" smtClean="0"/>
              <a:t>OMPI layers)</a:t>
            </a:r>
            <a:endParaRPr lang="en-US" sz="1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47950" y="3906166"/>
            <a:ext cx="946717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8516" y="3906166"/>
            <a:ext cx="946717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9648" y="3906166"/>
            <a:ext cx="946717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89082" y="3906166"/>
            <a:ext cx="946717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7950" y="4210971"/>
            <a:ext cx="946718" cy="946720"/>
            <a:chOff x="2626530" y="1442853"/>
            <a:chExt cx="946718" cy="946720"/>
          </a:xfrm>
          <a:effectLst/>
        </p:grpSpPr>
        <p:sp>
          <p:nvSpPr>
            <p:cNvPr id="13" name="Rectangle 12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68516" y="4210974"/>
            <a:ext cx="946718" cy="946720"/>
            <a:chOff x="2626530" y="1442853"/>
            <a:chExt cx="946718" cy="946720"/>
          </a:xfrm>
          <a:effectLst/>
        </p:grpSpPr>
        <p:sp>
          <p:nvSpPr>
            <p:cNvPr id="48" name="Rectangle 47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89081" y="4210977"/>
            <a:ext cx="946718" cy="946720"/>
            <a:chOff x="2626530" y="1442853"/>
            <a:chExt cx="946718" cy="946720"/>
          </a:xfrm>
          <a:effectLst/>
        </p:grpSpPr>
        <p:sp>
          <p:nvSpPr>
            <p:cNvPr id="54" name="Rectangle 53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09648" y="4210980"/>
            <a:ext cx="946718" cy="946720"/>
            <a:chOff x="2626530" y="1442853"/>
            <a:chExt cx="946718" cy="946720"/>
          </a:xfrm>
          <a:effectLst/>
        </p:grpSpPr>
        <p:sp>
          <p:nvSpPr>
            <p:cNvPr id="60" name="Rectangle 59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2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Component 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72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56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17</cp:revision>
  <cp:lastPrinted>2011-11-01T13:44:00Z</cp:lastPrinted>
  <dcterms:created xsi:type="dcterms:W3CDTF">2011-10-22T18:26:11Z</dcterms:created>
  <dcterms:modified xsi:type="dcterms:W3CDTF">2011-11-01T13:47:23Z</dcterms:modified>
</cp:coreProperties>
</file>