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63" autoAdjust="0"/>
  </p:normalViewPr>
  <p:slideViewPr>
    <p:cSldViewPr snapToGrid="0" snapToObjects="1" showGuides="1">
      <p:cViewPr>
        <p:scale>
          <a:sx n="254" d="100"/>
          <a:sy n="254" d="100"/>
        </p:scale>
        <p:origin x="2456" y="4760"/>
      </p:cViewPr>
      <p:guideLst>
        <p:guide orient="horz" pos="2214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C607-9A00-1C4E-9B48-0AC752F4F5DB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D48B-84D6-364F-9190-5D75EB60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>
            <a:off x="2102971" y="4402516"/>
            <a:ext cx="3673994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sp>
        <p:nvSpPr>
          <p:cNvPr id="15" name="L-Shape 14"/>
          <p:cNvSpPr/>
          <p:nvPr/>
        </p:nvSpPr>
        <p:spPr>
          <a:xfrm rot="10800000">
            <a:off x="2102971" y="4049497"/>
            <a:ext cx="4008425" cy="590088"/>
          </a:xfrm>
          <a:prstGeom prst="corner">
            <a:avLst>
              <a:gd name="adj1" fmla="val 40660"/>
              <a:gd name="adj2" fmla="val 40597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6" name="L-Shape 15"/>
          <p:cNvSpPr/>
          <p:nvPr/>
        </p:nvSpPr>
        <p:spPr>
          <a:xfrm rot="10800000">
            <a:off x="2102971" y="3710826"/>
            <a:ext cx="4383609" cy="1270040"/>
          </a:xfrm>
          <a:prstGeom prst="corner">
            <a:avLst>
              <a:gd name="adj1" fmla="val 19097"/>
              <a:gd name="adj2" fmla="val 19886"/>
            </a:avLst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0179" y="4049494"/>
            <a:ext cx="464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ORTE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78874" y="3710826"/>
            <a:ext cx="477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OMPI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02970" y="4743799"/>
            <a:ext cx="4008415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Operating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2970" y="5088417"/>
            <a:ext cx="4383606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02970" y="3367716"/>
            <a:ext cx="4383607" cy="237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7774" y="4389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OPAL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7950" y="3570016"/>
            <a:ext cx="4117548" cy="237067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 MPI core (OPAL, ORTE, and </a:t>
            </a:r>
            <a:r>
              <a:rPr lang="en-US" sz="1000" smtClean="0"/>
              <a:t>OMPI layers)</a:t>
            </a:r>
            <a:endParaRPr lang="en-US" sz="1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47950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byte transfer layer (</a:t>
            </a:r>
            <a:r>
              <a:rPr lang="en-US" sz="1000" dirty="0" err="1" smtClean="0"/>
              <a:t>btl</a:t>
            </a:r>
            <a:r>
              <a:rPr lang="en-US" sz="1000" dirty="0" smtClean="0"/>
              <a:t>)</a:t>
            </a:r>
            <a:endParaRPr lang="en-US" sz="1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68516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MPI collective operations (</a:t>
            </a:r>
            <a:r>
              <a:rPr lang="en-US" sz="1000" dirty="0" err="1" smtClean="0"/>
              <a:t>coll</a:t>
            </a:r>
            <a:r>
              <a:rPr lang="en-US" sz="1000" dirty="0" smtClean="0"/>
              <a:t>)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709008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High resolution timers (timer)</a:t>
            </a:r>
            <a:endParaRPr lang="en-US" sz="1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89082" y="3886166"/>
            <a:ext cx="946717" cy="533753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547950" y="4495971"/>
            <a:ext cx="946718" cy="946720"/>
            <a:chOff x="2626530" y="1442853"/>
            <a:chExt cx="946718" cy="946720"/>
          </a:xfrm>
          <a:effectLst/>
        </p:grpSpPr>
        <p:sp>
          <p:nvSpPr>
            <p:cNvPr id="13" name="Rectangle 12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TCP</a:t>
              </a:r>
              <a:endParaRPr lang="en-US" sz="1000" dirty="0" smtClean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Shared memory</a:t>
              </a:r>
              <a:endParaRPr lang="en-US" sz="9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OpenFabrics</a:t>
              </a:r>
              <a:endParaRPr lang="en-US" sz="10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68516" y="4495974"/>
            <a:ext cx="946718" cy="946720"/>
            <a:chOff x="2626530" y="1442853"/>
            <a:chExt cx="946718" cy="946720"/>
          </a:xfrm>
          <a:effectLst/>
        </p:grpSpPr>
        <p:sp>
          <p:nvSpPr>
            <p:cNvPr id="48" name="Rectangle 47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</a:t>
              </a:r>
              <a:r>
                <a:rPr lang="en-US" sz="1000" dirty="0" smtClean="0"/>
                <a:t>uned</a:t>
              </a:r>
              <a:endParaRPr lang="en-US" sz="10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  <a:r>
                <a:rPr lang="en-US" sz="900" dirty="0" smtClean="0"/>
                <a:t>hared memory</a:t>
              </a:r>
              <a:endParaRPr lang="en-US" sz="900" dirty="0" smtClean="0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Loopback</a:t>
              </a:r>
              <a:endParaRPr lang="en-US" sz="10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89081" y="4495977"/>
            <a:ext cx="946718" cy="946720"/>
            <a:chOff x="2626530" y="1442853"/>
            <a:chExt cx="946718" cy="946720"/>
          </a:xfrm>
          <a:effectLst/>
        </p:grpSpPr>
        <p:sp>
          <p:nvSpPr>
            <p:cNvPr id="54" name="Rectangle 53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rsh</a:t>
              </a:r>
              <a:r>
                <a:rPr lang="en-US" sz="1000" dirty="0" smtClean="0"/>
                <a:t>  / </a:t>
              </a:r>
              <a:r>
                <a:rPr lang="en-US" sz="1000" dirty="0" err="1" smtClean="0"/>
                <a:t>ssh</a:t>
              </a:r>
              <a:endParaRPr lang="en-US" sz="1000" dirty="0" smtClean="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SLURM</a:t>
              </a:r>
              <a:endParaRPr lang="en-US" sz="1000" dirty="0" smtClean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ALPS (Cray)</a:t>
              </a:r>
              <a:endParaRPr lang="en-US" sz="1000" dirty="0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96048" y="4495980"/>
            <a:ext cx="946718" cy="946720"/>
            <a:chOff x="2626530" y="1442853"/>
            <a:chExt cx="946718" cy="946720"/>
          </a:xfrm>
          <a:effectLst/>
        </p:grpSpPr>
        <p:sp>
          <p:nvSpPr>
            <p:cNvPr id="60" name="Rectangle 59"/>
            <p:cNvSpPr/>
            <p:nvPr/>
          </p:nvSpPr>
          <p:spPr>
            <a:xfrm rot="16200000">
              <a:off x="2245158" y="1824228"/>
              <a:ext cx="946717" cy="183974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Base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2469166" y="1824227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</a:t>
              </a:r>
              <a:r>
                <a:rPr lang="en-US" sz="1000" dirty="0" smtClean="0"/>
                <a:t>inux</a:t>
              </a:r>
              <a:endParaRPr lang="en-US" sz="1000" dirty="0" smtClean="0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701814" y="1824226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</a:t>
              </a:r>
              <a:r>
                <a:rPr lang="en-US" sz="1000" dirty="0" smtClean="0"/>
                <a:t>arwin</a:t>
              </a:r>
              <a:endParaRPr lang="en-US" sz="1000" dirty="0" smtClean="0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007902" y="1824225"/>
              <a:ext cx="946717" cy="183974"/>
            </a:xfrm>
            <a:prstGeom prst="rect">
              <a:avLst/>
            </a:prstGeom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indows</a:t>
              </a:r>
              <a:endParaRPr lang="en-US" sz="10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92355" y="1699620"/>
              <a:ext cx="2732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86190" y="3979888"/>
            <a:ext cx="273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01022" y="4014003"/>
            <a:ext cx="89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Frameworks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4090" y="4654206"/>
            <a:ext cx="9197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/>
              <a:t>Base and</a:t>
            </a:r>
          </a:p>
          <a:p>
            <a:pPr algn="r"/>
            <a:r>
              <a:rPr lang="en-US" sz="1100" dirty="0" smtClean="0"/>
              <a:t>components</a:t>
            </a:r>
          </a:p>
          <a:p>
            <a:pPr algn="r"/>
            <a:r>
              <a:rPr lang="en-US" sz="1100" dirty="0" smtClean="0"/>
              <a:t>(i.e., plugins)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55811" y="3870558"/>
            <a:ext cx="1214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Process launching and monitoring (</a:t>
            </a:r>
            <a:r>
              <a:rPr lang="en-US" sz="1000" dirty="0" err="1" smtClean="0"/>
              <a:t>plm</a:t>
            </a:r>
            <a:r>
              <a:rPr lang="en-US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72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84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28</cp:revision>
  <cp:lastPrinted>2011-12-04T22:25:34Z</cp:lastPrinted>
  <dcterms:created xsi:type="dcterms:W3CDTF">2011-10-22T18:26:11Z</dcterms:created>
  <dcterms:modified xsi:type="dcterms:W3CDTF">2011-12-04T22:29:42Z</dcterms:modified>
</cp:coreProperties>
</file>