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2"/>
  </p:notes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layfair Display" charset="1" panose="00000000000000000000"/>
      <p:regular r:id="rId10"/>
    </p:embeddedFont>
    <p:embeddedFont>
      <p:font typeface="Playfair Display Bold Italics" charset="1" panose="00000000000000000000"/>
      <p:regular r:id="rId11"/>
    </p:embeddedFont>
    <p:embeddedFont>
      <p:font typeface="Playfair Display Bold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notesMasters/notesMaster1.xml" Type="http://schemas.openxmlformats.org/officeDocument/2006/relationships/notesMaster"/><Relationship Id="rId13" Target="theme/theme2.xml" Type="http://schemas.openxmlformats.org/officeDocument/2006/relationships/theme"/><Relationship Id="rId14" Target="notesSlides/notesSlide1.xml" Type="http://schemas.openxmlformats.org/officeDocument/2006/relationships/notesSlide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Over 25,000 students engage in fitness activities at Purdue, highlighting a strong interest in wellness among our student population, and around 15,000 students utilize meal plans in some capacity.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more accessible by incorporating allergen-specific filters and offering nuanced dietary options such as vegetarian, halal, and other alternatives at each dining court. It should account for niche sections like salad bars, make-your-own pizza, and sizzling pasta stations, while also allowing users to customize individual meals—dividing portions based on whether they eat two or three meals a day. Features like meal time selection, saving room for desserts to manage calories, and web scraping for up-to-date menu data would create a more flexible and personalized experience.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.png" Type="http://schemas.openxmlformats.org/officeDocument/2006/relationships/image"/><Relationship Id="rId13" Target="../media/image2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2222068">
            <a:off x="9550243" y="7718196"/>
            <a:ext cx="10936025" cy="10299747"/>
          </a:xfrm>
          <a:custGeom>
            <a:avLst/>
            <a:gdLst/>
            <a:ahLst/>
            <a:cxnLst/>
            <a:rect r="r" b="b" t="t" l="l"/>
            <a:pathLst>
              <a:path h="10299747" w="10936025">
                <a:moveTo>
                  <a:pt x="0" y="0"/>
                </a:moveTo>
                <a:lnTo>
                  <a:pt x="10936026" y="0"/>
                </a:lnTo>
                <a:lnTo>
                  <a:pt x="10936026" y="10299747"/>
                </a:lnTo>
                <a:lnTo>
                  <a:pt x="0" y="1029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7294298">
            <a:off x="-3531360" y="6702720"/>
            <a:ext cx="10936025" cy="10299747"/>
          </a:xfrm>
          <a:custGeom>
            <a:avLst/>
            <a:gdLst/>
            <a:ahLst/>
            <a:cxnLst/>
            <a:rect r="r" b="b" t="t" l="l"/>
            <a:pathLst>
              <a:path h="10299747" w="10936025">
                <a:moveTo>
                  <a:pt x="0" y="0"/>
                </a:moveTo>
                <a:lnTo>
                  <a:pt x="10936025" y="0"/>
                </a:lnTo>
                <a:lnTo>
                  <a:pt x="10936025" y="10299748"/>
                </a:lnTo>
                <a:lnTo>
                  <a:pt x="0" y="102997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1268288">
            <a:off x="13645536" y="-3289554"/>
            <a:ext cx="11670421" cy="10991415"/>
          </a:xfrm>
          <a:custGeom>
            <a:avLst/>
            <a:gdLst/>
            <a:ahLst/>
            <a:cxnLst/>
            <a:rect r="r" b="b" t="t" l="l"/>
            <a:pathLst>
              <a:path h="10991415" w="11670421">
                <a:moveTo>
                  <a:pt x="0" y="0"/>
                </a:moveTo>
                <a:lnTo>
                  <a:pt x="11670421" y="0"/>
                </a:lnTo>
                <a:lnTo>
                  <a:pt x="11670421" y="10991415"/>
                </a:lnTo>
                <a:lnTo>
                  <a:pt x="0" y="10991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48040" y="981075"/>
            <a:ext cx="6303502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FF828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Hello World 2025</a:t>
            </a:r>
          </a:p>
          <a:p>
            <a:pPr algn="l" marL="0" indent="0" lvl="0">
              <a:lnSpc>
                <a:spcPts val="3919"/>
              </a:lnSpc>
            </a:pPr>
            <a:r>
              <a:rPr lang="en-US" sz="2799">
                <a:solidFill>
                  <a:srgbClr val="FF828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September 21, 2025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505793" y="3350981"/>
            <a:ext cx="15276414" cy="3716642"/>
            <a:chOff x="0" y="0"/>
            <a:chExt cx="2555341" cy="6216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55341" cy="621696"/>
            </a:xfrm>
            <a:custGeom>
              <a:avLst/>
              <a:gdLst/>
              <a:ahLst/>
              <a:cxnLst/>
              <a:rect r="r" b="b" t="t" l="l"/>
              <a:pathLst>
                <a:path h="621696" w="2555341">
                  <a:moveTo>
                    <a:pt x="22806" y="0"/>
                  </a:moveTo>
                  <a:lnTo>
                    <a:pt x="2532535" y="0"/>
                  </a:lnTo>
                  <a:cubicBezTo>
                    <a:pt x="2538584" y="0"/>
                    <a:pt x="2544384" y="2403"/>
                    <a:pt x="2548661" y="6680"/>
                  </a:cubicBezTo>
                  <a:cubicBezTo>
                    <a:pt x="2552938" y="10956"/>
                    <a:pt x="2555341" y="16757"/>
                    <a:pt x="2555341" y="22806"/>
                  </a:cubicBezTo>
                  <a:lnTo>
                    <a:pt x="2555341" y="598891"/>
                  </a:lnTo>
                  <a:cubicBezTo>
                    <a:pt x="2555341" y="604939"/>
                    <a:pt x="2552938" y="610740"/>
                    <a:pt x="2548661" y="615017"/>
                  </a:cubicBezTo>
                  <a:cubicBezTo>
                    <a:pt x="2544384" y="619293"/>
                    <a:pt x="2538584" y="621696"/>
                    <a:pt x="2532535" y="621696"/>
                  </a:cubicBezTo>
                  <a:lnTo>
                    <a:pt x="22806" y="621696"/>
                  </a:lnTo>
                  <a:cubicBezTo>
                    <a:pt x="16757" y="621696"/>
                    <a:pt x="10956" y="619293"/>
                    <a:pt x="6680" y="615017"/>
                  </a:cubicBezTo>
                  <a:cubicBezTo>
                    <a:pt x="2403" y="610740"/>
                    <a:pt x="0" y="604939"/>
                    <a:pt x="0" y="598891"/>
                  </a:cubicBezTo>
                  <a:lnTo>
                    <a:pt x="0" y="22806"/>
                  </a:lnTo>
                  <a:cubicBezTo>
                    <a:pt x="0" y="16757"/>
                    <a:pt x="2403" y="10956"/>
                    <a:pt x="6680" y="6680"/>
                  </a:cubicBezTo>
                  <a:cubicBezTo>
                    <a:pt x="10956" y="2403"/>
                    <a:pt x="16757" y="0"/>
                    <a:pt x="22806" y="0"/>
                  </a:cubicBezTo>
                  <a:close/>
                </a:path>
              </a:pathLst>
            </a:custGeom>
            <a:solidFill>
              <a:srgbClr val="FEF9D0">
                <a:alpha val="86667"/>
              </a:srgbClr>
            </a:solidFill>
            <a:ln w="127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3770447" y="4164328"/>
            <a:ext cx="11942816" cy="211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00"/>
              </a:lnSpc>
            </a:pPr>
            <a:r>
              <a:rPr lang="en-US" sz="81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</a:t>
            </a:r>
            <a:r>
              <a:rPr lang="en-US" sz="81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oiler</a:t>
            </a:r>
            <a:r>
              <a:rPr lang="en-US" b="true" sz="8100" i="true">
                <a:solidFill>
                  <a:srgbClr val="000014"/>
                </a:solidFill>
                <a:latin typeface="Playfair Display Bold Italics"/>
                <a:ea typeface="Playfair Display Bold Italics"/>
                <a:cs typeface="Playfair Display Bold Italics"/>
                <a:sym typeface="Playfair Display Bold Italics"/>
              </a:rPr>
              <a:t>gains</a:t>
            </a:r>
            <a:r>
              <a:rPr lang="en-US" sz="8100">
                <a:solidFill>
                  <a:srgbClr val="000014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: for the everyday student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955798" y="6236972"/>
            <a:ext cx="6303502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40"/>
              </a:lnSpc>
            </a:pPr>
          </a:p>
          <a:p>
            <a:pPr algn="l" marL="0" indent="0" lvl="0">
              <a:lnSpc>
                <a:spcPts val="2940"/>
              </a:lnSpc>
            </a:pPr>
            <a:r>
              <a:rPr lang="en-US" sz="2100">
                <a:solidFill>
                  <a:srgbClr val="FF313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Heer Mehta, Manaswini Singh, Yutika Sawant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748117">
            <a:off x="7677706" y="-5600715"/>
            <a:ext cx="7289018" cy="7076974"/>
          </a:xfrm>
          <a:custGeom>
            <a:avLst/>
            <a:gdLst/>
            <a:ahLst/>
            <a:cxnLst/>
            <a:rect r="r" b="b" t="t" l="l"/>
            <a:pathLst>
              <a:path h="7076974" w="7289018">
                <a:moveTo>
                  <a:pt x="0" y="0"/>
                </a:moveTo>
                <a:lnTo>
                  <a:pt x="7289018" y="0"/>
                </a:lnTo>
                <a:lnTo>
                  <a:pt x="7289018" y="7076974"/>
                </a:lnTo>
                <a:lnTo>
                  <a:pt x="0" y="70769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2571561">
            <a:off x="-8346493" y="5218859"/>
            <a:ext cx="11559112" cy="10886582"/>
          </a:xfrm>
          <a:custGeom>
            <a:avLst/>
            <a:gdLst/>
            <a:ahLst/>
            <a:cxnLst/>
            <a:rect r="r" b="b" t="t" l="l"/>
            <a:pathLst>
              <a:path h="10886582" w="11559112">
                <a:moveTo>
                  <a:pt x="0" y="0"/>
                </a:moveTo>
                <a:lnTo>
                  <a:pt x="11559113" y="0"/>
                </a:lnTo>
                <a:lnTo>
                  <a:pt x="11559113" y="10886581"/>
                </a:lnTo>
                <a:lnTo>
                  <a:pt x="0" y="108865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-3082720">
            <a:off x="10756610" y="7397535"/>
            <a:ext cx="9932537" cy="5778931"/>
          </a:xfrm>
          <a:custGeom>
            <a:avLst/>
            <a:gdLst/>
            <a:ahLst/>
            <a:cxnLst/>
            <a:rect r="r" b="b" t="t" l="l"/>
            <a:pathLst>
              <a:path h="5778931" w="9932537">
                <a:moveTo>
                  <a:pt x="0" y="0"/>
                </a:moveTo>
                <a:lnTo>
                  <a:pt x="9932537" y="0"/>
                </a:lnTo>
                <a:lnTo>
                  <a:pt x="9932537" y="5778930"/>
                </a:lnTo>
                <a:lnTo>
                  <a:pt x="0" y="57789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2156052">
            <a:off x="12667100" y="-2884932"/>
            <a:ext cx="6891914" cy="8204659"/>
          </a:xfrm>
          <a:custGeom>
            <a:avLst/>
            <a:gdLst/>
            <a:ahLst/>
            <a:cxnLst/>
            <a:rect r="r" b="b" t="t" l="l"/>
            <a:pathLst>
              <a:path h="8204659" w="6891914">
                <a:moveTo>
                  <a:pt x="0" y="0"/>
                </a:moveTo>
                <a:lnTo>
                  <a:pt x="6891914" y="0"/>
                </a:lnTo>
                <a:lnTo>
                  <a:pt x="6891914" y="8204659"/>
                </a:lnTo>
                <a:lnTo>
                  <a:pt x="0" y="82046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9970764" y="1028700"/>
            <a:ext cx="6142294" cy="8229600"/>
            <a:chOff x="0" y="0"/>
            <a:chExt cx="1070552" cy="14343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70552" cy="1434353"/>
            </a:xfrm>
            <a:custGeom>
              <a:avLst/>
              <a:gdLst/>
              <a:ahLst/>
              <a:cxnLst/>
              <a:rect r="r" b="b" t="t" l="l"/>
              <a:pathLst>
                <a:path h="1434353" w="1070552">
                  <a:moveTo>
                    <a:pt x="126043" y="0"/>
                  </a:moveTo>
                  <a:lnTo>
                    <a:pt x="944509" y="0"/>
                  </a:lnTo>
                  <a:cubicBezTo>
                    <a:pt x="1014121" y="0"/>
                    <a:pt x="1070552" y="56431"/>
                    <a:pt x="1070552" y="126043"/>
                  </a:cubicBezTo>
                  <a:lnTo>
                    <a:pt x="1070552" y="1308310"/>
                  </a:lnTo>
                  <a:cubicBezTo>
                    <a:pt x="1070552" y="1377922"/>
                    <a:pt x="1014121" y="1434353"/>
                    <a:pt x="944509" y="1434353"/>
                  </a:cubicBezTo>
                  <a:lnTo>
                    <a:pt x="126043" y="1434353"/>
                  </a:lnTo>
                  <a:cubicBezTo>
                    <a:pt x="56431" y="1434353"/>
                    <a:pt x="0" y="1377922"/>
                    <a:pt x="0" y="1308310"/>
                  </a:cubicBezTo>
                  <a:lnTo>
                    <a:pt x="0" y="126043"/>
                  </a:lnTo>
                  <a:cubicBezTo>
                    <a:pt x="0" y="56431"/>
                    <a:pt x="56431" y="0"/>
                    <a:pt x="126043" y="0"/>
                  </a:cubicBezTo>
                  <a:close/>
                </a:path>
              </a:pathLst>
            </a:custGeom>
            <a:blipFill>
              <a:blip r:embed="rId11"/>
              <a:stretch>
                <a:fillRect l="-60501" t="0" r="-60501" b="0"/>
              </a:stretch>
            </a:blipFill>
            <a:ln w="19050" cap="rnd">
              <a:solidFill>
                <a:srgbClr val="432766"/>
              </a:solidFill>
              <a:prstDash val="solid"/>
              <a:round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-2700000">
            <a:off x="-5938693" y="6656119"/>
            <a:ext cx="10936025" cy="10299747"/>
          </a:xfrm>
          <a:custGeom>
            <a:avLst/>
            <a:gdLst/>
            <a:ahLst/>
            <a:cxnLst/>
            <a:rect r="r" b="b" t="t" l="l"/>
            <a:pathLst>
              <a:path h="10299747" w="10936025">
                <a:moveTo>
                  <a:pt x="0" y="0"/>
                </a:moveTo>
                <a:lnTo>
                  <a:pt x="10936025" y="0"/>
                </a:lnTo>
                <a:lnTo>
                  <a:pt x="10936025" y="10299748"/>
                </a:lnTo>
                <a:lnTo>
                  <a:pt x="0" y="1029974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800925" y="1845452"/>
            <a:ext cx="8805924" cy="2962023"/>
            <a:chOff x="0" y="0"/>
            <a:chExt cx="11741232" cy="394936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3328334"/>
              <a:ext cx="9992406" cy="621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7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00025"/>
              <a:ext cx="11741232" cy="19657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699"/>
                </a:lnSpc>
              </a:pPr>
              <a:r>
                <a:rPr lang="en-US" sz="10699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Why?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30228" y="3672734"/>
            <a:ext cx="7883860" cy="179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387" indent="-367193" lvl="1">
              <a:lnSpc>
                <a:spcPts val="4762"/>
              </a:lnSpc>
              <a:buFont typeface="Arial"/>
              <a:buChar char="•"/>
            </a:pPr>
            <a:r>
              <a:rPr lang="en-US" sz="3401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Personal story</a:t>
            </a:r>
          </a:p>
          <a:p>
            <a:pPr algn="l" marL="734387" indent="-367193" lvl="1">
              <a:lnSpc>
                <a:spcPts val="4762"/>
              </a:lnSpc>
              <a:buFont typeface="Arial"/>
              <a:buChar char="•"/>
            </a:pPr>
            <a:r>
              <a:rPr lang="en-US" sz="3401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Prioritize students’ Health and Wellness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0228" y="6012725"/>
            <a:ext cx="7883860" cy="158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2"/>
              </a:lnSpc>
            </a:pPr>
            <a:r>
              <a:rPr lang="en-US" sz="3001">
                <a:solidFill>
                  <a:srgbClr val="FF8282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“...optimization and choices of dietary structure becoming key factors affecting their physical and mental development”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156052">
            <a:off x="-1914046" y="5580141"/>
            <a:ext cx="6891914" cy="8204659"/>
          </a:xfrm>
          <a:custGeom>
            <a:avLst/>
            <a:gdLst/>
            <a:ahLst/>
            <a:cxnLst/>
            <a:rect r="r" b="b" t="t" l="l"/>
            <a:pathLst>
              <a:path h="8204659" w="6891914">
                <a:moveTo>
                  <a:pt x="0" y="0"/>
                </a:moveTo>
                <a:lnTo>
                  <a:pt x="6891914" y="0"/>
                </a:lnTo>
                <a:lnTo>
                  <a:pt x="6891914" y="8204659"/>
                </a:lnTo>
                <a:lnTo>
                  <a:pt x="0" y="8204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809573" y="1542029"/>
            <a:ext cx="7334427" cy="279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725"/>
              </a:lnSpc>
            </a:pPr>
            <a:r>
              <a:rPr lang="en-US" sz="10725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What to expect?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712172" y="2347196"/>
            <a:ext cx="9059829" cy="5592608"/>
            <a:chOff x="0" y="0"/>
            <a:chExt cx="12079772" cy="745681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504430" y="0"/>
              <a:ext cx="11575342" cy="794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690"/>
                </a:lnSpc>
              </a:pPr>
              <a:r>
                <a:rPr lang="en-US" b="true" sz="3908">
                  <a:solidFill>
                    <a:srgbClr val="FEF9D0"/>
                  </a:solidFill>
                  <a:latin typeface="Playfair Display Bold"/>
                  <a:ea typeface="Playfair Display Bold"/>
                  <a:cs typeface="Playfair Display Bold"/>
                  <a:sym typeface="Playfair Display Bold"/>
                </a:rPr>
                <a:t>Features: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952987"/>
              <a:ext cx="12079772" cy="55038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843929" indent="-421965" lvl="1">
                <a:lnSpc>
                  <a:spcPts val="5472"/>
                </a:lnSpc>
                <a:buFont typeface="Arial"/>
                <a:buChar char="•"/>
              </a:pPr>
              <a:r>
                <a:rPr lang="en-US" sz="3908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Add personal details to get recommended nutritional values</a:t>
              </a:r>
            </a:p>
            <a:p>
              <a:pPr algn="l" marL="843929" indent="-421965" lvl="1">
                <a:lnSpc>
                  <a:spcPts val="5472"/>
                </a:lnSpc>
                <a:buFont typeface="Arial"/>
                <a:buChar char="•"/>
              </a:pPr>
              <a:r>
                <a:rPr lang="en-US" sz="3908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Use those or pick your own </a:t>
              </a:r>
            </a:p>
            <a:p>
              <a:pPr algn="l" marL="843929" indent="-421965" lvl="1">
                <a:lnSpc>
                  <a:spcPts val="5472"/>
                </a:lnSpc>
                <a:buFont typeface="Arial"/>
                <a:buChar char="•"/>
              </a:pPr>
              <a:r>
                <a:rPr lang="en-US" sz="3908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Choose a dining court</a:t>
              </a:r>
            </a:p>
            <a:p>
              <a:pPr algn="l" marL="843929" indent="-421965" lvl="1">
                <a:lnSpc>
                  <a:spcPts val="5472"/>
                </a:lnSpc>
                <a:buFont typeface="Arial"/>
                <a:buChar char="•"/>
              </a:pPr>
              <a:r>
                <a:rPr lang="en-US" sz="3908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Add dietary preferences</a:t>
              </a:r>
            </a:p>
            <a:p>
              <a:pPr algn="l" marL="843929" indent="-421965" lvl="1">
                <a:lnSpc>
                  <a:spcPts val="5472"/>
                </a:lnSpc>
                <a:buFont typeface="Arial"/>
                <a:buChar char="•"/>
              </a:pPr>
              <a:r>
                <a:rPr lang="en-US" sz="3908">
                  <a:solidFill>
                    <a:srgbClr val="FEF9D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Get a list of suggested meals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6537953">
            <a:off x="11959535" y="-3492364"/>
            <a:ext cx="8572103" cy="8073362"/>
          </a:xfrm>
          <a:custGeom>
            <a:avLst/>
            <a:gdLst/>
            <a:ahLst/>
            <a:cxnLst/>
            <a:rect r="r" b="b" t="t" l="l"/>
            <a:pathLst>
              <a:path h="8073362" w="8572103">
                <a:moveTo>
                  <a:pt x="0" y="0"/>
                </a:moveTo>
                <a:lnTo>
                  <a:pt x="8572102" y="0"/>
                </a:lnTo>
                <a:lnTo>
                  <a:pt x="8572102" y="8073362"/>
                </a:lnTo>
                <a:lnTo>
                  <a:pt x="0" y="80733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63232" y="1682670"/>
            <a:ext cx="13890756" cy="1446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93"/>
              </a:lnSpc>
            </a:pPr>
            <a:r>
              <a:rPr lang="en-US" sz="1089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Future Plans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263232" y="3544238"/>
            <a:ext cx="13074175" cy="4702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Web Scraping for a dynamic database </a:t>
            </a:r>
          </a:p>
          <a:p>
            <a:pPr algn="l" marL="1560368" indent="-520123" lvl="2">
              <a:lnSpc>
                <a:spcPts val="4661"/>
              </a:lnSpc>
              <a:buFont typeface="Arial"/>
              <a:buChar char="⚬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Date + Meal period</a:t>
            </a:r>
          </a:p>
          <a:p>
            <a:pPr algn="l" marL="1560368" indent="-520123" lvl="2">
              <a:lnSpc>
                <a:spcPts val="4661"/>
              </a:lnSpc>
              <a:buFont typeface="Arial"/>
              <a:buChar char="⚬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Ingredients, Sodium, Cholesterol</a:t>
            </a:r>
          </a:p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Number of meals/day customization</a:t>
            </a:r>
          </a:p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Include more allergen tags &amp; preferences</a:t>
            </a:r>
          </a:p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Add MYO bars + “Save room for dessert”</a:t>
            </a:r>
          </a:p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Better combinatorial algorithm</a:t>
            </a:r>
          </a:p>
          <a:p>
            <a:pPr algn="l" marL="780184" indent="-390092" lvl="1">
              <a:lnSpc>
                <a:spcPts val="4661"/>
              </a:lnSpc>
              <a:buFont typeface="Arial"/>
              <a:buChar char="•"/>
            </a:pPr>
            <a:r>
              <a:rPr lang="en-US" sz="3613">
                <a:solidFill>
                  <a:srgbClr val="FEF9D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Supplement Purdue Dining Menus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268288">
            <a:off x="14137286" y="-362736"/>
            <a:ext cx="10936025" cy="10299747"/>
          </a:xfrm>
          <a:custGeom>
            <a:avLst/>
            <a:gdLst/>
            <a:ahLst/>
            <a:cxnLst/>
            <a:rect r="r" b="b" t="t" l="l"/>
            <a:pathLst>
              <a:path h="10299747" w="10936025">
                <a:moveTo>
                  <a:pt x="0" y="0"/>
                </a:moveTo>
                <a:lnTo>
                  <a:pt x="10936025" y="0"/>
                </a:lnTo>
                <a:lnTo>
                  <a:pt x="10936025" y="10299747"/>
                </a:lnTo>
                <a:lnTo>
                  <a:pt x="0" y="10299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268288">
            <a:off x="-5677775" y="-5849142"/>
            <a:ext cx="10936025" cy="10299747"/>
          </a:xfrm>
          <a:custGeom>
            <a:avLst/>
            <a:gdLst/>
            <a:ahLst/>
            <a:cxnLst/>
            <a:rect r="r" b="b" t="t" l="l"/>
            <a:pathLst>
              <a:path h="10299747" w="10936025">
                <a:moveTo>
                  <a:pt x="0" y="0"/>
                </a:moveTo>
                <a:lnTo>
                  <a:pt x="10936025" y="0"/>
                </a:lnTo>
                <a:lnTo>
                  <a:pt x="10936025" y="10299747"/>
                </a:lnTo>
                <a:lnTo>
                  <a:pt x="0" y="102997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48072" y="1304823"/>
            <a:ext cx="1922125" cy="2508449"/>
          </a:xfrm>
          <a:custGeom>
            <a:avLst/>
            <a:gdLst/>
            <a:ahLst/>
            <a:cxnLst/>
            <a:rect r="r" b="b" t="t" l="l"/>
            <a:pathLst>
              <a:path h="2508449" w="1922125">
                <a:moveTo>
                  <a:pt x="0" y="0"/>
                </a:moveTo>
                <a:lnTo>
                  <a:pt x="1922125" y="0"/>
                </a:lnTo>
                <a:lnTo>
                  <a:pt x="1922125" y="2508450"/>
                </a:lnTo>
                <a:lnTo>
                  <a:pt x="0" y="25084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rnd">
            <a:solidFill>
              <a:srgbClr val="FEF9D0"/>
            </a:solidFill>
            <a:prstDash val="solid"/>
            <a:round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Boilergains: Simplifying Meal Selection</dc:description>
  <dc:identifier>DAGzl2qyOyI</dc:identifier>
  <dcterms:modified xsi:type="dcterms:W3CDTF">2011-08-01T06:04:30Z</dcterms:modified>
  <cp:revision>1</cp:revision>
  <dc:title>Presentation - Boilergains: Simplifying Meal Selection</dc:title>
</cp:coreProperties>
</file>