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54" r:id="rId3"/>
    <p:sldId id="555" r:id="rId4"/>
    <p:sldId id="556" r:id="rId5"/>
    <p:sldId id="317" r:id="rId6"/>
    <p:sldId id="5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B5D7D-DDC7-4641-B7EA-A7214ADBBB9C}" v="1" dt="2024-01-21T19:06:1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diorio" userId="1375f94533d201e3" providerId="LiveId" clId="{4EDB5D7D-DDC7-4641-B7EA-A7214ADBBB9C}"/>
    <pc:docChg chg="custSel addSld modSld">
      <pc:chgData name="lisa diorio" userId="1375f94533d201e3" providerId="LiveId" clId="{4EDB5D7D-DDC7-4641-B7EA-A7214ADBBB9C}" dt="2024-01-21T19:08:30.932" v="91" actId="26606"/>
      <pc:docMkLst>
        <pc:docMk/>
      </pc:docMkLst>
      <pc:sldChg chg="modSp mod">
        <pc:chgData name="lisa diorio" userId="1375f94533d201e3" providerId="LiveId" clId="{4EDB5D7D-DDC7-4641-B7EA-A7214ADBBB9C}" dt="2024-01-21T19:08:12.555" v="90" actId="20577"/>
        <pc:sldMkLst>
          <pc:docMk/>
          <pc:sldMk cId="474833668" sldId="256"/>
        </pc:sldMkLst>
        <pc:spChg chg="mod">
          <ac:chgData name="lisa diorio" userId="1375f94533d201e3" providerId="LiveId" clId="{4EDB5D7D-DDC7-4641-B7EA-A7214ADBBB9C}" dt="2024-01-21T19:08:12.555" v="90" actId="20577"/>
          <ac:spMkLst>
            <pc:docMk/>
            <pc:sldMk cId="474833668" sldId="256"/>
            <ac:spMk id="2" creationId="{A53F5225-9CB0-6B24-8367-C50E817818B2}"/>
          </ac:spMkLst>
        </pc:spChg>
        <pc:spChg chg="mod">
          <ac:chgData name="lisa diorio" userId="1375f94533d201e3" providerId="LiveId" clId="{4EDB5D7D-DDC7-4641-B7EA-A7214ADBBB9C}" dt="2024-01-21T19:06:09.114" v="0" actId="20577"/>
          <ac:spMkLst>
            <pc:docMk/>
            <pc:sldMk cId="474833668" sldId="256"/>
            <ac:spMk id="3" creationId="{DAEB212C-EAD8-79D9-A7BA-729C5FD0DA9E}"/>
          </ac:spMkLst>
        </pc:spChg>
      </pc:sldChg>
      <pc:sldChg chg="modSp add mod">
        <pc:chgData name="lisa diorio" userId="1375f94533d201e3" providerId="LiveId" clId="{4EDB5D7D-DDC7-4641-B7EA-A7214ADBBB9C}" dt="2024-01-21T19:06:14.695" v="2" actId="27636"/>
        <pc:sldMkLst>
          <pc:docMk/>
          <pc:sldMk cId="104621225" sldId="317"/>
        </pc:sldMkLst>
        <pc:spChg chg="mod">
          <ac:chgData name="lisa diorio" userId="1375f94533d201e3" providerId="LiveId" clId="{4EDB5D7D-DDC7-4641-B7EA-A7214ADBBB9C}" dt="2024-01-21T19:06:14.695" v="2" actId="27636"/>
          <ac:spMkLst>
            <pc:docMk/>
            <pc:sldMk cId="104621225" sldId="317"/>
            <ac:spMk id="3" creationId="{4756A36B-1185-4C60-BF4A-F5F2A7BBA5D3}"/>
          </ac:spMkLst>
        </pc:spChg>
      </pc:sldChg>
      <pc:sldChg chg="modSp add mod">
        <pc:chgData name="lisa diorio" userId="1375f94533d201e3" providerId="LiveId" clId="{4EDB5D7D-DDC7-4641-B7EA-A7214ADBBB9C}" dt="2024-01-21T19:06:41.559" v="6" actId="1076"/>
        <pc:sldMkLst>
          <pc:docMk/>
          <pc:sldMk cId="466629245" sldId="554"/>
        </pc:sldMkLst>
        <pc:spChg chg="mod">
          <ac:chgData name="lisa diorio" userId="1375f94533d201e3" providerId="LiveId" clId="{4EDB5D7D-DDC7-4641-B7EA-A7214ADBBB9C}" dt="2024-01-21T19:06:34.783" v="5" actId="1076"/>
          <ac:spMkLst>
            <pc:docMk/>
            <pc:sldMk cId="466629245" sldId="554"/>
            <ac:spMk id="2" creationId="{07E4EADF-D83A-E5EA-59AB-25B2D997328A}"/>
          </ac:spMkLst>
        </pc:spChg>
        <pc:graphicFrameChg chg="mod">
          <ac:chgData name="lisa diorio" userId="1375f94533d201e3" providerId="LiveId" clId="{4EDB5D7D-DDC7-4641-B7EA-A7214ADBBB9C}" dt="2024-01-21T19:06:41.559" v="6" actId="1076"/>
          <ac:graphicFrameMkLst>
            <pc:docMk/>
            <pc:sldMk cId="466629245" sldId="554"/>
            <ac:graphicFrameMk id="5" creationId="{EDBC5D04-0908-5F99-33A4-AF40052C59EA}"/>
          </ac:graphicFrameMkLst>
        </pc:graphicFrameChg>
      </pc:sldChg>
      <pc:sldChg chg="modSp add mod">
        <pc:chgData name="lisa diorio" userId="1375f94533d201e3" providerId="LiveId" clId="{4EDB5D7D-DDC7-4641-B7EA-A7214ADBBB9C}" dt="2024-01-21T19:06:58.161" v="10" actId="14100"/>
        <pc:sldMkLst>
          <pc:docMk/>
          <pc:sldMk cId="222531969" sldId="555"/>
        </pc:sldMkLst>
        <pc:spChg chg="mod">
          <ac:chgData name="lisa diorio" userId="1375f94533d201e3" providerId="LiveId" clId="{4EDB5D7D-DDC7-4641-B7EA-A7214ADBBB9C}" dt="2024-01-21T19:06:48.224" v="7" actId="1076"/>
          <ac:spMkLst>
            <pc:docMk/>
            <pc:sldMk cId="222531969" sldId="555"/>
            <ac:spMk id="2" creationId="{E9A07E26-6B60-B0DA-0EC3-036887DDF7C1}"/>
          </ac:spMkLst>
        </pc:spChg>
        <pc:spChg chg="mod">
          <ac:chgData name="lisa diorio" userId="1375f94533d201e3" providerId="LiveId" clId="{4EDB5D7D-DDC7-4641-B7EA-A7214ADBBB9C}" dt="2024-01-21T19:06:58.161" v="10" actId="14100"/>
          <ac:spMkLst>
            <pc:docMk/>
            <pc:sldMk cId="222531969" sldId="555"/>
            <ac:spMk id="3" creationId="{39C70CAA-E368-958B-98F2-2FB5E7E87694}"/>
          </ac:spMkLst>
        </pc:spChg>
      </pc:sldChg>
      <pc:sldChg chg="add">
        <pc:chgData name="lisa diorio" userId="1375f94533d201e3" providerId="LiveId" clId="{4EDB5D7D-DDC7-4641-B7EA-A7214ADBBB9C}" dt="2024-01-21T19:06:14.643" v="1"/>
        <pc:sldMkLst>
          <pc:docMk/>
          <pc:sldMk cId="1690899736" sldId="556"/>
        </pc:sldMkLst>
      </pc:sldChg>
      <pc:sldChg chg="addSp delSp modSp new mod setBg modClrScheme chgLayout">
        <pc:chgData name="lisa diorio" userId="1375f94533d201e3" providerId="LiveId" clId="{4EDB5D7D-DDC7-4641-B7EA-A7214ADBBB9C}" dt="2024-01-21T19:08:30.932" v="91" actId="26606"/>
        <pc:sldMkLst>
          <pc:docMk/>
          <pc:sldMk cId="1271517599" sldId="557"/>
        </pc:sldMkLst>
        <pc:spChg chg="del mod ord">
          <ac:chgData name="lisa diorio" userId="1375f94533d201e3" providerId="LiveId" clId="{4EDB5D7D-DDC7-4641-B7EA-A7214ADBBB9C}" dt="2024-01-21T19:07:34.665" v="12" actId="700"/>
          <ac:spMkLst>
            <pc:docMk/>
            <pc:sldMk cId="1271517599" sldId="557"/>
            <ac:spMk id="2" creationId="{56842FD0-00AD-75A0-1764-1C4FCB17D2B1}"/>
          </ac:spMkLst>
        </pc:spChg>
        <pc:spChg chg="del mod ord">
          <ac:chgData name="lisa diorio" userId="1375f94533d201e3" providerId="LiveId" clId="{4EDB5D7D-DDC7-4641-B7EA-A7214ADBBB9C}" dt="2024-01-21T19:07:34.665" v="12" actId="700"/>
          <ac:spMkLst>
            <pc:docMk/>
            <pc:sldMk cId="1271517599" sldId="557"/>
            <ac:spMk id="3" creationId="{9466DD15-ECBA-F695-AF58-6A3FCFC43580}"/>
          </ac:spMkLst>
        </pc:spChg>
        <pc:spChg chg="add mod or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4" creationId="{08D2D89B-5926-8D14-C444-465F766C6427}"/>
          </ac:spMkLst>
        </pc:spChg>
        <pc:spChg chg="add del mod ord">
          <ac:chgData name="lisa diorio" userId="1375f94533d201e3" providerId="LiveId" clId="{4EDB5D7D-DDC7-4641-B7EA-A7214ADBBB9C}" dt="2024-01-21T19:07:48.345" v="39" actId="478"/>
          <ac:spMkLst>
            <pc:docMk/>
            <pc:sldMk cId="1271517599" sldId="557"/>
            <ac:spMk id="5" creationId="{3ABC81D5-A758-9A5D-6D59-920AA338B0D0}"/>
          </ac:spMkLst>
        </pc:spChg>
        <pc:spChg chg="ad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9" creationId="{BE194971-2F2D-44B0-8AE6-FF2DCCEE0A96}"/>
          </ac:spMkLst>
        </pc:spChg>
        <pc:spChg chg="ad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11" creationId="{1FF9A61E-EB11-4C46-82E1-3E00A3B4B4D6}"/>
          </ac:spMkLst>
        </pc:spChg>
        <pc:spChg chg="ad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15" creationId="{62AE8E50-35D4-4D5A-A4BB-168CBB027DA2}"/>
          </ac:spMkLst>
        </pc:spChg>
        <pc:spChg chg="ad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17" creationId="{C37D1D6D-17D8-4296-B000-665D1892D01E}"/>
          </ac:spMkLst>
        </pc:spChg>
        <pc:spChg chg="ad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19" creationId="{1B26E892-1320-40AA-9CA1-246721C18768}"/>
          </ac:spMkLst>
        </pc:spChg>
        <pc:spChg chg="add">
          <ac:chgData name="lisa diorio" userId="1375f94533d201e3" providerId="LiveId" clId="{4EDB5D7D-DDC7-4641-B7EA-A7214ADBBB9C}" dt="2024-01-21T19:08:30.932" v="91" actId="26606"/>
          <ac:spMkLst>
            <pc:docMk/>
            <pc:sldMk cId="1271517599" sldId="557"/>
            <ac:spMk id="23" creationId="{C170DF7D-4686-4BD5-A9CD-C8964928468D}"/>
          </ac:spMkLst>
        </pc:spChg>
        <pc:cxnChg chg="add">
          <ac:chgData name="lisa diorio" userId="1375f94533d201e3" providerId="LiveId" clId="{4EDB5D7D-DDC7-4641-B7EA-A7214ADBBB9C}" dt="2024-01-21T19:08:30.932" v="91" actId="26606"/>
          <ac:cxnSpMkLst>
            <pc:docMk/>
            <pc:sldMk cId="1271517599" sldId="557"/>
            <ac:cxnSpMk id="13" creationId="{5E564EB3-35F2-4EFF-87DC-642DC020526D}"/>
          </ac:cxnSpMkLst>
        </pc:cxnChg>
        <pc:cxnChg chg="add">
          <ac:chgData name="lisa diorio" userId="1375f94533d201e3" providerId="LiveId" clId="{4EDB5D7D-DDC7-4641-B7EA-A7214ADBBB9C}" dt="2024-01-21T19:08:30.932" v="91" actId="26606"/>
          <ac:cxnSpMkLst>
            <pc:docMk/>
            <pc:sldMk cId="1271517599" sldId="557"/>
            <ac:cxnSpMk id="21" creationId="{C9A1F79C-E4D1-4AAE-BA11-3A09005252E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1647B-731A-4F28-A6BC-60BAD660BA5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785A0E0-3102-49EA-9A6B-6F7B3D017B9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/>
            <a:t>What is the site/business/organization?</a:t>
          </a:r>
        </a:p>
      </dgm:t>
    </dgm:pt>
    <dgm:pt modelId="{E17E0B01-79B9-4BEC-8DF9-6E72B896E8D6}" type="parTrans" cxnId="{2F370997-44C5-4169-89C5-8235731C5EDA}">
      <dgm:prSet/>
      <dgm:spPr/>
      <dgm:t>
        <a:bodyPr/>
        <a:lstStyle/>
        <a:p>
          <a:endParaRPr lang="en-US" sz="1800"/>
        </a:p>
      </dgm:t>
    </dgm:pt>
    <dgm:pt modelId="{FAA48549-88D6-408F-B037-3581647EB78F}" type="sibTrans" cxnId="{2F370997-44C5-4169-89C5-8235731C5EDA}">
      <dgm:prSet/>
      <dgm:spPr/>
      <dgm:t>
        <a:bodyPr/>
        <a:lstStyle/>
        <a:p>
          <a:endParaRPr lang="en-US" sz="1800"/>
        </a:p>
      </dgm:t>
    </dgm:pt>
    <dgm:pt modelId="{9F620937-A97E-4EB9-AEBB-9A6D8B94F53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/>
            <a:t>What is the business model for the business (how do they make money / measure success)?</a:t>
          </a:r>
        </a:p>
      </dgm:t>
    </dgm:pt>
    <dgm:pt modelId="{3D0A3D00-B742-430E-9A13-E1F28A712192}" type="parTrans" cxnId="{8F901169-75F4-4C42-9B5B-AFD11670D1C7}">
      <dgm:prSet/>
      <dgm:spPr/>
      <dgm:t>
        <a:bodyPr/>
        <a:lstStyle/>
        <a:p>
          <a:endParaRPr lang="en-US" sz="1800"/>
        </a:p>
      </dgm:t>
    </dgm:pt>
    <dgm:pt modelId="{C5422F90-4966-44CD-AA03-F35C02B101C3}" type="sibTrans" cxnId="{8F901169-75F4-4C42-9B5B-AFD11670D1C7}">
      <dgm:prSet/>
      <dgm:spPr/>
      <dgm:t>
        <a:bodyPr/>
        <a:lstStyle/>
        <a:p>
          <a:endParaRPr lang="en-US" sz="1800"/>
        </a:p>
      </dgm:t>
    </dgm:pt>
    <dgm:pt modelId="{BCBE768F-8A68-4145-9F7E-AFEBD5F3402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/>
            <a:t>What is the business goal for the site? How is it monetized? How is ROI achieved?</a:t>
          </a:r>
        </a:p>
      </dgm:t>
    </dgm:pt>
    <dgm:pt modelId="{4110B1BA-9AEC-4829-B9A1-4A71C65410FF}" type="parTrans" cxnId="{5E7C875B-A27C-4656-878F-BC09D4820CC9}">
      <dgm:prSet/>
      <dgm:spPr/>
      <dgm:t>
        <a:bodyPr/>
        <a:lstStyle/>
        <a:p>
          <a:endParaRPr lang="en-US" sz="1800"/>
        </a:p>
      </dgm:t>
    </dgm:pt>
    <dgm:pt modelId="{C5F1ABA9-CE67-43A3-8D1F-6336A395B0A4}" type="sibTrans" cxnId="{5E7C875B-A27C-4656-878F-BC09D4820CC9}">
      <dgm:prSet/>
      <dgm:spPr/>
      <dgm:t>
        <a:bodyPr/>
        <a:lstStyle/>
        <a:p>
          <a:endParaRPr lang="en-US" sz="1800"/>
        </a:p>
      </dgm:t>
    </dgm:pt>
    <dgm:pt modelId="{EAAD3189-AAF3-4BE6-8E17-AF97112EED7A}" type="pres">
      <dgm:prSet presAssocID="{6751647B-731A-4F28-A6BC-60BAD660BA54}" presName="root" presStyleCnt="0">
        <dgm:presLayoutVars>
          <dgm:dir/>
          <dgm:resizeHandles val="exact"/>
        </dgm:presLayoutVars>
      </dgm:prSet>
      <dgm:spPr/>
    </dgm:pt>
    <dgm:pt modelId="{29E57B73-B8D1-40F9-BAB0-E1325C27664C}" type="pres">
      <dgm:prSet presAssocID="{D785A0E0-3102-49EA-9A6B-6F7B3D017B96}" presName="compNode" presStyleCnt="0"/>
      <dgm:spPr/>
    </dgm:pt>
    <dgm:pt modelId="{19AB3197-EA10-43AA-975B-C98F441C1C52}" type="pres">
      <dgm:prSet presAssocID="{D785A0E0-3102-49EA-9A6B-6F7B3D017B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6EEE585-18A8-41B6-A124-5A80F8EF5339}" type="pres">
      <dgm:prSet presAssocID="{D785A0E0-3102-49EA-9A6B-6F7B3D017B96}" presName="iconSpace" presStyleCnt="0"/>
      <dgm:spPr/>
    </dgm:pt>
    <dgm:pt modelId="{561206D4-C915-486F-823C-B7848AC3C824}" type="pres">
      <dgm:prSet presAssocID="{D785A0E0-3102-49EA-9A6B-6F7B3D017B96}" presName="parTx" presStyleLbl="revTx" presStyleIdx="0" presStyleCnt="6">
        <dgm:presLayoutVars>
          <dgm:chMax val="0"/>
          <dgm:chPref val="0"/>
        </dgm:presLayoutVars>
      </dgm:prSet>
      <dgm:spPr/>
    </dgm:pt>
    <dgm:pt modelId="{2FA63D23-C4DE-428A-B219-57802050972E}" type="pres">
      <dgm:prSet presAssocID="{D785A0E0-3102-49EA-9A6B-6F7B3D017B96}" presName="txSpace" presStyleCnt="0"/>
      <dgm:spPr/>
    </dgm:pt>
    <dgm:pt modelId="{A76DAAC2-CC87-4FC6-B23D-5173407D4CA5}" type="pres">
      <dgm:prSet presAssocID="{D785A0E0-3102-49EA-9A6B-6F7B3D017B96}" presName="desTx" presStyleLbl="revTx" presStyleIdx="1" presStyleCnt="6">
        <dgm:presLayoutVars/>
      </dgm:prSet>
      <dgm:spPr/>
    </dgm:pt>
    <dgm:pt modelId="{8D6D9DFD-D62A-4C8E-B734-14B1960AD4D3}" type="pres">
      <dgm:prSet presAssocID="{FAA48549-88D6-408F-B037-3581647EB78F}" presName="sibTrans" presStyleCnt="0"/>
      <dgm:spPr/>
    </dgm:pt>
    <dgm:pt modelId="{D0483732-878D-4F6B-B234-90208481BBA5}" type="pres">
      <dgm:prSet presAssocID="{9F620937-A97E-4EB9-AEBB-9A6D8B94F53F}" presName="compNode" presStyleCnt="0"/>
      <dgm:spPr/>
    </dgm:pt>
    <dgm:pt modelId="{0B162CF6-F9D1-4190-BCB8-BC63DF9FF6C5}" type="pres">
      <dgm:prSet presAssocID="{9F620937-A97E-4EB9-AEBB-9A6D8B94F5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BB31659-E6BD-40B2-9627-F0DDF6B9F13C}" type="pres">
      <dgm:prSet presAssocID="{9F620937-A97E-4EB9-AEBB-9A6D8B94F53F}" presName="iconSpace" presStyleCnt="0"/>
      <dgm:spPr/>
    </dgm:pt>
    <dgm:pt modelId="{B0FB5807-CA27-4450-81F8-A74AB7C4A0BE}" type="pres">
      <dgm:prSet presAssocID="{9F620937-A97E-4EB9-AEBB-9A6D8B94F53F}" presName="parTx" presStyleLbl="revTx" presStyleIdx="2" presStyleCnt="6">
        <dgm:presLayoutVars>
          <dgm:chMax val="0"/>
          <dgm:chPref val="0"/>
        </dgm:presLayoutVars>
      </dgm:prSet>
      <dgm:spPr/>
    </dgm:pt>
    <dgm:pt modelId="{E6E02A2B-6391-43DA-8767-86387F5C78BC}" type="pres">
      <dgm:prSet presAssocID="{9F620937-A97E-4EB9-AEBB-9A6D8B94F53F}" presName="txSpace" presStyleCnt="0"/>
      <dgm:spPr/>
    </dgm:pt>
    <dgm:pt modelId="{C7C241EF-E9ED-4F53-A20B-27AA2EB13B19}" type="pres">
      <dgm:prSet presAssocID="{9F620937-A97E-4EB9-AEBB-9A6D8B94F53F}" presName="desTx" presStyleLbl="revTx" presStyleIdx="3" presStyleCnt="6">
        <dgm:presLayoutVars/>
      </dgm:prSet>
      <dgm:spPr/>
    </dgm:pt>
    <dgm:pt modelId="{5A6C79CF-5587-4A9D-B6B4-63340A7B26B7}" type="pres">
      <dgm:prSet presAssocID="{C5422F90-4966-44CD-AA03-F35C02B101C3}" presName="sibTrans" presStyleCnt="0"/>
      <dgm:spPr/>
    </dgm:pt>
    <dgm:pt modelId="{0409DB62-5A4A-4F8B-9DC5-387381C5949E}" type="pres">
      <dgm:prSet presAssocID="{BCBE768F-8A68-4145-9F7E-AFEBD5F3402B}" presName="compNode" presStyleCnt="0"/>
      <dgm:spPr/>
    </dgm:pt>
    <dgm:pt modelId="{B7FCC4E3-042D-4456-B140-54FF49A8144F}" type="pres">
      <dgm:prSet presAssocID="{BCBE768F-8A68-4145-9F7E-AFEBD5F340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CE33D84-9794-4A36-8348-584DE626BAA8}" type="pres">
      <dgm:prSet presAssocID="{BCBE768F-8A68-4145-9F7E-AFEBD5F3402B}" presName="iconSpace" presStyleCnt="0"/>
      <dgm:spPr/>
    </dgm:pt>
    <dgm:pt modelId="{69295500-D908-47C9-9BD9-16BF9DE1D806}" type="pres">
      <dgm:prSet presAssocID="{BCBE768F-8A68-4145-9F7E-AFEBD5F3402B}" presName="parTx" presStyleLbl="revTx" presStyleIdx="4" presStyleCnt="6">
        <dgm:presLayoutVars>
          <dgm:chMax val="0"/>
          <dgm:chPref val="0"/>
        </dgm:presLayoutVars>
      </dgm:prSet>
      <dgm:spPr/>
    </dgm:pt>
    <dgm:pt modelId="{E00BA1ED-4138-401F-8F86-9CD144A64003}" type="pres">
      <dgm:prSet presAssocID="{BCBE768F-8A68-4145-9F7E-AFEBD5F3402B}" presName="txSpace" presStyleCnt="0"/>
      <dgm:spPr/>
    </dgm:pt>
    <dgm:pt modelId="{4D5EB7A4-B4D2-412F-8F8F-A06E9216D8A6}" type="pres">
      <dgm:prSet presAssocID="{BCBE768F-8A68-4145-9F7E-AFEBD5F3402B}" presName="desTx" presStyleLbl="revTx" presStyleIdx="5" presStyleCnt="6" custLinFactY="-13944" custLinFactNeighborY="-100000">
        <dgm:presLayoutVars/>
      </dgm:prSet>
      <dgm:spPr/>
    </dgm:pt>
  </dgm:ptLst>
  <dgm:cxnLst>
    <dgm:cxn modelId="{0859153F-36F4-4EA1-889E-72F5B1AC6D82}" type="presOf" srcId="{BCBE768F-8A68-4145-9F7E-AFEBD5F3402B}" destId="{69295500-D908-47C9-9BD9-16BF9DE1D806}" srcOrd="0" destOrd="0" presId="urn:microsoft.com/office/officeart/2018/5/layout/CenteredIconLabelDescriptionList"/>
    <dgm:cxn modelId="{5E7C875B-A27C-4656-878F-BC09D4820CC9}" srcId="{6751647B-731A-4F28-A6BC-60BAD660BA54}" destId="{BCBE768F-8A68-4145-9F7E-AFEBD5F3402B}" srcOrd="2" destOrd="0" parTransId="{4110B1BA-9AEC-4829-B9A1-4A71C65410FF}" sibTransId="{C5F1ABA9-CE67-43A3-8D1F-6336A395B0A4}"/>
    <dgm:cxn modelId="{8F901169-75F4-4C42-9B5B-AFD11670D1C7}" srcId="{6751647B-731A-4F28-A6BC-60BAD660BA54}" destId="{9F620937-A97E-4EB9-AEBB-9A6D8B94F53F}" srcOrd="1" destOrd="0" parTransId="{3D0A3D00-B742-430E-9A13-E1F28A712192}" sibTransId="{C5422F90-4966-44CD-AA03-F35C02B101C3}"/>
    <dgm:cxn modelId="{60EA377D-36B6-42EE-9167-9961D631944F}" type="presOf" srcId="{D785A0E0-3102-49EA-9A6B-6F7B3D017B96}" destId="{561206D4-C915-486F-823C-B7848AC3C824}" srcOrd="0" destOrd="0" presId="urn:microsoft.com/office/officeart/2018/5/layout/CenteredIconLabelDescriptionList"/>
    <dgm:cxn modelId="{3434A38F-961C-4C2F-A386-DD2850CD4B61}" type="presOf" srcId="{6751647B-731A-4F28-A6BC-60BAD660BA54}" destId="{EAAD3189-AAF3-4BE6-8E17-AF97112EED7A}" srcOrd="0" destOrd="0" presId="urn:microsoft.com/office/officeart/2018/5/layout/CenteredIconLabelDescriptionList"/>
    <dgm:cxn modelId="{2F370997-44C5-4169-89C5-8235731C5EDA}" srcId="{6751647B-731A-4F28-A6BC-60BAD660BA54}" destId="{D785A0E0-3102-49EA-9A6B-6F7B3D017B96}" srcOrd="0" destOrd="0" parTransId="{E17E0B01-79B9-4BEC-8DF9-6E72B896E8D6}" sibTransId="{FAA48549-88D6-408F-B037-3581647EB78F}"/>
    <dgm:cxn modelId="{143691A9-ACDA-4623-A124-2ACBC93B917F}" type="presOf" srcId="{9F620937-A97E-4EB9-AEBB-9A6D8B94F53F}" destId="{B0FB5807-CA27-4450-81F8-A74AB7C4A0BE}" srcOrd="0" destOrd="0" presId="urn:microsoft.com/office/officeart/2018/5/layout/CenteredIconLabelDescriptionList"/>
    <dgm:cxn modelId="{B7B7CCD3-197C-4E46-ABCD-A4BE59687B7B}" type="presParOf" srcId="{EAAD3189-AAF3-4BE6-8E17-AF97112EED7A}" destId="{29E57B73-B8D1-40F9-BAB0-E1325C27664C}" srcOrd="0" destOrd="0" presId="urn:microsoft.com/office/officeart/2018/5/layout/CenteredIconLabelDescriptionList"/>
    <dgm:cxn modelId="{D708DBBD-D1E5-431E-AF73-38F486ADABBE}" type="presParOf" srcId="{29E57B73-B8D1-40F9-BAB0-E1325C27664C}" destId="{19AB3197-EA10-43AA-975B-C98F441C1C52}" srcOrd="0" destOrd="0" presId="urn:microsoft.com/office/officeart/2018/5/layout/CenteredIconLabelDescriptionList"/>
    <dgm:cxn modelId="{81B5F474-8C71-4BC9-9963-3A2C009C59BF}" type="presParOf" srcId="{29E57B73-B8D1-40F9-BAB0-E1325C27664C}" destId="{D6EEE585-18A8-41B6-A124-5A80F8EF5339}" srcOrd="1" destOrd="0" presId="urn:microsoft.com/office/officeart/2018/5/layout/CenteredIconLabelDescriptionList"/>
    <dgm:cxn modelId="{A305F034-0B2C-4578-B88E-B5FAE25B06CF}" type="presParOf" srcId="{29E57B73-B8D1-40F9-BAB0-E1325C27664C}" destId="{561206D4-C915-486F-823C-B7848AC3C824}" srcOrd="2" destOrd="0" presId="urn:microsoft.com/office/officeart/2018/5/layout/CenteredIconLabelDescriptionList"/>
    <dgm:cxn modelId="{02CA63F3-996A-40BD-8D85-A1089FA04DFB}" type="presParOf" srcId="{29E57B73-B8D1-40F9-BAB0-E1325C27664C}" destId="{2FA63D23-C4DE-428A-B219-57802050972E}" srcOrd="3" destOrd="0" presId="urn:microsoft.com/office/officeart/2018/5/layout/CenteredIconLabelDescriptionList"/>
    <dgm:cxn modelId="{46D76A4A-1462-4B78-8327-29A420FFAE4F}" type="presParOf" srcId="{29E57B73-B8D1-40F9-BAB0-E1325C27664C}" destId="{A76DAAC2-CC87-4FC6-B23D-5173407D4CA5}" srcOrd="4" destOrd="0" presId="urn:microsoft.com/office/officeart/2018/5/layout/CenteredIconLabelDescriptionList"/>
    <dgm:cxn modelId="{6EC1BD40-6099-4B03-92B4-9CE09F5573EE}" type="presParOf" srcId="{EAAD3189-AAF3-4BE6-8E17-AF97112EED7A}" destId="{8D6D9DFD-D62A-4C8E-B734-14B1960AD4D3}" srcOrd="1" destOrd="0" presId="urn:microsoft.com/office/officeart/2018/5/layout/CenteredIconLabelDescriptionList"/>
    <dgm:cxn modelId="{FED528E2-321A-4029-A45C-78DE71EC3C4A}" type="presParOf" srcId="{EAAD3189-AAF3-4BE6-8E17-AF97112EED7A}" destId="{D0483732-878D-4F6B-B234-90208481BBA5}" srcOrd="2" destOrd="0" presId="urn:microsoft.com/office/officeart/2018/5/layout/CenteredIconLabelDescriptionList"/>
    <dgm:cxn modelId="{112592CC-F60C-416F-99F1-5E85881CA2B4}" type="presParOf" srcId="{D0483732-878D-4F6B-B234-90208481BBA5}" destId="{0B162CF6-F9D1-4190-BCB8-BC63DF9FF6C5}" srcOrd="0" destOrd="0" presId="urn:microsoft.com/office/officeart/2018/5/layout/CenteredIconLabelDescriptionList"/>
    <dgm:cxn modelId="{5A187591-9148-4063-A215-1AB31A62A83E}" type="presParOf" srcId="{D0483732-878D-4F6B-B234-90208481BBA5}" destId="{5BB31659-E6BD-40B2-9627-F0DDF6B9F13C}" srcOrd="1" destOrd="0" presId="urn:microsoft.com/office/officeart/2018/5/layout/CenteredIconLabelDescriptionList"/>
    <dgm:cxn modelId="{89F83F01-512E-48FD-9C16-AB80EA4B5F3D}" type="presParOf" srcId="{D0483732-878D-4F6B-B234-90208481BBA5}" destId="{B0FB5807-CA27-4450-81F8-A74AB7C4A0BE}" srcOrd="2" destOrd="0" presId="urn:microsoft.com/office/officeart/2018/5/layout/CenteredIconLabelDescriptionList"/>
    <dgm:cxn modelId="{D53F9888-0ACE-4689-A717-06D3B264E16C}" type="presParOf" srcId="{D0483732-878D-4F6B-B234-90208481BBA5}" destId="{E6E02A2B-6391-43DA-8767-86387F5C78BC}" srcOrd="3" destOrd="0" presId="urn:microsoft.com/office/officeart/2018/5/layout/CenteredIconLabelDescriptionList"/>
    <dgm:cxn modelId="{C0B1F573-6300-481B-A788-F14BB5E76C5B}" type="presParOf" srcId="{D0483732-878D-4F6B-B234-90208481BBA5}" destId="{C7C241EF-E9ED-4F53-A20B-27AA2EB13B19}" srcOrd="4" destOrd="0" presId="urn:microsoft.com/office/officeart/2018/5/layout/CenteredIconLabelDescriptionList"/>
    <dgm:cxn modelId="{854F8509-63E0-4F6F-8DA0-7DF78755815C}" type="presParOf" srcId="{EAAD3189-AAF3-4BE6-8E17-AF97112EED7A}" destId="{5A6C79CF-5587-4A9D-B6B4-63340A7B26B7}" srcOrd="3" destOrd="0" presId="urn:microsoft.com/office/officeart/2018/5/layout/CenteredIconLabelDescriptionList"/>
    <dgm:cxn modelId="{9E994164-6FFA-48E1-8416-3C3F8410FB25}" type="presParOf" srcId="{EAAD3189-AAF3-4BE6-8E17-AF97112EED7A}" destId="{0409DB62-5A4A-4F8B-9DC5-387381C5949E}" srcOrd="4" destOrd="0" presId="urn:microsoft.com/office/officeart/2018/5/layout/CenteredIconLabelDescriptionList"/>
    <dgm:cxn modelId="{9F312D95-8972-445C-9006-9AEB5C3A514C}" type="presParOf" srcId="{0409DB62-5A4A-4F8B-9DC5-387381C5949E}" destId="{B7FCC4E3-042D-4456-B140-54FF49A8144F}" srcOrd="0" destOrd="0" presId="urn:microsoft.com/office/officeart/2018/5/layout/CenteredIconLabelDescriptionList"/>
    <dgm:cxn modelId="{434D2000-5749-4133-8B2B-D20FABC125E5}" type="presParOf" srcId="{0409DB62-5A4A-4F8B-9DC5-387381C5949E}" destId="{FCE33D84-9794-4A36-8348-584DE626BAA8}" srcOrd="1" destOrd="0" presId="urn:microsoft.com/office/officeart/2018/5/layout/CenteredIconLabelDescriptionList"/>
    <dgm:cxn modelId="{C086AB06-A23F-43BD-A349-2827677B148A}" type="presParOf" srcId="{0409DB62-5A4A-4F8B-9DC5-387381C5949E}" destId="{69295500-D908-47C9-9BD9-16BF9DE1D806}" srcOrd="2" destOrd="0" presId="urn:microsoft.com/office/officeart/2018/5/layout/CenteredIconLabelDescriptionList"/>
    <dgm:cxn modelId="{E305B6BC-B14A-4E18-BA7E-47C65F6A69C3}" type="presParOf" srcId="{0409DB62-5A4A-4F8B-9DC5-387381C5949E}" destId="{E00BA1ED-4138-401F-8F86-9CD144A64003}" srcOrd="3" destOrd="0" presId="urn:microsoft.com/office/officeart/2018/5/layout/CenteredIconLabelDescriptionList"/>
    <dgm:cxn modelId="{076A66FA-33AE-4708-93C1-61F4135A1198}" type="presParOf" srcId="{0409DB62-5A4A-4F8B-9DC5-387381C5949E}" destId="{4D5EB7A4-B4D2-412F-8F8F-A06E9216D8A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51647B-731A-4F28-A6BC-60BAD660BA5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0532CD6-78A4-404C-A189-446F3588CE4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/>
            <a:t>Who is the user?  </a:t>
          </a:r>
          <a:br>
            <a:rPr lang="en-US" sz="1800" b="0" dirty="0"/>
          </a:br>
          <a:r>
            <a:rPr lang="en-US" sz="1800" b="0" dirty="0"/>
            <a:t>Who is the site for?</a:t>
          </a:r>
          <a:endParaRPr lang="en-US" sz="1800" dirty="0"/>
        </a:p>
      </dgm:t>
    </dgm:pt>
    <dgm:pt modelId="{6877D8C6-F676-484D-BEED-745108D5D8AE}" type="parTrans" cxnId="{8805D102-414B-444E-9941-FDD9AC39A1AF}">
      <dgm:prSet/>
      <dgm:spPr/>
      <dgm:t>
        <a:bodyPr/>
        <a:lstStyle/>
        <a:p>
          <a:endParaRPr lang="en-US" sz="1800"/>
        </a:p>
      </dgm:t>
    </dgm:pt>
    <dgm:pt modelId="{6CA0ED45-34DC-43BA-9282-079CADD3A04B}" type="sibTrans" cxnId="{8805D102-414B-444E-9941-FDD9AC39A1AF}">
      <dgm:prSet/>
      <dgm:spPr/>
      <dgm:t>
        <a:bodyPr/>
        <a:lstStyle/>
        <a:p>
          <a:endParaRPr lang="en-US" sz="1800"/>
        </a:p>
      </dgm:t>
    </dgm:pt>
    <dgm:pt modelId="{D0F2575D-5B90-458F-98B0-8B86000632C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/>
            <a:t>What is the user’s goal?</a:t>
          </a:r>
        </a:p>
      </dgm:t>
    </dgm:pt>
    <dgm:pt modelId="{A8886FF7-C260-443B-B1A1-7D2E9C9F028A}" type="parTrans" cxnId="{4B41B550-BBEB-4D35-9433-AF7DB7E4B970}">
      <dgm:prSet/>
      <dgm:spPr/>
      <dgm:t>
        <a:bodyPr/>
        <a:lstStyle/>
        <a:p>
          <a:endParaRPr lang="en-US" sz="1800"/>
        </a:p>
      </dgm:t>
    </dgm:pt>
    <dgm:pt modelId="{E4FBCA62-EF4B-4CB2-9BA9-583774C9035A}" type="sibTrans" cxnId="{4B41B550-BBEB-4D35-9433-AF7DB7E4B970}">
      <dgm:prSet/>
      <dgm:spPr/>
      <dgm:t>
        <a:bodyPr/>
        <a:lstStyle/>
        <a:p>
          <a:endParaRPr lang="en-US" sz="1800"/>
        </a:p>
      </dgm:t>
    </dgm:pt>
    <dgm:pt modelId="{577B01E1-F126-4375-990A-F432A4C70A5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0" dirty="0"/>
            <a:t>How can the site entice the user to take action to meet the business goals?</a:t>
          </a:r>
        </a:p>
      </dgm:t>
    </dgm:pt>
    <dgm:pt modelId="{CB09BCFD-F570-43EC-A153-D516FA36F854}" type="parTrans" cxnId="{E4AF3AB3-4E3D-488C-B7D8-0924A5BD23C2}">
      <dgm:prSet/>
      <dgm:spPr/>
      <dgm:t>
        <a:bodyPr/>
        <a:lstStyle/>
        <a:p>
          <a:endParaRPr lang="en-US" sz="1800"/>
        </a:p>
      </dgm:t>
    </dgm:pt>
    <dgm:pt modelId="{F0287858-DC8F-44A9-9EFF-133745F0908F}" type="sibTrans" cxnId="{E4AF3AB3-4E3D-488C-B7D8-0924A5BD23C2}">
      <dgm:prSet/>
      <dgm:spPr/>
      <dgm:t>
        <a:bodyPr/>
        <a:lstStyle/>
        <a:p>
          <a:endParaRPr lang="en-US" sz="1800"/>
        </a:p>
      </dgm:t>
    </dgm:pt>
    <dgm:pt modelId="{EAAD3189-AAF3-4BE6-8E17-AF97112EED7A}" type="pres">
      <dgm:prSet presAssocID="{6751647B-731A-4F28-A6BC-60BAD660BA54}" presName="root" presStyleCnt="0">
        <dgm:presLayoutVars>
          <dgm:dir/>
          <dgm:resizeHandles val="exact"/>
        </dgm:presLayoutVars>
      </dgm:prSet>
      <dgm:spPr/>
    </dgm:pt>
    <dgm:pt modelId="{5750B960-9DEF-46E2-98B5-3DE8AA9D5588}" type="pres">
      <dgm:prSet presAssocID="{A0532CD6-78A4-404C-A189-446F3588CE42}" presName="compNode" presStyleCnt="0"/>
      <dgm:spPr/>
    </dgm:pt>
    <dgm:pt modelId="{FB2E7179-48A2-4EB4-9A4A-F527380E8C08}" type="pres">
      <dgm:prSet presAssocID="{A0532CD6-78A4-404C-A189-446F3588CE42}" presName="iconRect" presStyleLbl="node1" presStyleIdx="0" presStyleCnt="3" custLinFactNeighborY="-146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A772343C-38B5-4EE1-8BA0-B122E9B2A050}" type="pres">
      <dgm:prSet presAssocID="{A0532CD6-78A4-404C-A189-446F3588CE42}" presName="iconSpace" presStyleCnt="0"/>
      <dgm:spPr/>
    </dgm:pt>
    <dgm:pt modelId="{49FB5705-BC76-4A6B-96F4-0ECCB557AC12}" type="pres">
      <dgm:prSet presAssocID="{A0532CD6-78A4-404C-A189-446F3588CE42}" presName="parTx" presStyleLbl="revTx" presStyleIdx="0" presStyleCnt="6">
        <dgm:presLayoutVars>
          <dgm:chMax val="0"/>
          <dgm:chPref val="0"/>
        </dgm:presLayoutVars>
      </dgm:prSet>
      <dgm:spPr/>
    </dgm:pt>
    <dgm:pt modelId="{2E16803D-5DD0-4635-8586-92896B364A2D}" type="pres">
      <dgm:prSet presAssocID="{A0532CD6-78A4-404C-A189-446F3588CE42}" presName="txSpace" presStyleCnt="0"/>
      <dgm:spPr/>
    </dgm:pt>
    <dgm:pt modelId="{D87BAB3C-B017-4E5A-A50E-585F5ED6F888}" type="pres">
      <dgm:prSet presAssocID="{A0532CD6-78A4-404C-A189-446F3588CE42}" presName="desTx" presStyleLbl="revTx" presStyleIdx="1" presStyleCnt="6">
        <dgm:presLayoutVars/>
      </dgm:prSet>
      <dgm:spPr/>
    </dgm:pt>
    <dgm:pt modelId="{44C353B4-6D90-4EF2-B1C4-045F82720437}" type="pres">
      <dgm:prSet presAssocID="{6CA0ED45-34DC-43BA-9282-079CADD3A04B}" presName="sibTrans" presStyleCnt="0"/>
      <dgm:spPr/>
    </dgm:pt>
    <dgm:pt modelId="{73A6A500-C0B9-4CCA-86DC-E3CB64F1ABA3}" type="pres">
      <dgm:prSet presAssocID="{D0F2575D-5B90-458F-98B0-8B86000632C9}" presName="compNode" presStyleCnt="0"/>
      <dgm:spPr/>
    </dgm:pt>
    <dgm:pt modelId="{DF95C0CC-6326-47A5-9852-6DAD72774A4C}" type="pres">
      <dgm:prSet presAssocID="{D0F2575D-5B90-458F-98B0-8B86000632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651404E-1DE1-4B58-9363-BD7C0AE2F8EE}" type="pres">
      <dgm:prSet presAssocID="{D0F2575D-5B90-458F-98B0-8B86000632C9}" presName="iconSpace" presStyleCnt="0"/>
      <dgm:spPr/>
    </dgm:pt>
    <dgm:pt modelId="{BF0387AD-A14A-4F14-8125-139DF60C9987}" type="pres">
      <dgm:prSet presAssocID="{D0F2575D-5B90-458F-98B0-8B86000632C9}" presName="parTx" presStyleLbl="revTx" presStyleIdx="2" presStyleCnt="6">
        <dgm:presLayoutVars>
          <dgm:chMax val="0"/>
          <dgm:chPref val="0"/>
        </dgm:presLayoutVars>
      </dgm:prSet>
      <dgm:spPr/>
    </dgm:pt>
    <dgm:pt modelId="{9CCC8493-AE7E-4A03-ABE1-484EB41B42A5}" type="pres">
      <dgm:prSet presAssocID="{D0F2575D-5B90-458F-98B0-8B86000632C9}" presName="txSpace" presStyleCnt="0"/>
      <dgm:spPr/>
    </dgm:pt>
    <dgm:pt modelId="{8432C393-61D9-41FC-9FF6-D3E4016A9B70}" type="pres">
      <dgm:prSet presAssocID="{D0F2575D-5B90-458F-98B0-8B86000632C9}" presName="desTx" presStyleLbl="revTx" presStyleIdx="3" presStyleCnt="6">
        <dgm:presLayoutVars/>
      </dgm:prSet>
      <dgm:spPr/>
    </dgm:pt>
    <dgm:pt modelId="{D287FE2E-BFC5-4823-829C-C6A143D10338}" type="pres">
      <dgm:prSet presAssocID="{E4FBCA62-EF4B-4CB2-9BA9-583774C9035A}" presName="sibTrans" presStyleCnt="0"/>
      <dgm:spPr/>
    </dgm:pt>
    <dgm:pt modelId="{8D992896-4701-476A-9CF9-4EBC22AEA030}" type="pres">
      <dgm:prSet presAssocID="{577B01E1-F126-4375-990A-F432A4C70A5E}" presName="compNode" presStyleCnt="0"/>
      <dgm:spPr/>
    </dgm:pt>
    <dgm:pt modelId="{71FFF4F9-8BEC-4DC3-BF60-67F71E2A0BF7}" type="pres">
      <dgm:prSet presAssocID="{577B01E1-F126-4375-990A-F432A4C70A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43CCBF6-4D19-4739-A148-F4851C8E4001}" type="pres">
      <dgm:prSet presAssocID="{577B01E1-F126-4375-990A-F432A4C70A5E}" presName="iconSpace" presStyleCnt="0"/>
      <dgm:spPr/>
    </dgm:pt>
    <dgm:pt modelId="{C2BECDF1-CD6C-4536-8F4D-EB4F52A0C584}" type="pres">
      <dgm:prSet presAssocID="{577B01E1-F126-4375-990A-F432A4C70A5E}" presName="parTx" presStyleLbl="revTx" presStyleIdx="4" presStyleCnt="6">
        <dgm:presLayoutVars>
          <dgm:chMax val="0"/>
          <dgm:chPref val="0"/>
        </dgm:presLayoutVars>
      </dgm:prSet>
      <dgm:spPr/>
    </dgm:pt>
    <dgm:pt modelId="{85FE52E2-B679-4F05-B137-C274C59CCB0E}" type="pres">
      <dgm:prSet presAssocID="{577B01E1-F126-4375-990A-F432A4C70A5E}" presName="txSpace" presStyleCnt="0"/>
      <dgm:spPr/>
    </dgm:pt>
    <dgm:pt modelId="{B24E6175-65C8-4E2F-8253-43E22826B758}" type="pres">
      <dgm:prSet presAssocID="{577B01E1-F126-4375-990A-F432A4C70A5E}" presName="desTx" presStyleLbl="revTx" presStyleIdx="5" presStyleCnt="6">
        <dgm:presLayoutVars/>
      </dgm:prSet>
      <dgm:spPr/>
    </dgm:pt>
  </dgm:ptLst>
  <dgm:cxnLst>
    <dgm:cxn modelId="{8805D102-414B-444E-9941-FDD9AC39A1AF}" srcId="{6751647B-731A-4F28-A6BC-60BAD660BA54}" destId="{A0532CD6-78A4-404C-A189-446F3588CE42}" srcOrd="0" destOrd="0" parTransId="{6877D8C6-F676-484D-BEED-745108D5D8AE}" sibTransId="{6CA0ED45-34DC-43BA-9282-079CADD3A04B}"/>
    <dgm:cxn modelId="{2F7F4214-BDAC-4717-AF0B-7D488A1647E6}" type="presOf" srcId="{D0F2575D-5B90-458F-98B0-8B86000632C9}" destId="{BF0387AD-A14A-4F14-8125-139DF60C9987}" srcOrd="0" destOrd="0" presId="urn:microsoft.com/office/officeart/2018/5/layout/CenteredIconLabelDescriptionList"/>
    <dgm:cxn modelId="{4B41B550-BBEB-4D35-9433-AF7DB7E4B970}" srcId="{6751647B-731A-4F28-A6BC-60BAD660BA54}" destId="{D0F2575D-5B90-458F-98B0-8B86000632C9}" srcOrd="1" destOrd="0" parTransId="{A8886FF7-C260-443B-B1A1-7D2E9C9F028A}" sibTransId="{E4FBCA62-EF4B-4CB2-9BA9-583774C9035A}"/>
    <dgm:cxn modelId="{3434A38F-961C-4C2F-A386-DD2850CD4B61}" type="presOf" srcId="{6751647B-731A-4F28-A6BC-60BAD660BA54}" destId="{EAAD3189-AAF3-4BE6-8E17-AF97112EED7A}" srcOrd="0" destOrd="0" presId="urn:microsoft.com/office/officeart/2018/5/layout/CenteredIconLabelDescriptionList"/>
    <dgm:cxn modelId="{C7950CAC-9A6C-44C2-8A12-61B987FFEDA8}" type="presOf" srcId="{577B01E1-F126-4375-990A-F432A4C70A5E}" destId="{C2BECDF1-CD6C-4536-8F4D-EB4F52A0C584}" srcOrd="0" destOrd="0" presId="urn:microsoft.com/office/officeart/2018/5/layout/CenteredIconLabelDescriptionList"/>
    <dgm:cxn modelId="{E4AF3AB3-4E3D-488C-B7D8-0924A5BD23C2}" srcId="{6751647B-731A-4F28-A6BC-60BAD660BA54}" destId="{577B01E1-F126-4375-990A-F432A4C70A5E}" srcOrd="2" destOrd="0" parTransId="{CB09BCFD-F570-43EC-A153-D516FA36F854}" sibTransId="{F0287858-DC8F-44A9-9EFF-133745F0908F}"/>
    <dgm:cxn modelId="{A0723DC6-68E9-47A5-808A-7C6A926535DA}" type="presOf" srcId="{A0532CD6-78A4-404C-A189-446F3588CE42}" destId="{49FB5705-BC76-4A6B-96F4-0ECCB557AC12}" srcOrd="0" destOrd="0" presId="urn:microsoft.com/office/officeart/2018/5/layout/CenteredIconLabelDescriptionList"/>
    <dgm:cxn modelId="{3E79C22D-EAF2-4FC3-B57C-E1D031F54F17}" type="presParOf" srcId="{EAAD3189-AAF3-4BE6-8E17-AF97112EED7A}" destId="{5750B960-9DEF-46E2-98B5-3DE8AA9D5588}" srcOrd="0" destOrd="0" presId="urn:microsoft.com/office/officeart/2018/5/layout/CenteredIconLabelDescriptionList"/>
    <dgm:cxn modelId="{62B4CDDE-5588-4C37-B3FB-61DD6E497025}" type="presParOf" srcId="{5750B960-9DEF-46E2-98B5-3DE8AA9D5588}" destId="{FB2E7179-48A2-4EB4-9A4A-F527380E8C08}" srcOrd="0" destOrd="0" presId="urn:microsoft.com/office/officeart/2018/5/layout/CenteredIconLabelDescriptionList"/>
    <dgm:cxn modelId="{8E2D8F4D-0D20-4385-86AF-469C69CCC227}" type="presParOf" srcId="{5750B960-9DEF-46E2-98B5-3DE8AA9D5588}" destId="{A772343C-38B5-4EE1-8BA0-B122E9B2A050}" srcOrd="1" destOrd="0" presId="urn:microsoft.com/office/officeart/2018/5/layout/CenteredIconLabelDescriptionList"/>
    <dgm:cxn modelId="{160DF9CA-4073-466C-A45E-7AA8D75213F8}" type="presParOf" srcId="{5750B960-9DEF-46E2-98B5-3DE8AA9D5588}" destId="{49FB5705-BC76-4A6B-96F4-0ECCB557AC12}" srcOrd="2" destOrd="0" presId="urn:microsoft.com/office/officeart/2018/5/layout/CenteredIconLabelDescriptionList"/>
    <dgm:cxn modelId="{B13D0FB9-C443-41B6-B331-C91AEFF47F72}" type="presParOf" srcId="{5750B960-9DEF-46E2-98B5-3DE8AA9D5588}" destId="{2E16803D-5DD0-4635-8586-92896B364A2D}" srcOrd="3" destOrd="0" presId="urn:microsoft.com/office/officeart/2018/5/layout/CenteredIconLabelDescriptionList"/>
    <dgm:cxn modelId="{59B37AA3-0AE7-4C8D-A0AA-04830D90AB4B}" type="presParOf" srcId="{5750B960-9DEF-46E2-98B5-3DE8AA9D5588}" destId="{D87BAB3C-B017-4E5A-A50E-585F5ED6F888}" srcOrd="4" destOrd="0" presId="urn:microsoft.com/office/officeart/2018/5/layout/CenteredIconLabelDescriptionList"/>
    <dgm:cxn modelId="{78ED02F9-5600-493D-B731-000A301E2085}" type="presParOf" srcId="{EAAD3189-AAF3-4BE6-8E17-AF97112EED7A}" destId="{44C353B4-6D90-4EF2-B1C4-045F82720437}" srcOrd="1" destOrd="0" presId="urn:microsoft.com/office/officeart/2018/5/layout/CenteredIconLabelDescriptionList"/>
    <dgm:cxn modelId="{3E820749-6682-40B6-93D0-813E8A06D298}" type="presParOf" srcId="{EAAD3189-AAF3-4BE6-8E17-AF97112EED7A}" destId="{73A6A500-C0B9-4CCA-86DC-E3CB64F1ABA3}" srcOrd="2" destOrd="0" presId="urn:microsoft.com/office/officeart/2018/5/layout/CenteredIconLabelDescriptionList"/>
    <dgm:cxn modelId="{F8D98603-6A4C-4125-BC59-B1FCB2895B75}" type="presParOf" srcId="{73A6A500-C0B9-4CCA-86DC-E3CB64F1ABA3}" destId="{DF95C0CC-6326-47A5-9852-6DAD72774A4C}" srcOrd="0" destOrd="0" presId="urn:microsoft.com/office/officeart/2018/5/layout/CenteredIconLabelDescriptionList"/>
    <dgm:cxn modelId="{C622994B-C366-405C-BF09-4CF845AA22F1}" type="presParOf" srcId="{73A6A500-C0B9-4CCA-86DC-E3CB64F1ABA3}" destId="{C651404E-1DE1-4B58-9363-BD7C0AE2F8EE}" srcOrd="1" destOrd="0" presId="urn:microsoft.com/office/officeart/2018/5/layout/CenteredIconLabelDescriptionList"/>
    <dgm:cxn modelId="{0DD1BDF9-16EA-41F2-AEBC-05B1B2D1ADA8}" type="presParOf" srcId="{73A6A500-C0B9-4CCA-86DC-E3CB64F1ABA3}" destId="{BF0387AD-A14A-4F14-8125-139DF60C9987}" srcOrd="2" destOrd="0" presId="urn:microsoft.com/office/officeart/2018/5/layout/CenteredIconLabelDescriptionList"/>
    <dgm:cxn modelId="{BFAD6C35-3699-460F-A293-AE2E4ECB52AD}" type="presParOf" srcId="{73A6A500-C0B9-4CCA-86DC-E3CB64F1ABA3}" destId="{9CCC8493-AE7E-4A03-ABE1-484EB41B42A5}" srcOrd="3" destOrd="0" presId="urn:microsoft.com/office/officeart/2018/5/layout/CenteredIconLabelDescriptionList"/>
    <dgm:cxn modelId="{73FDFC32-CFCA-4FC6-B53C-9DE0DAE7ECBC}" type="presParOf" srcId="{73A6A500-C0B9-4CCA-86DC-E3CB64F1ABA3}" destId="{8432C393-61D9-41FC-9FF6-D3E4016A9B70}" srcOrd="4" destOrd="0" presId="urn:microsoft.com/office/officeart/2018/5/layout/CenteredIconLabelDescriptionList"/>
    <dgm:cxn modelId="{A4C8F090-80A1-479B-8B83-0894232484D2}" type="presParOf" srcId="{EAAD3189-AAF3-4BE6-8E17-AF97112EED7A}" destId="{D287FE2E-BFC5-4823-829C-C6A143D10338}" srcOrd="3" destOrd="0" presId="urn:microsoft.com/office/officeart/2018/5/layout/CenteredIconLabelDescriptionList"/>
    <dgm:cxn modelId="{8610B7B9-919F-4851-83EC-45B7E2BDC002}" type="presParOf" srcId="{EAAD3189-AAF3-4BE6-8E17-AF97112EED7A}" destId="{8D992896-4701-476A-9CF9-4EBC22AEA030}" srcOrd="4" destOrd="0" presId="urn:microsoft.com/office/officeart/2018/5/layout/CenteredIconLabelDescriptionList"/>
    <dgm:cxn modelId="{F664BF2C-E4E8-46E1-B8D0-2FACF4D5A58B}" type="presParOf" srcId="{8D992896-4701-476A-9CF9-4EBC22AEA030}" destId="{71FFF4F9-8BEC-4DC3-BF60-67F71E2A0BF7}" srcOrd="0" destOrd="0" presId="urn:microsoft.com/office/officeart/2018/5/layout/CenteredIconLabelDescriptionList"/>
    <dgm:cxn modelId="{A3A98E61-D969-4235-B5D2-074294C71301}" type="presParOf" srcId="{8D992896-4701-476A-9CF9-4EBC22AEA030}" destId="{243CCBF6-4D19-4739-A148-F4851C8E4001}" srcOrd="1" destOrd="0" presId="urn:microsoft.com/office/officeart/2018/5/layout/CenteredIconLabelDescriptionList"/>
    <dgm:cxn modelId="{D7C7C15D-7C50-4FEE-A987-496C62725646}" type="presParOf" srcId="{8D992896-4701-476A-9CF9-4EBC22AEA030}" destId="{C2BECDF1-CD6C-4536-8F4D-EB4F52A0C584}" srcOrd="2" destOrd="0" presId="urn:microsoft.com/office/officeart/2018/5/layout/CenteredIconLabelDescriptionList"/>
    <dgm:cxn modelId="{90A756D4-1D80-4C07-9720-BAC73414B4C6}" type="presParOf" srcId="{8D992896-4701-476A-9CF9-4EBC22AEA030}" destId="{85FE52E2-B679-4F05-B137-C274C59CCB0E}" srcOrd="3" destOrd="0" presId="urn:microsoft.com/office/officeart/2018/5/layout/CenteredIconLabelDescriptionList"/>
    <dgm:cxn modelId="{BF35039B-E68B-4562-9116-281389470971}" type="presParOf" srcId="{8D992896-4701-476A-9CF9-4EBC22AEA030}" destId="{B24E6175-65C8-4E2F-8253-43E22826B7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3197-EA10-43AA-975B-C98F441C1C52}">
      <dsp:nvSpPr>
        <dsp:cNvPr id="0" name=""/>
        <dsp:cNvSpPr/>
      </dsp:nvSpPr>
      <dsp:spPr>
        <a:xfrm>
          <a:off x="1035384" y="1290042"/>
          <a:ext cx="1111851" cy="1111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06D4-C915-486F-823C-B7848AC3C824}">
      <dsp:nvSpPr>
        <dsp:cNvPr id="0" name=""/>
        <dsp:cNvSpPr/>
      </dsp:nvSpPr>
      <dsp:spPr>
        <a:xfrm>
          <a:off x="2950" y="2492665"/>
          <a:ext cx="3176718" cy="75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What is the site/business/organization?</a:t>
          </a:r>
        </a:p>
      </dsp:txBody>
      <dsp:txXfrm>
        <a:off x="2950" y="2492665"/>
        <a:ext cx="3176718" cy="751523"/>
      </dsp:txXfrm>
    </dsp:sp>
    <dsp:sp modelId="{A76DAAC2-CC87-4FC6-B23D-5173407D4CA5}">
      <dsp:nvSpPr>
        <dsp:cNvPr id="0" name=""/>
        <dsp:cNvSpPr/>
      </dsp:nvSpPr>
      <dsp:spPr>
        <a:xfrm>
          <a:off x="2950" y="3286409"/>
          <a:ext cx="3176718" cy="11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62CF6-F9D1-4190-BCB8-BC63DF9FF6C5}">
      <dsp:nvSpPr>
        <dsp:cNvPr id="0" name=""/>
        <dsp:cNvSpPr/>
      </dsp:nvSpPr>
      <dsp:spPr>
        <a:xfrm>
          <a:off x="4768028" y="1290042"/>
          <a:ext cx="1111851" cy="1111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B5807-CA27-4450-81F8-A74AB7C4A0BE}">
      <dsp:nvSpPr>
        <dsp:cNvPr id="0" name=""/>
        <dsp:cNvSpPr/>
      </dsp:nvSpPr>
      <dsp:spPr>
        <a:xfrm>
          <a:off x="3735595" y="2492665"/>
          <a:ext cx="3176718" cy="75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What is the business model for the business (how do they make money / measure success)?</a:t>
          </a:r>
        </a:p>
      </dsp:txBody>
      <dsp:txXfrm>
        <a:off x="3735595" y="2492665"/>
        <a:ext cx="3176718" cy="751523"/>
      </dsp:txXfrm>
    </dsp:sp>
    <dsp:sp modelId="{C7C241EF-E9ED-4F53-A20B-27AA2EB13B19}">
      <dsp:nvSpPr>
        <dsp:cNvPr id="0" name=""/>
        <dsp:cNvSpPr/>
      </dsp:nvSpPr>
      <dsp:spPr>
        <a:xfrm>
          <a:off x="3735595" y="3286409"/>
          <a:ext cx="3176718" cy="11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CC4E3-042D-4456-B140-54FF49A8144F}">
      <dsp:nvSpPr>
        <dsp:cNvPr id="0" name=""/>
        <dsp:cNvSpPr/>
      </dsp:nvSpPr>
      <dsp:spPr>
        <a:xfrm>
          <a:off x="8500673" y="1290042"/>
          <a:ext cx="1111851" cy="1111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95500-D908-47C9-9BD9-16BF9DE1D806}">
      <dsp:nvSpPr>
        <dsp:cNvPr id="0" name=""/>
        <dsp:cNvSpPr/>
      </dsp:nvSpPr>
      <dsp:spPr>
        <a:xfrm>
          <a:off x="7468239" y="2492665"/>
          <a:ext cx="3176718" cy="751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What is the business goal for the site? How is it monetized? How is ROI achieved?</a:t>
          </a:r>
        </a:p>
      </dsp:txBody>
      <dsp:txXfrm>
        <a:off x="7468239" y="2492665"/>
        <a:ext cx="3176718" cy="751523"/>
      </dsp:txXfrm>
    </dsp:sp>
    <dsp:sp modelId="{4D5EB7A4-B4D2-412F-8F8F-A06E9216D8A6}">
      <dsp:nvSpPr>
        <dsp:cNvPr id="0" name=""/>
        <dsp:cNvSpPr/>
      </dsp:nvSpPr>
      <dsp:spPr>
        <a:xfrm>
          <a:off x="7468239" y="3155816"/>
          <a:ext cx="3176718" cy="11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E7179-48A2-4EB4-9A4A-F527380E8C08}">
      <dsp:nvSpPr>
        <dsp:cNvPr id="0" name=""/>
        <dsp:cNvSpPr/>
      </dsp:nvSpPr>
      <dsp:spPr>
        <a:xfrm>
          <a:off x="1039572" y="552007"/>
          <a:ext cx="1110765" cy="1110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5705-BC76-4A6B-96F4-0ECCB557AC12}">
      <dsp:nvSpPr>
        <dsp:cNvPr id="0" name=""/>
        <dsp:cNvSpPr/>
      </dsp:nvSpPr>
      <dsp:spPr>
        <a:xfrm>
          <a:off x="8146" y="1766253"/>
          <a:ext cx="3173616" cy="75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Who is the user?  </a:t>
          </a:r>
          <a:br>
            <a:rPr lang="en-US" sz="1800" b="0" kern="1200" dirty="0"/>
          </a:br>
          <a:r>
            <a:rPr lang="en-US" sz="1800" b="0" kern="1200" dirty="0"/>
            <a:t>Who is the site for?</a:t>
          </a:r>
          <a:endParaRPr lang="en-US" sz="1800" kern="1200" dirty="0"/>
        </a:p>
      </dsp:txBody>
      <dsp:txXfrm>
        <a:off x="8146" y="1766253"/>
        <a:ext cx="3173616" cy="751508"/>
      </dsp:txXfrm>
    </dsp:sp>
    <dsp:sp modelId="{D87BAB3C-B017-4E5A-A50E-585F5ED6F888}">
      <dsp:nvSpPr>
        <dsp:cNvPr id="0" name=""/>
        <dsp:cNvSpPr/>
      </dsp:nvSpPr>
      <dsp:spPr>
        <a:xfrm>
          <a:off x="8146" y="2558303"/>
          <a:ext cx="3173616" cy="3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5C0CC-6326-47A5-9852-6DAD72774A4C}">
      <dsp:nvSpPr>
        <dsp:cNvPr id="0" name=""/>
        <dsp:cNvSpPr/>
      </dsp:nvSpPr>
      <dsp:spPr>
        <a:xfrm>
          <a:off x="4768571" y="568324"/>
          <a:ext cx="1110765" cy="1110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387AD-A14A-4F14-8125-139DF60C9987}">
      <dsp:nvSpPr>
        <dsp:cNvPr id="0" name=""/>
        <dsp:cNvSpPr/>
      </dsp:nvSpPr>
      <dsp:spPr>
        <a:xfrm>
          <a:off x="3737146" y="1766253"/>
          <a:ext cx="3173616" cy="75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What is the user’s goal?</a:t>
          </a:r>
        </a:p>
      </dsp:txBody>
      <dsp:txXfrm>
        <a:off x="3737146" y="1766253"/>
        <a:ext cx="3173616" cy="751508"/>
      </dsp:txXfrm>
    </dsp:sp>
    <dsp:sp modelId="{8432C393-61D9-41FC-9FF6-D3E4016A9B70}">
      <dsp:nvSpPr>
        <dsp:cNvPr id="0" name=""/>
        <dsp:cNvSpPr/>
      </dsp:nvSpPr>
      <dsp:spPr>
        <a:xfrm>
          <a:off x="3737146" y="2558303"/>
          <a:ext cx="3173616" cy="3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FFF4F9-8BEC-4DC3-BF60-67F71E2A0BF7}">
      <dsp:nvSpPr>
        <dsp:cNvPr id="0" name=""/>
        <dsp:cNvSpPr/>
      </dsp:nvSpPr>
      <dsp:spPr>
        <a:xfrm>
          <a:off x="8497570" y="568324"/>
          <a:ext cx="1110765" cy="1110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ECDF1-CD6C-4536-8F4D-EB4F52A0C584}">
      <dsp:nvSpPr>
        <dsp:cNvPr id="0" name=""/>
        <dsp:cNvSpPr/>
      </dsp:nvSpPr>
      <dsp:spPr>
        <a:xfrm>
          <a:off x="7466145" y="1766253"/>
          <a:ext cx="3173616" cy="751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/>
            <a:t>How can the site entice the user to take action to meet the business goals?</a:t>
          </a:r>
        </a:p>
      </dsp:txBody>
      <dsp:txXfrm>
        <a:off x="7466145" y="1766253"/>
        <a:ext cx="3173616" cy="751508"/>
      </dsp:txXfrm>
    </dsp:sp>
    <dsp:sp modelId="{B24E6175-65C8-4E2F-8253-43E22826B758}">
      <dsp:nvSpPr>
        <dsp:cNvPr id="0" name=""/>
        <dsp:cNvSpPr/>
      </dsp:nvSpPr>
      <dsp:spPr>
        <a:xfrm>
          <a:off x="7466145" y="2558303"/>
          <a:ext cx="3173616" cy="3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6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9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144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23353"/>
            <a:ext cx="9720073" cy="4286007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5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1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5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8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7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03A1296-80F6-4831-8D96-E9C2946D5AB3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2A037A-59E0-41C7-AEED-9BDF63593EB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81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peed.web.dev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teimprove.com/toolkit/accessibility-check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ubbldigital.comi/" TargetMode="External"/><Relationship Id="rId2" Type="http://schemas.openxmlformats.org/officeDocument/2006/relationships/hyperlink" Target="https://www.lingscars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obe.com/express/feature/design/color-palette" TargetMode="External"/><Relationship Id="rId2" Type="http://schemas.openxmlformats.org/officeDocument/2006/relationships/hyperlink" Target="https://color.adobe.com/create/color-whe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F5225-9CB0-6B24-8367-C50E817818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Planning and usability 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B212C-EAD8-79D9-A7BA-729C5FD0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CS120</a:t>
            </a:r>
          </a:p>
        </p:txBody>
      </p:sp>
    </p:spTree>
    <p:extLst>
      <p:ext uri="{BB962C8B-B14F-4D97-AF65-F5344CB8AC3E}">
        <p14:creationId xmlns:p14="http://schemas.microsoft.com/office/powerpoint/2010/main" val="474833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46F7-582B-511B-A9E7-47D22F4C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is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5A96-D12E-2F44-5FA0-AB1F93F64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Rewrite content several times until it says what you want with the least number of words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Focus on the goal of the site and ask the user to take action rather than continuing to add content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Focus on the target demographic and say what they need to hear</a:t>
            </a:r>
          </a:p>
        </p:txBody>
      </p:sp>
    </p:spTree>
    <p:extLst>
      <p:ext uri="{BB962C8B-B14F-4D97-AF65-F5344CB8AC3E}">
        <p14:creationId xmlns:p14="http://schemas.microsoft.com/office/powerpoint/2010/main" val="401860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30C2-A6BC-A033-8996-76955CA08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“Must … go … faster”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328F-389C-940C-9BDB-7067772B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99617"/>
            <a:ext cx="9720073" cy="4509743"/>
          </a:xfrm>
        </p:spPr>
        <p:txBody>
          <a:bodyPr>
            <a:normAutofit fontScale="55000" lnSpcReduction="20000"/>
          </a:bodyPr>
          <a:lstStyle/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Performance is important because slow sites get ditched if a user becomes frustrated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This is exacerbated for sites that are used heavily on mobile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One easy way to improve performance is to size images</a:t>
            </a:r>
          </a:p>
          <a:p>
            <a:pPr marL="274320" lvl="1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Set the image size to match the expected size of the page </a:t>
            </a:r>
          </a:p>
          <a:p>
            <a:pPr marL="274320" lvl="1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Reduce the file size as much as possible – use a lossy format such as JPG when you can</a:t>
            </a:r>
          </a:p>
          <a:p>
            <a:pPr marL="274320" lvl="1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Suggested file sizes</a:t>
            </a:r>
          </a:p>
          <a:p>
            <a:pPr marL="420624" lvl="3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000" dirty="0"/>
              <a:t>Icons: under 20k</a:t>
            </a:r>
          </a:p>
          <a:p>
            <a:pPr marL="420624" lvl="3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000" dirty="0"/>
              <a:t>Small images:  30-50k </a:t>
            </a:r>
          </a:p>
          <a:p>
            <a:pPr marL="420624" lvl="3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000" dirty="0"/>
              <a:t>Banner sized images: less than 120k</a:t>
            </a:r>
          </a:p>
          <a:p>
            <a:pPr marL="274320" lvl="1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3600" dirty="0"/>
              <a:t>Beware of cute features that take a long time to load such as event calendars or elements that require API access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Check your site performance: </a:t>
            </a:r>
            <a:r>
              <a:rPr lang="en-US" dirty="0">
                <a:hlinkClick r:id="rId2"/>
              </a:rPr>
              <a:t>https://pagespeed.web.dev/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55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1ED2-5A58-B64E-DFE0-33694BA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8D91E-BA33-0776-BCE7-7060A316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Watch for colors that do not go well together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Watch out for text over a busy background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Use fonts that are legible.  Increase the size if needed.</a:t>
            </a:r>
          </a:p>
        </p:txBody>
      </p:sp>
    </p:spTree>
    <p:extLst>
      <p:ext uri="{BB962C8B-B14F-4D97-AF65-F5344CB8AC3E}">
        <p14:creationId xmlns:p14="http://schemas.microsoft.com/office/powerpoint/2010/main" val="250797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6301-5A21-586C-F652-D67A7713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2027-FE91-E4B0-BD25-746792AC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Bulleted and numbered lists are a great way to condense information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Use color, borders, or proximity to group information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Give a group of items similar styling</a:t>
            </a:r>
          </a:p>
        </p:txBody>
      </p:sp>
    </p:spTree>
    <p:extLst>
      <p:ext uri="{BB962C8B-B14F-4D97-AF65-F5344CB8AC3E}">
        <p14:creationId xmlns:p14="http://schemas.microsoft.com/office/powerpoint/2010/main" val="389460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4AD3-15E5-3C2C-5058-CCBF15FA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responsive and mobile friendly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25E8-BC56-9145-3895-1C692FED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 website must look great at ALL browser sizes.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 ONLY exception is special purpose apps that are intended for only one type of device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Remove content on smaller devices to improve the experience where it makes sense</a:t>
            </a:r>
          </a:p>
        </p:txBody>
      </p:sp>
    </p:spTree>
    <p:extLst>
      <p:ext uri="{BB962C8B-B14F-4D97-AF65-F5344CB8AC3E}">
        <p14:creationId xmlns:p14="http://schemas.microsoft.com/office/powerpoint/2010/main" val="28680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52EC-B14E-C91A-1243-654C19C6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 err="1"/>
              <a:t>accessibity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C1D4-4D42-CDC4-37CE-2C9FF04E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Account for users that have visual challenges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There are several great sites with accessibility guidelines</a:t>
            </a:r>
          </a:p>
          <a:p>
            <a:pPr marL="274320" indent="-274320">
              <a:spcBef>
                <a:spcPts val="300"/>
              </a:spcBef>
              <a:spcAft>
                <a:spcPts val="3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Accessibility checker:  </a:t>
            </a:r>
            <a:r>
              <a:rPr lang="en-US" dirty="0">
                <a:hlinkClick r:id="rId2"/>
              </a:rPr>
              <a:t>https://www.siteimprove.com/toolkit/accessibility-checker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219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EADF-D83A-E5EA-59AB-25B2D99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37" y="674320"/>
            <a:ext cx="11134464" cy="132556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Design Brief: Justify the project and Identify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BC5D04-0908-5F99-33A4-AF40052C5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595659"/>
              </p:ext>
            </p:extLst>
          </p:nvPr>
        </p:nvGraphicFramePr>
        <p:xfrm>
          <a:off x="772045" y="674320"/>
          <a:ext cx="10647909" cy="4691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DC20457-59DA-00DB-6F49-6E8906881470}"/>
              </a:ext>
            </a:extLst>
          </p:cNvPr>
          <p:cNvGraphicFramePr>
            <a:graphicFrameLocks/>
          </p:cNvGraphicFramePr>
          <p:nvPr/>
        </p:nvGraphicFramePr>
        <p:xfrm>
          <a:off x="803511" y="3570578"/>
          <a:ext cx="10647909" cy="3163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662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7E26-6B60-B0DA-0EC3-036887DD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58" y="652342"/>
            <a:ext cx="7077347" cy="1226111"/>
          </a:xfrm>
        </p:spPr>
        <p:txBody>
          <a:bodyPr>
            <a:normAutofit/>
          </a:bodyPr>
          <a:lstStyle/>
          <a:p>
            <a:r>
              <a:rPr lang="en-US" sz="3000" dirty="0"/>
              <a:t>Content: Layer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0CAA-E368-958B-98F2-2FB5E7E8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" y="1769806"/>
            <a:ext cx="7344574" cy="4723069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What are the key messages?  What is the call to action (CTA)?</a:t>
            </a:r>
          </a:p>
          <a:p>
            <a:r>
              <a:rPr lang="en-US" sz="1800" dirty="0"/>
              <a:t>Start at the header</a:t>
            </a:r>
          </a:p>
          <a:p>
            <a:pPr lvl="1"/>
            <a:r>
              <a:rPr lang="en-US" sz="1800" dirty="0"/>
              <a:t>Logo?</a:t>
            </a:r>
          </a:p>
          <a:p>
            <a:pPr lvl="1"/>
            <a:r>
              <a:rPr lang="en-US" sz="1800" dirty="0"/>
              <a:t>Site navigation </a:t>
            </a:r>
          </a:p>
          <a:p>
            <a:pPr lvl="1"/>
            <a:r>
              <a:rPr lang="en-US" sz="1800" dirty="0"/>
              <a:t>May be helpful to identify list of pages</a:t>
            </a:r>
          </a:p>
          <a:p>
            <a:r>
              <a:rPr lang="en-US" sz="1800" dirty="0"/>
              <a:t>Banner/hero section</a:t>
            </a:r>
          </a:p>
          <a:p>
            <a:pPr lvl="1"/>
            <a:r>
              <a:rPr lang="en-US" sz="1800" dirty="0"/>
              <a:t>Tagline</a:t>
            </a:r>
          </a:p>
          <a:p>
            <a:pPr lvl="1"/>
            <a:r>
              <a:rPr lang="en-US" sz="1800" dirty="0"/>
              <a:t>CTA</a:t>
            </a:r>
          </a:p>
          <a:p>
            <a:r>
              <a:rPr lang="en-US" sz="1800" dirty="0"/>
              <a:t>Content sections</a:t>
            </a:r>
          </a:p>
          <a:p>
            <a:pPr lvl="1"/>
            <a:r>
              <a:rPr lang="en-US" sz="1800" dirty="0"/>
              <a:t>Identify content individually</a:t>
            </a:r>
          </a:p>
          <a:p>
            <a:pPr lvl="1"/>
            <a:r>
              <a:rPr lang="en-US" sz="1800" dirty="0"/>
              <a:t>Provide a “teaser” to the detailed pages</a:t>
            </a:r>
          </a:p>
          <a:p>
            <a:r>
              <a:rPr lang="en-US" sz="1800" dirty="0"/>
              <a:t>Footer </a:t>
            </a:r>
          </a:p>
          <a:p>
            <a:pPr lvl="1"/>
            <a:r>
              <a:rPr lang="en-US" sz="1800" dirty="0"/>
              <a:t>Contact info</a:t>
            </a:r>
          </a:p>
          <a:p>
            <a:r>
              <a:rPr lang="en-US" sz="1800" dirty="0"/>
              <a:t>Suggestion:  set up content in a table in a word or google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EAB8B-6659-E37C-8E54-B4E89D5A4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8868" b="-1"/>
          <a:stretch/>
        </p:blipFill>
        <p:spPr>
          <a:xfrm>
            <a:off x="7848600" y="10"/>
            <a:ext cx="43434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2929-D034-DA74-D802-F139EE9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081" y="172123"/>
            <a:ext cx="7487900" cy="1011518"/>
          </a:xfrm>
        </p:spPr>
        <p:txBody>
          <a:bodyPr>
            <a:normAutofit/>
          </a:bodyPr>
          <a:lstStyle/>
          <a:p>
            <a:r>
              <a:rPr lang="en-US" sz="3000" dirty="0"/>
              <a:t>Layout: Take the user on a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97D1-2B07-0199-B404-E54C6019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0" y="1520938"/>
            <a:ext cx="6487886" cy="5046606"/>
          </a:xfrm>
        </p:spPr>
        <p:txBody>
          <a:bodyPr>
            <a:normAutofit/>
          </a:bodyPr>
          <a:lstStyle/>
          <a:p>
            <a:r>
              <a:rPr lang="en-US" sz="2400" dirty="0"/>
              <a:t>Think of layout as “stage direction”</a:t>
            </a:r>
          </a:p>
          <a:p>
            <a:r>
              <a:rPr lang="en-US" sz="2400" dirty="0"/>
              <a:t>Identify elements such as 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Images 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Cool effects</a:t>
            </a:r>
          </a:p>
          <a:p>
            <a:r>
              <a:rPr lang="en-US" sz="2400" dirty="0"/>
              <a:t>The layout should help the user flow through the information </a:t>
            </a:r>
          </a:p>
          <a:p>
            <a:pPr lvl="1"/>
            <a:r>
              <a:rPr lang="en-US" dirty="0"/>
              <a:t>To get to the action</a:t>
            </a:r>
          </a:p>
          <a:p>
            <a:pPr lvl="1"/>
            <a:r>
              <a:rPr lang="en-US" dirty="0"/>
              <a:t>To be curious to learn more</a:t>
            </a:r>
          </a:p>
          <a:p>
            <a:pPr lvl="1"/>
            <a:r>
              <a:rPr lang="en-US" dirty="0"/>
              <a:t>To get the information they need to be successful</a:t>
            </a:r>
          </a:p>
          <a:p>
            <a:endParaRPr lang="en-US" dirty="0"/>
          </a:p>
        </p:txBody>
      </p:sp>
      <p:pic>
        <p:nvPicPr>
          <p:cNvPr id="5" name="Picture 4" descr="View from top of a car speeding along a bridge">
            <a:extLst>
              <a:ext uri="{FF2B5EF4-FFF2-40B4-BE49-F238E27FC236}">
                <a16:creationId xmlns:a16="http://schemas.microsoft.com/office/drawing/2014/main" id="{9AA10B83-F0D4-EA9D-542C-ED0DDB2E3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3" r="18827"/>
          <a:stretch/>
        </p:blipFill>
        <p:spPr>
          <a:xfrm>
            <a:off x="20" y="10"/>
            <a:ext cx="43433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6C5F-3280-450B-9F77-8021C60E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UI/UX and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6A36B-1185-4C60-BF4A-F5F2A7BBA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website/web app should be designed for the user, not the developer</a:t>
            </a:r>
          </a:p>
          <a:p>
            <a:pPr>
              <a:lnSpc>
                <a:spcPct val="100000"/>
              </a:lnSpc>
            </a:pPr>
            <a:r>
              <a:rPr lang="en-US" dirty="0"/>
              <a:t>Three criteria for usability:</a:t>
            </a:r>
          </a:p>
          <a:p>
            <a:pPr lvl="1"/>
            <a:r>
              <a:rPr lang="en-US" dirty="0"/>
              <a:t>Easy to figure out the first time</a:t>
            </a:r>
          </a:p>
          <a:p>
            <a:pPr lvl="1"/>
            <a:r>
              <a:rPr lang="en-US" dirty="0"/>
              <a:t>Easy to remember and use on subsequent visits</a:t>
            </a:r>
          </a:p>
          <a:p>
            <a:pPr lvl="1"/>
            <a:r>
              <a:rPr lang="en-US" dirty="0"/>
              <a:t>User can achieve their goals</a:t>
            </a:r>
          </a:p>
          <a:p>
            <a:r>
              <a:rPr lang="en-US" dirty="0"/>
              <a:t>Always think about what the user wants- i.e., </a:t>
            </a:r>
            <a:r>
              <a:rPr lang="en-US" i="1" dirty="0"/>
              <a:t>solve their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Best/Worst Websites</a:t>
            </a:r>
          </a:p>
          <a:p>
            <a:pPr lvl="1"/>
            <a:r>
              <a:rPr lang="en-US" dirty="0"/>
              <a:t>Worst: </a:t>
            </a:r>
            <a:r>
              <a:rPr lang="en-US" dirty="0">
                <a:hlinkClick r:id="rId2"/>
              </a:rPr>
              <a:t>https://www.lingscars.com/</a:t>
            </a:r>
            <a:endParaRPr lang="en-US" dirty="0"/>
          </a:p>
          <a:p>
            <a:pPr lvl="1"/>
            <a:r>
              <a:rPr lang="en-US" dirty="0"/>
              <a:t>Best:  </a:t>
            </a:r>
            <a:r>
              <a:rPr lang="en-US" dirty="0">
                <a:hlinkClick r:id="rId3"/>
              </a:rPr>
              <a:t>https://bubbldigital.comI/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D2D89B-5926-8D14-C444-465F766C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Tips to make a site usable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1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232C-370E-334F-9C39-53BA9DC2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Scannable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90B7-3779-9952-0E7A-315DC6B9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headings to create a hierarchy for your content.  Many users will not read everything, but most will scan to get the gist!</a:t>
            </a:r>
          </a:p>
          <a:p>
            <a:r>
              <a:rPr lang="en-US" dirty="0"/>
              <a:t>Use your home page as n overview for your site/organization.  </a:t>
            </a:r>
          </a:p>
          <a:p>
            <a:pPr lvl="1"/>
            <a:r>
              <a:rPr lang="en-US" dirty="0"/>
              <a:t>Put the key messages on the home page</a:t>
            </a:r>
          </a:p>
          <a:p>
            <a:pPr lvl="1"/>
            <a:r>
              <a:rPr lang="en-US" dirty="0"/>
              <a:t>Use action buttons to lead users to details placed on inside pages. </a:t>
            </a:r>
          </a:p>
        </p:txBody>
      </p:sp>
    </p:spTree>
    <p:extLst>
      <p:ext uri="{BB962C8B-B14F-4D97-AF65-F5344CB8AC3E}">
        <p14:creationId xmlns:p14="http://schemas.microsoft.com/office/powerpoint/2010/main" val="162216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4D77-882A-357C-377F-D7338208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whitespace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2A664-8366-0032-66D1-4C719C32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Nothing is something!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Have a generous amount of whitespace so that the page does not feel cluttered or overwhelming.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Column width should usually not exceed 800-900px if there is only one column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Move things away from the edges of the page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Allow space after headings and between paragraphs</a:t>
            </a:r>
          </a:p>
          <a:p>
            <a:pPr marL="274320" indent="-274320">
              <a:buSzPct val="80000"/>
              <a:buFont typeface="Arial" panose="020B0604020202020204" pitchFamily="34" charset="0"/>
              <a:buChar char="•"/>
            </a:pPr>
            <a:r>
              <a:rPr lang="en-US" dirty="0"/>
              <a:t>Allow for space adjacent to images</a:t>
            </a:r>
          </a:p>
        </p:txBody>
      </p:sp>
    </p:spTree>
    <p:extLst>
      <p:ext uri="{BB962C8B-B14F-4D97-AF65-F5344CB8AC3E}">
        <p14:creationId xmlns:p14="http://schemas.microsoft.com/office/powerpoint/2010/main" val="377533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FE81-33CE-81BA-74C0-3025A342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17E4-E9EC-7913-49E8-9AEA13E77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6955"/>
            <a:ext cx="9720073" cy="4660490"/>
          </a:xfrm>
        </p:spPr>
        <p:txBody>
          <a:bodyPr>
            <a:normAutofit fontScale="47500" lnSpcReduction="20000"/>
          </a:bodyPr>
          <a:lstStyle/>
          <a:p>
            <a:pPr marL="274320" indent="-274320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4000" dirty="0"/>
              <a:t>Users will “learn” your site if you make it easy for them</a:t>
            </a:r>
          </a:p>
          <a:p>
            <a:pPr marL="274320" indent="-274320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4000" dirty="0"/>
              <a:t>Take advantage of fixed page items – </a:t>
            </a:r>
            <a:r>
              <a:rPr lang="en-US" sz="4000" dirty="0" err="1"/>
              <a:t>ie</a:t>
            </a:r>
            <a:r>
              <a:rPr lang="en-US" sz="4000" dirty="0"/>
              <a:t>, have similar functionality in the same relative position on every page</a:t>
            </a:r>
          </a:p>
          <a:p>
            <a:pPr marL="274320" indent="-274320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4000" dirty="0"/>
              <a:t>Match menu items labels to page titles</a:t>
            </a:r>
          </a:p>
          <a:p>
            <a:pPr marL="274320" indent="-274320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4000" dirty="0"/>
              <a:t>Be logical:  use labels that make sense.  This is not a good place to be clever.</a:t>
            </a:r>
          </a:p>
          <a:p>
            <a:pPr marL="274320" indent="-274320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4000" dirty="0"/>
              <a:t>Be consistent with other sites: use terminology that competitors use to avoid being misunderstood</a:t>
            </a:r>
          </a:p>
          <a:p>
            <a:pPr marL="274320" indent="-274320">
              <a:lnSpc>
                <a:spcPct val="12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4000" dirty="0"/>
              <a:t>Use a consistent color scheme.  Suggested:  choose 4-7 colors as your palette and use those throughout the site</a:t>
            </a:r>
          </a:p>
          <a:p>
            <a:r>
              <a:rPr lang="en-US" dirty="0">
                <a:hlinkClick r:id="rId2"/>
              </a:rPr>
              <a:t>https://color.adobe.com/create/color-wheel</a:t>
            </a:r>
            <a:endParaRPr lang="en-US" dirty="0"/>
          </a:p>
          <a:p>
            <a:r>
              <a:rPr lang="en-US" dirty="0">
                <a:hlinkClick r:id="rId3"/>
              </a:rPr>
              <a:t>https://www.adobe.com/express/feature/design/color-palette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094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865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Planning and usability addendum</vt:lpstr>
      <vt:lpstr>Design Brief: Justify the project and Identify Goals</vt:lpstr>
      <vt:lpstr>Content: Layer information</vt:lpstr>
      <vt:lpstr>Layout: Take the user on a journey</vt:lpstr>
      <vt:lpstr>UI/UX and usability</vt:lpstr>
      <vt:lpstr>Tips to make a site usable</vt:lpstr>
      <vt:lpstr>Make it Scannable</vt:lpstr>
      <vt:lpstr>Use whitespace</vt:lpstr>
      <vt:lpstr>Be predictable</vt:lpstr>
      <vt:lpstr>Less is more</vt:lpstr>
      <vt:lpstr>“Must … go … faster”</vt:lpstr>
      <vt:lpstr>Make it Readable</vt:lpstr>
      <vt:lpstr>Make a list</vt:lpstr>
      <vt:lpstr>Be responsive and mobile friendly</vt:lpstr>
      <vt:lpstr>Consider accessibity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making a website more readable and usable</dc:title>
  <dc:creator>lisa diorio</dc:creator>
  <cp:lastModifiedBy>lisa diorio</cp:lastModifiedBy>
  <cp:revision>1</cp:revision>
  <dcterms:created xsi:type="dcterms:W3CDTF">2024-01-21T16:46:49Z</dcterms:created>
  <dcterms:modified xsi:type="dcterms:W3CDTF">2024-01-21T19:08:39Z</dcterms:modified>
</cp:coreProperties>
</file>