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295db7d0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295db7d0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Dogs are more likely to be reclaimed than cats.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Cats are more likely to be fostered.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223a1354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223a1354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Surprisingly 50% of non-chipped animals were reclaimed by their owners.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Yet it is not surprising that non-chipped animals are likely to get stolen than chipped animals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295db7d0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295db7d0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pattern as intake date: common in summer/fall, least common in winter.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 lines: sep 2017, aug 2018 &amp; june 2019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223a1354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223a1354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295db7d0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295db7d0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 lines: # sep 2017, aug 2018 &amp; june 2019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295db7d0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295db7d0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295db7d0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295db7d0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223a1354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223a1354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223a1354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223a1354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223a1354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223a1354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now on, Blue = cat, Orange = dog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295db7d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295db7d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age of cats is ~ 2.5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Dogs is ~ 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223a1354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223a1354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295db7d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295db7d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cats and dogs in the shelter have black coats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223a1354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223a1354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295db7d0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295db7d0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 lines: Aug 2017, Aug 2018, June 2019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jinbonnie/animal-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and Dog Shelter Trends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 type by species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6084850" y="1225225"/>
            <a:ext cx="2747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Other:</a:t>
            </a:r>
            <a:r>
              <a:rPr lang="en"/>
              <a:t> transfer, stolen, released to the wild, or escaped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50" y="1147225"/>
            <a:ext cx="5818375" cy="39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 type: microchip status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125"/>
            <a:ext cx="5455525" cy="379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6118750" y="1225225"/>
            <a:ext cx="2713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~</a:t>
            </a:r>
            <a:r>
              <a:rPr b="1" lang="en"/>
              <a:t>87.44%</a:t>
            </a:r>
            <a:r>
              <a:rPr lang="en"/>
              <a:t> of the animals were </a:t>
            </a:r>
            <a:r>
              <a:rPr b="1" lang="en"/>
              <a:t>microchipped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Other:</a:t>
            </a:r>
            <a:r>
              <a:rPr lang="en"/>
              <a:t> transfer, stolen, released to the wild, or escaped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movement dates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600" y="1010450"/>
            <a:ext cx="5934801" cy="41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reason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1838"/>
            <a:ext cx="5460025" cy="40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idx="2" type="body"/>
          </p:nvPr>
        </p:nvSpPr>
        <p:spPr>
          <a:xfrm>
            <a:off x="6017025" y="1225225"/>
            <a:ext cx="2815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Incompatibility:</a:t>
            </a:r>
            <a:r>
              <a:rPr lang="en"/>
              <a:t>   moving/lifestyle issues, litter box problems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Stray:                                         </a:t>
            </a:r>
            <a:r>
              <a:rPr lang="en"/>
              <a:t>stray, abandoned, TNR, owner died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/>
              <a:t>Health:                                </a:t>
            </a:r>
            <a:r>
              <a:rPr lang="en"/>
              <a:t>allergies, sick/injured, owner requested euthanstasia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Return dates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875" y="1066950"/>
            <a:ext cx="6191824" cy="38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cats or dogs more likely to be dropped off at the shelters?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more animals of a specific age, breed, or coat color?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reasons for intake?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reasons why animals are returned?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seasonal patterns for shelter intake, movement, and return?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Answers: 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more </a:t>
            </a:r>
            <a:r>
              <a:rPr b="1" lang="en"/>
              <a:t>CATS</a:t>
            </a:r>
            <a:r>
              <a:rPr lang="en"/>
              <a:t> than dogs at Bloomington Shelter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animals were</a:t>
            </a:r>
            <a:r>
              <a:rPr b="1" lang="en"/>
              <a:t> </a:t>
            </a:r>
            <a:r>
              <a:rPr lang="en"/>
              <a:t>young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</a:t>
            </a:r>
            <a:r>
              <a:rPr b="1" lang="en"/>
              <a:t>cat</a:t>
            </a:r>
            <a:r>
              <a:rPr lang="en"/>
              <a:t> age: </a:t>
            </a:r>
            <a:r>
              <a:rPr b="1" lang="en"/>
              <a:t>2.5 years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</a:t>
            </a:r>
            <a:r>
              <a:rPr b="1" lang="en"/>
              <a:t>dog</a:t>
            </a:r>
            <a:r>
              <a:rPr lang="en"/>
              <a:t> age: </a:t>
            </a:r>
            <a:r>
              <a:rPr b="1" lang="en"/>
              <a:t>4 years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animals there have </a:t>
            </a:r>
            <a:r>
              <a:rPr b="1" lang="en"/>
              <a:t>BLACK</a:t>
            </a:r>
            <a:r>
              <a:rPr lang="en"/>
              <a:t> coats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Mixed-breed cats, bully mix dogs, and lab mix dogs are most common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animals in the shelter were </a:t>
            </a:r>
            <a:r>
              <a:rPr b="1" lang="en"/>
              <a:t>strays</a:t>
            </a:r>
            <a:r>
              <a:rPr lang="en"/>
              <a:t>, abandoned, or their owner died.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Incompatibility</a:t>
            </a:r>
            <a:r>
              <a:rPr lang="en"/>
              <a:t> with owner was the 2nd reason.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Intakes, movements, and returns are </a:t>
            </a:r>
            <a:r>
              <a:rPr b="1" lang="en"/>
              <a:t>highest in summer</a:t>
            </a:r>
            <a:r>
              <a:rPr lang="en"/>
              <a:t>, and </a:t>
            </a:r>
            <a:r>
              <a:rPr b="1" lang="en"/>
              <a:t>lowest in winter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cats or dogs more likely to be dropped of at the shelter?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more animals of a specific age, breed, or coat color?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reasons for intake?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reasons why animals are returned?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seasonal patterns for shelter intake, movement, and return?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 Care and Control Adopted Animals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https://www.kaggle.com/datasets/jinbonnie/animal-data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from Bloomington Animal Shelter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Animals in the shelter by </a:t>
            </a:r>
            <a:r>
              <a:rPr lang="en"/>
              <a:t>species</a:t>
            </a:r>
            <a:r>
              <a:rPr lang="en"/>
              <a:t> and sex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50" y="1225222"/>
            <a:ext cx="4395175" cy="3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250" y="1275350"/>
            <a:ext cx="4095049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distribution by species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50" y="1079400"/>
            <a:ext cx="8569225" cy="388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Shelter animals by breed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79525" y="120260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25" y="1102000"/>
            <a:ext cx="5580975" cy="37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5960500" y="1407425"/>
            <a:ext cx="28266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Mostly mixed-breed cats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Lab and bull mixes are the most common dog breeds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Shelter animals by color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700" y="1117013"/>
            <a:ext cx="5903675" cy="388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2490050" y="1411000"/>
            <a:ext cx="463500" cy="26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1800475" y="2292725"/>
            <a:ext cx="418200" cy="21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1777875" y="2586650"/>
            <a:ext cx="418200" cy="21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2512650" y="3310125"/>
            <a:ext cx="418200" cy="26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1800475" y="3615350"/>
            <a:ext cx="418200" cy="26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1936125" y="4463175"/>
            <a:ext cx="463500" cy="26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Intake reasons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3625"/>
            <a:ext cx="5572400" cy="4039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5971800" y="1225225"/>
            <a:ext cx="2860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Incompatibility</a:t>
            </a:r>
            <a:r>
              <a:rPr b="1" lang="en"/>
              <a:t>:</a:t>
            </a:r>
            <a:r>
              <a:rPr lang="en"/>
              <a:t> moving/lifestyle issues, litter box problems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Stray:                                     </a:t>
            </a:r>
            <a:r>
              <a:rPr lang="en"/>
              <a:t>stray, abandoned, TNR, owner died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Health:                             </a:t>
            </a:r>
            <a:r>
              <a:rPr lang="en"/>
              <a:t>allergies, sick/injured, owner requested euthanstasia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Intake Dates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6231800" y="1225225"/>
            <a:ext cx="260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common in summer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Least common in winter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25" y="1050125"/>
            <a:ext cx="5720850" cy="40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