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 “</a:t>
            </a:r>
            <a:r>
              <a:rPr lang="ru-RU" dirty="0"/>
              <a:t>Лабиринт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Шварц Антон, 10-3</a:t>
            </a:r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Правила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226" y="2229976"/>
            <a:ext cx="4357390" cy="33587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Игровое поле может представлять собой любую замкнутую область на клетчатой бумаге. В игре участвует два игрока, которые ходят по очереди. Ход представляет собой постановку черты длиной в одну клетку — по вертикали или по горизонтали. В случае если после хода игрока одна или две клетки становятся закрыты(т. е. были поставлены четвертые составляющие их черты) игрок обязан поставить в закрытых им квадратах свой знак(крестик или нолик) и сделать еще один ход (поставить еще одну черту) Игроки ходят пока все поле не будет заполнено. В конце игры подсчитывается количество знаков каждого игрока, выигрывает тот, чьих знаков больше.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5B3A8B-3FC1-5BB6-04F1-B8E21054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385" y="2130547"/>
            <a:ext cx="3629880" cy="355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292" y="2245049"/>
            <a:ext cx="5799328" cy="3856037"/>
          </a:xfrm>
        </p:spPr>
        <p:txBody>
          <a:bodyPr>
            <a:normAutofit/>
          </a:bodyPr>
          <a:lstStyle/>
          <a:p>
            <a:r>
              <a:rPr lang="ru-RU" sz="2400" dirty="0"/>
              <a:t>Выбор размера поля</a:t>
            </a:r>
          </a:p>
          <a:p>
            <a:r>
              <a:rPr lang="ru-RU" sz="2400" dirty="0"/>
              <a:t>Выбор типа поля(квадрат/ромб)</a:t>
            </a:r>
          </a:p>
          <a:p>
            <a:r>
              <a:rPr lang="ru-RU" sz="2400" dirty="0"/>
              <a:t>Выбор игры против бота или друг против друга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197F72-7873-2D2F-E42E-874E250B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531" y="2245049"/>
            <a:ext cx="33242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Игровой процесс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404752" y="2337837"/>
            <a:ext cx="5799328" cy="385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Левая кнопка мыши – сходить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ru-RU" sz="2400" dirty="0"/>
              <a:t>поставить черточку своего цвета)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75E967-F38F-A702-E6BC-B121FAC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186" y="2204552"/>
            <a:ext cx="28194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Рисование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051854"/>
            <a:ext cx="8968232" cy="248443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anvas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create_line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ru-RU" sz="1800" b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create_oval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E36E93-DC82-351D-05D1-45FFB91E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750" y="2173966"/>
            <a:ext cx="33623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Структуры данных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A392C8-E2FB-030A-10D6-3E9CDDDA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81" y="2264263"/>
            <a:ext cx="4838700" cy="3486150"/>
          </a:xfrm>
          <a:prstGeom prst="rect">
            <a:avLst/>
          </a:prstGeo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AAE683C-C071-C0CD-1FFF-9D010A5ED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709" y="1831669"/>
            <a:ext cx="4241711" cy="4351338"/>
          </a:xfrm>
        </p:spPr>
      </p:pic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Решение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266</TotalTime>
  <Words>178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Century Schoolbook</vt:lpstr>
      <vt:lpstr>Wingdings 2</vt:lpstr>
      <vt:lpstr>Вид</vt:lpstr>
      <vt:lpstr>Игра “Лабиринт”</vt:lpstr>
      <vt:lpstr>Правила игры</vt:lpstr>
      <vt:lpstr>Меню</vt:lpstr>
      <vt:lpstr>Игровой процесс</vt:lpstr>
      <vt:lpstr>Рисование</vt:lpstr>
      <vt:lpstr>Структуры данных</vt:lpstr>
      <vt:lpstr>Решение задачи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Sasha</cp:lastModifiedBy>
  <cp:revision>11</cp:revision>
  <dcterms:created xsi:type="dcterms:W3CDTF">2022-03-13T10:47:13Z</dcterms:created>
  <dcterms:modified xsi:type="dcterms:W3CDTF">2022-05-04T21:01:05Z</dcterms:modified>
</cp:coreProperties>
</file>