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B878-829F-4F12-8047-6567EC94A3CF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D45-9B10-465C-B74B-F80610A26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60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B878-829F-4F12-8047-6567EC94A3CF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D45-9B10-465C-B74B-F80610A26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39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B878-829F-4F12-8047-6567EC94A3CF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D45-9B10-465C-B74B-F80610A26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01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B878-829F-4F12-8047-6567EC94A3CF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D45-9B10-465C-B74B-F80610A26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86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B878-829F-4F12-8047-6567EC94A3CF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D45-9B10-465C-B74B-F80610A26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B878-829F-4F12-8047-6567EC94A3CF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D45-9B10-465C-B74B-F80610A26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222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B878-829F-4F12-8047-6567EC94A3CF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D45-9B10-465C-B74B-F80610A26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39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B878-829F-4F12-8047-6567EC94A3CF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D45-9B10-465C-B74B-F80610A26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62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B878-829F-4F12-8047-6567EC94A3CF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D45-9B10-465C-B74B-F80610A26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44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B878-829F-4F12-8047-6567EC94A3CF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D45-9B10-465C-B74B-F80610A26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12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B878-829F-4F12-8047-6567EC94A3CF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D45-9B10-465C-B74B-F80610A26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41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CB878-829F-4F12-8047-6567EC94A3CF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ADD45-9B10-465C-B74B-F80610A26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90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97" y="1967812"/>
            <a:ext cx="6818366" cy="1996206"/>
          </a:xfrm>
          <a:prstGeom prst="rect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1026" name="Picture 2" descr="https://upload.wikimedia.org/wikipedia/commons/thumb/0/00/Ferde_hajitas3.svg/250px-Ferde_hajitas3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363" y="1309289"/>
            <a:ext cx="4333455" cy="306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93929" y="5048863"/>
            <a:ext cx="567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포물선 운동 공식을 활용하여 캐릭터의 수류탄 투척에 적용 </a:t>
            </a:r>
          </a:p>
        </p:txBody>
      </p:sp>
    </p:spTree>
    <p:extLst>
      <p:ext uri="{BB962C8B-B14F-4D97-AF65-F5344CB8AC3E}">
        <p14:creationId xmlns:p14="http://schemas.microsoft.com/office/powerpoint/2010/main" val="122301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3" y="676407"/>
            <a:ext cx="10789111" cy="16351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37" y="2727770"/>
            <a:ext cx="11692821" cy="12776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26417" y="4246320"/>
            <a:ext cx="5198859" cy="212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물체를 던진 위치를 기준으로 포물선 운동 공식을 적용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구해진 평면 좌표를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3D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공간상의 좌표로 변환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X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축 위치는 현재 물체가 나아가는 방향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Y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축 위치는 월드 좌표계의 위쪽 방향을 반영</a:t>
            </a:r>
          </a:p>
        </p:txBody>
      </p:sp>
    </p:spTree>
    <p:extLst>
      <p:ext uri="{BB962C8B-B14F-4D97-AF65-F5344CB8AC3E}">
        <p14:creationId xmlns:p14="http://schemas.microsoft.com/office/powerpoint/2010/main" val="360947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https://lh7-rt.googleusercontent.com/slidesz/AGV_vUetyocOdUdFU0uGIiB3gT4T0HAFXtnEkEaVGLmErBv5UgYp01W_BLmIS5zyWAQAscgjL12fbmBEHcP6krVmT0CBGHQhfCwGG5lRD4jUId7WU884hh7sBdjaoMRLzwvHK-xXxcRIig=s2048?key=JafNqUTiYLuVTz7hOFbT027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08" y="3056350"/>
            <a:ext cx="10710157" cy="174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7-rt.googleusercontent.com/slidesz/AGV_vUdk6dAOERK19imoWuHZICfjbPuqKwYMAVHNZ_1DmVhmQSo6cjUQlTPLhjVPLsaCTs7M1JtRWiBqFzq4NGn6Fuqg8MfVx2PHPZQcaWe3H39EeNdeEr8JqvKPq7AOcWo8xVYUzEB5wA=s2048?key=JafNqUTiYLuVTz7hOFbT027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08" y="483426"/>
            <a:ext cx="10710157" cy="238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87631" y="4987387"/>
            <a:ext cx="998951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Google Spread Sheet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에 캐릭터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몬스터 별 스킬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스탯 정보 등 수치 데이터를 기록 및 관리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.csv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파일로 변환된 데이터를 정규표현식을 사용하여 파싱하여 딕셔너리에 저장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tag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에 해당되는 열을 딕셔너리의 키로 지정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해당 키를 접근하여 게임 내 여러 요소에 적용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40491" y="342646"/>
            <a:ext cx="1052187" cy="2626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8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669FA5-77D2-C944-2B57-69B664FAD719}"/>
              </a:ext>
            </a:extLst>
          </p:cNvPr>
          <p:cNvSpPr txBox="1"/>
          <p:nvPr/>
        </p:nvSpPr>
        <p:spPr>
          <a:xfrm>
            <a:off x="1116583" y="1728372"/>
            <a:ext cx="104540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문제점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유니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텔레포트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스킬이 벽 안 또는 스테이지 밖으로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텔레포트하는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문제점 발생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원인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텔레포트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위치에서 일정 범위 내에 충돌체가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있는지만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확인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	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해당 충돌체가 어느 방향에 있는지 고려하지 않아 발생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해결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텔레포트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위치로부터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8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방향으로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레이캐스팅을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하여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충돌체가 위치하고 있는지 먼저 확인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</a:p>
          <a:p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	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그 후 해당 위치에서 위쪽 방향으로 플레이어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콜라이더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너비 크기의 </a:t>
            </a:r>
            <a:r>
              <a:rPr lang="en-US" altLang="ko-KR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SphereCast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를 하여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	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텔레포트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했을 때 충돌체와 겹치게 되는지 확인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25654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84" y="463006"/>
            <a:ext cx="10683384" cy="603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11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155</Words>
  <Application>Microsoft Office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inha</dc:creator>
  <cp:lastModifiedBy>JooYeon Hong</cp:lastModifiedBy>
  <cp:revision>11</cp:revision>
  <dcterms:created xsi:type="dcterms:W3CDTF">2025-04-04T05:53:44Z</dcterms:created>
  <dcterms:modified xsi:type="dcterms:W3CDTF">2025-04-04T15:17:00Z</dcterms:modified>
</cp:coreProperties>
</file>