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4" r:id="rId9"/>
    <p:sldId id="265" r:id="rId10"/>
    <p:sldId id="266" r:id="rId11"/>
    <p:sldId id="267" r:id="rId12"/>
    <p:sldId id="269" r:id="rId13"/>
    <p:sldId id="268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31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8" y="4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7964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251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8621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640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381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9815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0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25919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2269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5355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24435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41A65D-DDF0-4DA0-AC44-EA6CA87E9F84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ACEB4-507C-4B4E-80C1-549A63149E7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19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sx65bnwGf9w&amp;ab_channel=%EA%B9%80%EB%AF%BC%EA%B5%AC" TargetMode="External"/><Relationship Id="rId2" Type="http://schemas.openxmlformats.org/officeDocument/2006/relationships/hyperlink" Target="https://www.youtube.com/watch?v=7Si0YhhJ3Wo&amp;ab_channel=%EA%B2%BD%EC%9D%BC%ED%8F%AC%ED%8A%B8%ED%8F%B4%EB%A6%AC%EC%98%A4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srYW7-mZlUM&amp;ab_channel=KHHyun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7" Type="http://schemas.openxmlformats.org/officeDocument/2006/relationships/image" Target="../media/image2.jpeg"/><Relationship Id="rId2" Type="http://schemas.openxmlformats.org/officeDocument/2006/relationships/slide" Target="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eg"/><Relationship Id="rId5" Type="http://schemas.openxmlformats.org/officeDocument/2006/relationships/hyperlink" Target="https://www.youtube.com/watch?v=tFaWDGhka0o&amp;ab_channel=%EB%A6%AC%ED%84%B4%EC%96%BC%EB%9D%BC%EC%9D%B4%EB%B8%8C" TargetMode="External"/><Relationship Id="rId4" Type="http://schemas.openxmlformats.org/officeDocument/2006/relationships/slide" Target="slide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13.xml"/><Relationship Id="rId2" Type="http://schemas.openxmlformats.org/officeDocument/2006/relationships/slide" Target="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www.youtube.com/watch?v=82yVbHv_0NA&amp;ab_channel=%EB%B9%85%ED%95%91%EA%B1%B0%5B%EA%B2%8C%EC%9E%84%EC%B6%94%EC%B2%9C%5D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445" y="414937"/>
            <a:ext cx="728276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자기 소개서 작성 양식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게임 개발과 관련된 보유 스킬이 강조되도록 기술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전공 내용에 대해 상세히 기술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표 형식을 상단에 배치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1312212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144"/>
            <a:ext cx="12192000" cy="68468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61933" y="83705"/>
            <a:ext cx="10227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프로젝트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2]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담당한 업무 관련된 기술적인 내용을 상세히 기술 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것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9445" y="589707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프로젝트</a:t>
            </a:r>
            <a:r>
              <a:rPr lang="en-US" altLang="ko-KR" sz="2400" b="1" dirty="0" smtClean="0"/>
              <a:t>2</a:t>
            </a:r>
            <a:r>
              <a:rPr lang="en-US" altLang="ko-KR" sz="2400" b="1" dirty="0" smtClean="0"/>
              <a:t>] </a:t>
            </a:r>
            <a:r>
              <a:rPr lang="ko-KR" altLang="en-US" sz="2400" b="1" dirty="0" smtClean="0"/>
              <a:t>전투 시스템 구현 </a:t>
            </a:r>
            <a:r>
              <a:rPr lang="en-US" altLang="ko-KR" sz="2400" b="1" dirty="0" smtClean="0"/>
              <a:t>1</a:t>
            </a:r>
            <a:endParaRPr lang="en-US" altLang="ko-KR" sz="2400" b="1" dirty="0" smtClean="0"/>
          </a:p>
        </p:txBody>
      </p:sp>
      <p:pic>
        <p:nvPicPr>
          <p:cNvPr id="5" name="Picture 2" descr="CharSel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7" y="1490472"/>
            <a:ext cx="6016751" cy="48188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7462" y="1108424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전투 시스템 다이어그램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2280" y="1231046"/>
            <a:ext cx="485546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핵심적인 기능에 대해서 기술할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 된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 등에 대해서 기술할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서술형 보다는 표 형식으로 기술할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0559748" y="6400800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3" action="ppaction://hlinksldjump"/>
              </a:rPr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7380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144"/>
            <a:ext cx="12192000" cy="68468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9445" y="453037"/>
            <a:ext cx="45833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프로젝트</a:t>
            </a:r>
            <a:r>
              <a:rPr lang="en-US" altLang="ko-KR" sz="2400" b="1" dirty="0" smtClean="0"/>
              <a:t>2</a:t>
            </a:r>
            <a:r>
              <a:rPr lang="en-US" altLang="ko-KR" sz="2400" b="1" dirty="0" smtClean="0"/>
              <a:t>] </a:t>
            </a:r>
            <a:r>
              <a:rPr lang="ko-KR" altLang="en-US" sz="2400" b="1" dirty="0" smtClean="0"/>
              <a:t>전투 시스템 구현 </a:t>
            </a:r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5528" y="1231046"/>
            <a:ext cx="1062532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핵심적인 기능에 대해서 기술할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 된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 등에 대해서 기술할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서술형 보다는 표 형식으로 기술할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559748" y="6400800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2" action="ppaction://hlinksldjump"/>
              </a:rPr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889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144"/>
            <a:ext cx="12192000" cy="68468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9445" y="453037"/>
            <a:ext cx="47612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프로젝트</a:t>
            </a:r>
            <a:r>
              <a:rPr lang="en-US" altLang="ko-KR" sz="2400" b="1" dirty="0" smtClean="0"/>
              <a:t>2</a:t>
            </a:r>
            <a:r>
              <a:rPr lang="en-US" altLang="ko-KR" sz="2400" b="1" dirty="0" smtClean="0"/>
              <a:t>] </a:t>
            </a:r>
            <a:r>
              <a:rPr lang="ko-KR" altLang="en-US" sz="2400" b="1" dirty="0" smtClean="0"/>
              <a:t>전투 시스템 구현 </a:t>
            </a:r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5528" y="1231046"/>
            <a:ext cx="1062532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핵심적인 기능에 대해서 기술할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 된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 등에 대해서 기술할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서술형 보다는 표 형식으로 기술할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559748" y="6400800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2" action="ppaction://hlinksldjump"/>
              </a:rPr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6263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144"/>
            <a:ext cx="12192000" cy="68468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9445" y="453037"/>
            <a:ext cx="519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프로젝트</a:t>
            </a:r>
            <a:r>
              <a:rPr lang="en-US" altLang="ko-KR" sz="2400" b="1" dirty="0" smtClean="0"/>
              <a:t>2</a:t>
            </a:r>
            <a:r>
              <a:rPr lang="en-US" altLang="ko-KR" sz="2400" b="1" dirty="0" smtClean="0"/>
              <a:t>] </a:t>
            </a:r>
            <a:r>
              <a:rPr lang="ko-KR" altLang="en-US" sz="2400" b="1" dirty="0" err="1" smtClean="0"/>
              <a:t>인벤토리</a:t>
            </a:r>
            <a:r>
              <a:rPr lang="ko-KR" altLang="en-US" sz="2400" b="1" dirty="0" smtClean="0"/>
              <a:t> 시스템 구현 </a:t>
            </a:r>
            <a:r>
              <a:rPr lang="en-US" altLang="ko-KR" sz="2400" b="1" dirty="0" smtClean="0"/>
              <a:t>1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4384" y="1135856"/>
            <a:ext cx="3118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 smtClean="0"/>
              <a:t>인벤토리</a:t>
            </a:r>
            <a:r>
              <a:rPr lang="ko-KR" altLang="en-US" dirty="0" smtClean="0"/>
              <a:t> 시스템 다이어그램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2280" y="1231046"/>
            <a:ext cx="485546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핵심적인 기능에 대해서 기술할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 된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 등에 대해서 기술할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서술형 보다는 표 형식으로 기술할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" y="1572768"/>
            <a:ext cx="6156960" cy="47365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559748" y="6400800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3" action="ppaction://hlinksldjump"/>
              </a:rPr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2064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144"/>
            <a:ext cx="12192000" cy="68468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9445" y="453037"/>
            <a:ext cx="53078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프로젝트</a:t>
            </a:r>
            <a:r>
              <a:rPr lang="en-US" altLang="ko-KR" sz="2400" b="1" dirty="0" smtClean="0"/>
              <a:t>2</a:t>
            </a:r>
            <a:r>
              <a:rPr lang="en-US" altLang="ko-KR" sz="2400" b="1" dirty="0" smtClean="0"/>
              <a:t>] </a:t>
            </a:r>
            <a:r>
              <a:rPr lang="ko-KR" altLang="en-US" sz="2400" b="1" dirty="0" err="1" smtClean="0"/>
              <a:t>인벤토리</a:t>
            </a:r>
            <a:r>
              <a:rPr lang="ko-KR" altLang="en-US" sz="2400" b="1" dirty="0" smtClean="0"/>
              <a:t> 시스템 구현 </a:t>
            </a:r>
            <a:r>
              <a:rPr lang="en-US" altLang="ko-KR" sz="2400" b="1" dirty="0" smtClean="0"/>
              <a:t>2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5528" y="1231046"/>
            <a:ext cx="1062532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핵심적인 기능에 대해서 기술할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 된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 등에 대해서 기술할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서술형 보다는 표 형식으로 기술할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559748" y="6400800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2" action="ppaction://hlinksldjump"/>
              </a:rPr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89535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/>
          <p:cNvSpPr/>
          <p:nvPr/>
        </p:nvSpPr>
        <p:spPr>
          <a:xfrm>
            <a:off x="0" y="11144"/>
            <a:ext cx="12192000" cy="68468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1229445" y="453037"/>
            <a:ext cx="51988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프로젝트</a:t>
            </a:r>
            <a:r>
              <a:rPr lang="en-US" altLang="ko-KR" sz="2400" b="1" dirty="0" smtClean="0"/>
              <a:t>2</a:t>
            </a:r>
            <a:r>
              <a:rPr lang="en-US" altLang="ko-KR" sz="2400" b="1" dirty="0" smtClean="0"/>
              <a:t>] </a:t>
            </a:r>
            <a:r>
              <a:rPr lang="ko-KR" altLang="en-US" sz="2400" b="1" dirty="0" err="1" smtClean="0"/>
              <a:t>인벤토리</a:t>
            </a:r>
            <a:r>
              <a:rPr lang="ko-KR" altLang="en-US" sz="2400" b="1" dirty="0" smtClean="0"/>
              <a:t> 시스템 구현 </a:t>
            </a:r>
            <a:r>
              <a:rPr lang="en-US" altLang="ko-KR" sz="2400" b="1" dirty="0" smtClean="0"/>
              <a:t>3</a:t>
            </a:r>
            <a:endParaRPr lang="ko-KR" altLang="en-US" sz="24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95528" y="1231046"/>
            <a:ext cx="10625328" cy="480131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핵심적인 기능에 대해서 기술할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 된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 등에 대해서 기술할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서술형 보다는 표 형식으로 기술할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559748" y="6400800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2" action="ppaction://hlinksldjump"/>
              </a:rPr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753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445" y="453037"/>
            <a:ext cx="3393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포트폴리오</a:t>
            </a:r>
            <a:r>
              <a:rPr lang="en-US" altLang="ko-KR" sz="2400" b="1" dirty="0"/>
              <a:t> </a:t>
            </a:r>
            <a:r>
              <a:rPr lang="ko-KR" altLang="en-US" sz="2400" b="1" dirty="0" smtClean="0"/>
              <a:t>참고 자료</a:t>
            </a:r>
            <a:r>
              <a:rPr lang="en-US" altLang="ko-KR" sz="2400" b="1" dirty="0" smtClean="0"/>
              <a:t>]</a:t>
            </a:r>
            <a:endParaRPr lang="ko-KR" altLang="en-US" sz="2400" b="1" dirty="0"/>
          </a:p>
        </p:txBody>
      </p:sp>
      <p:sp>
        <p:nvSpPr>
          <p:cNvPr id="2" name="직사각형 1"/>
          <p:cNvSpPr/>
          <p:nvPr/>
        </p:nvSpPr>
        <p:spPr>
          <a:xfrm>
            <a:off x="950976" y="1092815"/>
            <a:ext cx="1044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2"/>
              </a:rPr>
              <a:t>https://www.youtube.com/watch?v=7Si0YhhJ3Wo&amp;ab_channel=%</a:t>
            </a:r>
            <a:r>
              <a:rPr lang="ko-KR" altLang="en-US" dirty="0" smtClean="0">
                <a:hlinkClick r:id="rId2"/>
              </a:rPr>
              <a:t>EA%B2%BD%EC%9D%BC%ED%8F%AC%ED%8A%B8%ED%8F%B4%EB%A6%AC%EC%98%A4</a:t>
            </a:r>
            <a:endParaRPr lang="ko-KR" altLang="en-US" dirty="0"/>
          </a:p>
        </p:txBody>
      </p:sp>
      <p:sp>
        <p:nvSpPr>
          <p:cNvPr id="3" name="직사각형 2"/>
          <p:cNvSpPr/>
          <p:nvPr/>
        </p:nvSpPr>
        <p:spPr>
          <a:xfrm>
            <a:off x="950976" y="2136571"/>
            <a:ext cx="104424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3"/>
              </a:rPr>
              <a:t>https://www.youtube.com/watch?v=sx65bnwGf9w&amp;ab_channel=%</a:t>
            </a:r>
            <a:r>
              <a:rPr lang="ko-KR" altLang="en-US" dirty="0" smtClean="0">
                <a:hlinkClick r:id="rId3"/>
              </a:rPr>
              <a:t>EA%B9%80%EB%AF%BC%EA%B5%AC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950976" y="3180327"/>
            <a:ext cx="1044244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hlinkClick r:id="rId4"/>
              </a:rPr>
              <a:t>https://</a:t>
            </a:r>
            <a:r>
              <a:rPr lang="ko-KR" altLang="en-US" dirty="0" smtClean="0">
                <a:hlinkClick r:id="rId4"/>
              </a:rPr>
              <a:t>www.youtube.com/watch?v=srYW7-mZlUM&amp;ab_channel=KHHyun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2594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9382566"/>
              </p:ext>
            </p:extLst>
          </p:nvPr>
        </p:nvGraphicFramePr>
        <p:xfrm>
          <a:off x="1552174" y="489144"/>
          <a:ext cx="8915186" cy="5778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031">
                  <a:extLst>
                    <a:ext uri="{9D8B030D-6E8A-4147-A177-3AD203B41FA5}">
                      <a16:colId xmlns:a16="http://schemas.microsoft.com/office/drawing/2014/main" val="492106643"/>
                    </a:ext>
                  </a:extLst>
                </a:gridCol>
                <a:gridCol w="1500224">
                  <a:extLst>
                    <a:ext uri="{9D8B030D-6E8A-4147-A177-3AD203B41FA5}">
                      <a16:colId xmlns:a16="http://schemas.microsoft.com/office/drawing/2014/main" val="280923567"/>
                    </a:ext>
                  </a:extLst>
                </a:gridCol>
                <a:gridCol w="5513931">
                  <a:extLst>
                    <a:ext uri="{9D8B030D-6E8A-4147-A177-3AD203B41FA5}">
                      <a16:colId xmlns:a16="http://schemas.microsoft.com/office/drawing/2014/main" val="444060816"/>
                    </a:ext>
                  </a:extLst>
                </a:gridCol>
              </a:tblGrid>
              <a:tr h="3902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전공 관련 이력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23731"/>
                  </a:ext>
                </a:extLst>
              </a:tr>
              <a:tr h="67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중학교 </a:t>
                      </a:r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년간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en-US" altLang="ko-KR" sz="1200" b="1" dirty="0" smtClean="0"/>
                        <a:t>(2014 ~ 2015)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마인크래프트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/>
                        <a:t>자체 서비스를 위한 스크립트 제작 경험</a:t>
                      </a:r>
                      <a:endParaRPr lang="en-US" altLang="ko-KR" sz="1200" b="1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baseline="0" dirty="0" smtClean="0"/>
                        <a:t>10</a:t>
                      </a:r>
                      <a:r>
                        <a:rPr lang="ko-KR" altLang="en-US" sz="1200" b="1" baseline="0" dirty="0" smtClean="0"/>
                        <a:t>인 이하의 친목 서버 운영</a:t>
                      </a:r>
                      <a:endParaRPr lang="en-US" altLang="ko-KR" sz="1200" b="1" baseline="0" dirty="0" smtClean="0"/>
                    </a:p>
                    <a:p>
                      <a:pPr marL="285750" indent="-2857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038767"/>
                  </a:ext>
                </a:extLst>
              </a:tr>
              <a:tr h="6735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고등학교 </a:t>
                      </a:r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학년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en-US" altLang="ko-KR" sz="1200" b="1" dirty="0" smtClean="0"/>
                        <a:t>(2016)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경시대회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/>
                        <a:t>주최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주관 소프트웨어 경시대회 동상 수상</a:t>
                      </a:r>
                      <a:endParaRPr lang="en-US" altLang="ko-KR" sz="1200" b="1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/>
                        <a:t>사용 언어 </a:t>
                      </a:r>
                      <a:r>
                        <a:rPr lang="en-US" altLang="ko-KR" sz="1200" b="1" dirty="0" smtClean="0"/>
                        <a:t>: JAVA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4004772"/>
                  </a:ext>
                </a:extLst>
              </a:tr>
              <a:tr h="1058376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 smtClean="0"/>
                        <a:t>ㅇㅇ대학</a:t>
                      </a:r>
                      <a:r>
                        <a:rPr lang="ko-KR" altLang="en-US" sz="1200" b="1" dirty="0" smtClean="0"/>
                        <a:t> 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ko-KR" altLang="en-US" sz="1200" b="1" dirty="0" smtClean="0"/>
                        <a:t>컴퓨터공학</a:t>
                      </a:r>
                      <a:endParaRPr lang="en-US" altLang="ko-KR" sz="1200" b="1" dirty="0" smtClean="0"/>
                    </a:p>
                    <a:p>
                      <a:pPr algn="ctr" latinLnBrk="1"/>
                      <a:r>
                        <a:rPr lang="en-US" altLang="ko-KR" sz="1200" b="1" dirty="0" smtClean="0"/>
                        <a:t>(2018</a:t>
                      </a:r>
                      <a:r>
                        <a:rPr lang="en-US" altLang="ko-KR" sz="1200" b="1" baseline="0" dirty="0" smtClean="0"/>
                        <a:t> ~ 2023)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과목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/>
                        <a:t>1</a:t>
                      </a:r>
                      <a:r>
                        <a:rPr lang="ko-KR" altLang="en-US" sz="1200" b="1" dirty="0" smtClean="0"/>
                        <a:t>학년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컴퓨터학개론</a:t>
                      </a:r>
                      <a:r>
                        <a:rPr lang="en-US" altLang="ko-KR" sz="1200" b="1" dirty="0" smtClean="0"/>
                        <a:t>,</a:t>
                      </a:r>
                      <a:r>
                        <a:rPr lang="ko-KR" altLang="en-US" sz="1200" b="1" dirty="0" smtClean="0"/>
                        <a:t>객체지향 프로그래밍</a:t>
                      </a:r>
                      <a:endParaRPr lang="en-US" altLang="ko-KR" sz="1200" b="1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/>
                        <a:t>2</a:t>
                      </a:r>
                      <a:r>
                        <a:rPr lang="ko-KR" altLang="en-US" sz="1200" b="1" dirty="0" smtClean="0"/>
                        <a:t>학년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자료구조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컴퓨터 구조</a:t>
                      </a:r>
                      <a:endParaRPr lang="en-US" altLang="ko-KR" sz="1200" b="1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/>
                        <a:t>3</a:t>
                      </a:r>
                      <a:r>
                        <a:rPr lang="ko-KR" altLang="en-US" sz="1200" b="1" dirty="0" smtClean="0"/>
                        <a:t>학년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네트워크 프로그래밍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알고리즘</a:t>
                      </a:r>
                      <a:endParaRPr lang="en-US" altLang="ko-KR" sz="1200" b="1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/>
                        <a:t>4</a:t>
                      </a:r>
                      <a:r>
                        <a:rPr lang="ko-KR" altLang="en-US" sz="1200" b="1" dirty="0" smtClean="0"/>
                        <a:t>학년</a:t>
                      </a:r>
                      <a:r>
                        <a:rPr lang="en-US" altLang="ko-KR" sz="1200" b="1" dirty="0" smtClean="0"/>
                        <a:t>: </a:t>
                      </a:r>
                      <a:r>
                        <a:rPr lang="ko-KR" altLang="en-US" sz="1200" b="1" dirty="0" smtClean="0"/>
                        <a:t>인공지능</a:t>
                      </a:r>
                      <a:r>
                        <a:rPr lang="en-US" altLang="ko-KR" sz="1200" b="1" dirty="0" smtClean="0"/>
                        <a:t>, </a:t>
                      </a:r>
                      <a:r>
                        <a:rPr lang="ko-KR" altLang="en-US" sz="1200" b="1" dirty="0" smtClean="0"/>
                        <a:t>디자인 패턴</a:t>
                      </a:r>
                      <a:endParaRPr lang="en-US" altLang="ko-KR" sz="1200" b="1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37576"/>
                  </a:ext>
                </a:extLst>
              </a:tr>
              <a:tr h="673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언어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엔진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/>
                        <a:t>C/C++(</a:t>
                      </a:r>
                      <a:r>
                        <a:rPr lang="en-US" altLang="ko-KR" sz="1200" b="1" baseline="0" dirty="0" smtClean="0"/>
                        <a:t>8</a:t>
                      </a:r>
                      <a:r>
                        <a:rPr lang="ko-KR" altLang="en-US" sz="1200" b="1" baseline="0" dirty="0" smtClean="0"/>
                        <a:t>학기</a:t>
                      </a:r>
                      <a:r>
                        <a:rPr lang="en-US" altLang="ko-KR" sz="1200" b="1" baseline="0" dirty="0" smtClean="0"/>
                        <a:t>), </a:t>
                      </a:r>
                      <a:r>
                        <a:rPr lang="ko-KR" altLang="en-US" sz="1200" b="1" baseline="0" dirty="0" err="1" smtClean="0"/>
                        <a:t>파이선</a:t>
                      </a:r>
                      <a:r>
                        <a:rPr lang="en-US" altLang="ko-KR" sz="1200" b="1" baseline="0" dirty="0" smtClean="0"/>
                        <a:t>(2</a:t>
                      </a:r>
                      <a:r>
                        <a:rPr lang="ko-KR" altLang="en-US" sz="1200" b="1" baseline="0" dirty="0" smtClean="0"/>
                        <a:t>학기</a:t>
                      </a:r>
                      <a:r>
                        <a:rPr lang="en-US" altLang="ko-KR" sz="1200" b="1" baseline="0" dirty="0" smtClean="0"/>
                        <a:t>), JAVA(3</a:t>
                      </a:r>
                      <a:r>
                        <a:rPr lang="ko-KR" altLang="en-US" sz="1200" b="1" baseline="0" dirty="0" smtClean="0"/>
                        <a:t>학기</a:t>
                      </a:r>
                      <a:r>
                        <a:rPr lang="en-US" altLang="ko-KR" sz="1200" b="1" baseline="0" dirty="0" smtClean="0"/>
                        <a:t>), C#(4</a:t>
                      </a:r>
                      <a:r>
                        <a:rPr lang="ko-KR" altLang="en-US" sz="1200" b="1" baseline="0" dirty="0" smtClean="0"/>
                        <a:t>학기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baseline="0" dirty="0" smtClean="0"/>
                        <a:t>Unity3D 2022.3.34f1(2</a:t>
                      </a:r>
                      <a:r>
                        <a:rPr lang="ko-KR" altLang="en-US" sz="1200" b="1" baseline="0" dirty="0" smtClean="0"/>
                        <a:t>학기</a:t>
                      </a:r>
                      <a:r>
                        <a:rPr lang="en-US" altLang="ko-KR" sz="1200" b="1" baseline="0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8095"/>
                  </a:ext>
                </a:extLst>
              </a:tr>
              <a:tr h="4810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과제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프로젝트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/>
                        <a:t>Chatting App </a:t>
                      </a:r>
                      <a:r>
                        <a:rPr lang="ko-KR" altLang="en-US" sz="1200" b="1" dirty="0" smtClean="0"/>
                        <a:t>개발</a:t>
                      </a:r>
                      <a:r>
                        <a:rPr lang="en-US" altLang="ko-KR" sz="1200" b="1" dirty="0" smtClean="0"/>
                        <a:t>(C++), Data</a:t>
                      </a:r>
                      <a:r>
                        <a:rPr lang="en-US" altLang="ko-KR" sz="1200" b="1" baseline="0" dirty="0" smtClean="0"/>
                        <a:t> Parser Tool </a:t>
                      </a:r>
                      <a:r>
                        <a:rPr lang="ko-KR" altLang="en-US" sz="1200" b="1" baseline="0" dirty="0" smtClean="0"/>
                        <a:t>개발</a:t>
                      </a:r>
                      <a:r>
                        <a:rPr lang="en-US" altLang="ko-KR" sz="1200" b="1" baseline="0" dirty="0" smtClean="0"/>
                        <a:t>(C#)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86756"/>
                  </a:ext>
                </a:extLst>
              </a:tr>
              <a:tr h="48108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인하대학교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미래인재개발원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ko-KR" altLang="en-US" sz="1200" b="1" dirty="0" smtClean="0"/>
                        <a:t>인공지능 </a:t>
                      </a:r>
                      <a:r>
                        <a:rPr lang="ko-KR" altLang="en-US" sz="1200" b="1" dirty="0" err="1" smtClean="0"/>
                        <a:t>실감형</a:t>
                      </a:r>
                      <a:r>
                        <a:rPr lang="ko-KR" altLang="en-US" sz="1200" b="1" dirty="0" smtClean="0"/>
                        <a:t> 컨텐츠 개발</a:t>
                      </a:r>
                      <a:r>
                        <a:rPr lang="en-US" altLang="ko-KR" sz="1200" b="1" dirty="0" smtClean="0"/>
                        <a:t/>
                      </a:r>
                      <a:br>
                        <a:rPr lang="en-US" altLang="ko-KR" sz="1200" b="1" dirty="0" smtClean="0"/>
                      </a:br>
                      <a:r>
                        <a:rPr lang="en-US" altLang="ko-KR" sz="1200" b="1" dirty="0" smtClean="0"/>
                        <a:t>(2024.6 ~ 2025.4)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교제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err="1" smtClean="0"/>
                        <a:t>유니티</a:t>
                      </a:r>
                      <a:r>
                        <a:rPr lang="ko-KR" altLang="en-US" sz="1200" b="1" dirty="0" smtClean="0"/>
                        <a:t> 교과서</a:t>
                      </a:r>
                      <a:r>
                        <a:rPr lang="en-US" altLang="ko-KR" sz="1200" b="1" dirty="0" smtClean="0"/>
                        <a:t>, C++ </a:t>
                      </a:r>
                      <a:r>
                        <a:rPr lang="ko-KR" altLang="en-US" sz="1200" b="1" dirty="0" smtClean="0"/>
                        <a:t>기초 플러스</a:t>
                      </a:r>
                      <a:r>
                        <a:rPr lang="en-US" altLang="ko-KR" sz="1200" b="1" dirty="0" smtClean="0"/>
                        <a:t>(6</a:t>
                      </a:r>
                      <a:r>
                        <a:rPr lang="ko-KR" altLang="en-US" sz="1200" b="1" dirty="0" smtClean="0"/>
                        <a:t>판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4684256"/>
                  </a:ext>
                </a:extLst>
              </a:tr>
              <a:tr h="673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언어</a:t>
                      </a:r>
                      <a:r>
                        <a:rPr lang="en-US" altLang="ko-KR" sz="1200" b="1" dirty="0" smtClean="0"/>
                        <a:t>/</a:t>
                      </a:r>
                      <a:r>
                        <a:rPr lang="ko-KR" altLang="en-US" sz="1200" b="1" dirty="0" smtClean="0"/>
                        <a:t>엔진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/>
                        <a:t>C++(</a:t>
                      </a:r>
                      <a:r>
                        <a:rPr lang="en-US" altLang="ko-KR" sz="1200" b="1" dirty="0" err="1" smtClean="0"/>
                        <a:t>WinAPI</a:t>
                      </a:r>
                      <a:r>
                        <a:rPr lang="en-US" altLang="ko-KR" sz="1200" b="1" dirty="0" smtClean="0"/>
                        <a:t>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/>
                        <a:t>C#(</a:t>
                      </a:r>
                      <a:r>
                        <a:rPr lang="en-US" altLang="ko-KR" sz="1200" b="1" baseline="0" dirty="0" smtClean="0"/>
                        <a:t>Unity3D 2022.3.34f1)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4570768"/>
                  </a:ext>
                </a:extLst>
              </a:tr>
              <a:tr h="67351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smtClean="0"/>
                        <a:t>프로젝트</a:t>
                      </a:r>
                      <a:endParaRPr lang="ko-KR" altLang="en-US" sz="1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err="1" smtClean="0"/>
                        <a:t>WinAPI</a:t>
                      </a:r>
                      <a:r>
                        <a:rPr lang="en-US" altLang="ko-KR" sz="1200" b="1" dirty="0" smtClean="0"/>
                        <a:t>(C++)</a:t>
                      </a:r>
                      <a:r>
                        <a:rPr lang="ko-KR" altLang="en-US" sz="1200" b="1" dirty="0" smtClean="0"/>
                        <a:t>를 활용한 퍼즐 게임 제작</a:t>
                      </a:r>
                      <a:endParaRPr lang="en-US" altLang="ko-KR" sz="1200" b="1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="1" dirty="0" smtClean="0"/>
                        <a:t>Unity3D </a:t>
                      </a:r>
                      <a:r>
                        <a:rPr lang="ko-KR" altLang="en-US" sz="1200" b="1" dirty="0" smtClean="0"/>
                        <a:t>엔진을 활용한 </a:t>
                      </a:r>
                      <a:r>
                        <a:rPr lang="ko-KR" altLang="en-US" sz="1200" b="1" dirty="0" err="1" smtClean="0"/>
                        <a:t>쿼터뷰</a:t>
                      </a:r>
                      <a:r>
                        <a:rPr lang="ko-KR" altLang="en-US" sz="1200" b="1" dirty="0" smtClean="0"/>
                        <a:t> </a:t>
                      </a:r>
                      <a:r>
                        <a:rPr lang="en-US" altLang="ko-KR" sz="1200" b="1" dirty="0" smtClean="0"/>
                        <a:t>RPG</a:t>
                      </a:r>
                      <a:r>
                        <a:rPr lang="en-US" altLang="ko-KR" sz="1200" b="1" baseline="0" dirty="0" smtClean="0"/>
                        <a:t> </a:t>
                      </a:r>
                      <a:r>
                        <a:rPr lang="ko-KR" altLang="en-US" sz="1200" b="1" baseline="0" dirty="0" smtClean="0"/>
                        <a:t>게임</a:t>
                      </a:r>
                      <a:r>
                        <a:rPr lang="en-US" altLang="ko-KR" sz="1200" b="1" baseline="0" dirty="0" smtClean="0"/>
                        <a:t>, </a:t>
                      </a:r>
                      <a:r>
                        <a:rPr lang="ko-KR" altLang="en-US" sz="1200" b="1" baseline="0" dirty="0" err="1" smtClean="0"/>
                        <a:t>횡스크롤</a:t>
                      </a:r>
                      <a:r>
                        <a:rPr lang="ko-KR" altLang="en-US" sz="1200" b="1" baseline="0" dirty="0" smtClean="0"/>
                        <a:t> 게임 제작</a:t>
                      </a:r>
                      <a:endParaRPr lang="en-US" altLang="ko-KR" sz="1200" b="1" baseline="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endParaRPr lang="ko-KR" altLang="en-US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8922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779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67973" y="461042"/>
            <a:ext cx="9512834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smtClean="0"/>
              <a:t>서술형 자기 소개서 </a:t>
            </a:r>
            <a:r>
              <a:rPr lang="en-US" altLang="ko-KR" sz="2400" b="1" dirty="0" smtClean="0"/>
              <a:t>: 2 ~ 3</a:t>
            </a:r>
            <a:r>
              <a:rPr lang="ko-KR" altLang="en-US" sz="2400" b="1" dirty="0" smtClean="0"/>
              <a:t>개의 주제별로 기술 할 것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성장 </a:t>
            </a:r>
            <a:r>
              <a:rPr lang="ko-KR" altLang="en-US" sz="2400" b="1" dirty="0" smtClean="0"/>
              <a:t>과정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ㄴ 게임 관련 에피소드 위주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지원 동기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입사 후 포부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b="1" dirty="0" smtClean="0"/>
              <a:t>10</a:t>
            </a:r>
            <a:r>
              <a:rPr lang="ko-KR" altLang="en-US" sz="2400" b="1" dirty="0" smtClean="0"/>
              <a:t>년 후의 개발자로서의 나의 </a:t>
            </a:r>
            <a:r>
              <a:rPr lang="ko-KR" altLang="en-US" sz="2400" b="1" dirty="0" smtClean="0"/>
              <a:t>모습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ㄴ </a:t>
            </a:r>
            <a:r>
              <a:rPr lang="ko-KR" altLang="en-US" sz="2400" b="1" dirty="0" smtClean="0"/>
              <a:t>목표와 비전에 대한 계획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성격과 장단점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게임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프로젝트 개발 </a:t>
            </a:r>
            <a:r>
              <a:rPr lang="ko-KR" altLang="en-US" sz="2400" b="1" dirty="0" smtClean="0"/>
              <a:t>경험</a:t>
            </a:r>
            <a:endParaRPr lang="en-US" altLang="ko-KR" sz="2400" b="1" dirty="0" smtClean="0"/>
          </a:p>
          <a:p>
            <a:r>
              <a:rPr lang="en-US" altLang="ko-KR" sz="2400" b="1" dirty="0"/>
              <a:t> </a:t>
            </a:r>
            <a:r>
              <a:rPr lang="en-US" altLang="ko-KR" sz="2400" b="1" dirty="0" smtClean="0"/>
              <a:t> </a:t>
            </a:r>
            <a:r>
              <a:rPr lang="ko-KR" altLang="en-US" sz="2400" b="1" dirty="0" smtClean="0"/>
              <a:t>ㄴ </a:t>
            </a:r>
            <a:r>
              <a:rPr lang="ko-KR" altLang="en-US" sz="2400" b="1" dirty="0" smtClean="0"/>
              <a:t>팀워크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위기 극복을 주제로 한 경험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게임 개발 관련 관심 </a:t>
            </a:r>
            <a:r>
              <a:rPr lang="ko-KR" altLang="en-US" sz="2400" b="1" dirty="0" smtClean="0"/>
              <a:t>분야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ㄴ 인공지능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게임엔진 </a:t>
            </a:r>
            <a:r>
              <a:rPr lang="ko-KR" altLang="en-US" sz="2400" b="1" dirty="0" err="1" smtClean="0"/>
              <a:t>커스터마이징</a:t>
            </a:r>
            <a:r>
              <a:rPr lang="en-US" altLang="ko-KR" sz="2400" b="1" dirty="0" smtClean="0"/>
              <a:t>, </a:t>
            </a:r>
            <a:r>
              <a:rPr lang="ko-KR" altLang="en-US" sz="2400" b="1" dirty="0" err="1" smtClean="0"/>
              <a:t>아키텍처링</a:t>
            </a:r>
            <a:endParaRPr lang="en-US" altLang="ko-KR" sz="2400" b="1" dirty="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개발자로서의 소양</a:t>
            </a:r>
            <a:endParaRPr lang="en-US" altLang="ko-KR" sz="2400" b="1" dirty="0" smtClean="0"/>
          </a:p>
          <a:p>
            <a:r>
              <a:rPr lang="en-US" altLang="ko-KR" sz="2400" b="1" dirty="0" smtClean="0"/>
              <a:t>  </a:t>
            </a:r>
            <a:r>
              <a:rPr lang="ko-KR" altLang="en-US" sz="2400" b="1" dirty="0" smtClean="0"/>
              <a:t>ㄴ 게임 개발 관련 취미와 경험</a:t>
            </a:r>
            <a:endParaRPr lang="en-US" altLang="ko-KR" sz="2400" b="1" dirty="0" smtClean="0"/>
          </a:p>
        </p:txBody>
      </p:sp>
      <p:sp>
        <p:nvSpPr>
          <p:cNvPr id="2" name="TextBox 1"/>
          <p:cNvSpPr txBox="1"/>
          <p:nvPr/>
        </p:nvSpPr>
        <p:spPr>
          <a:xfrm>
            <a:off x="1229445" y="5998404"/>
            <a:ext cx="8946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 smtClean="0">
                <a:solidFill>
                  <a:srgbClr val="FF0000"/>
                </a:solidFill>
              </a:rPr>
              <a:t>지원 회사 별로 별도의 양식이 존재할 수 있어 회사 양식에 맞게 </a:t>
            </a:r>
            <a:r>
              <a:rPr lang="ko-KR" altLang="en-US" b="1" dirty="0" err="1" smtClean="0">
                <a:solidFill>
                  <a:srgbClr val="FF0000"/>
                </a:solidFill>
              </a:rPr>
              <a:t>복붙하여</a:t>
            </a:r>
            <a:r>
              <a:rPr lang="ko-KR" altLang="en-US" b="1" dirty="0" smtClean="0">
                <a:solidFill>
                  <a:srgbClr val="FF0000"/>
                </a:solidFill>
              </a:rPr>
              <a:t> 사용 할 것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423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445" y="414937"/>
            <a:ext cx="716734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 smtClean="0"/>
              <a:t>포트폴리오 작성 양식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개발 프로젝트</a:t>
            </a:r>
            <a:r>
              <a:rPr lang="en-US" altLang="ko-KR" sz="2400" b="1" dirty="0" smtClean="0"/>
              <a:t>(</a:t>
            </a:r>
            <a:r>
              <a:rPr lang="ko-KR" altLang="en-US" sz="2400" b="1" dirty="0" smtClean="0"/>
              <a:t>게임</a:t>
            </a:r>
            <a:r>
              <a:rPr lang="en-US" altLang="ko-KR" sz="2400" b="1" dirty="0" smtClean="0"/>
              <a:t>, </a:t>
            </a:r>
            <a:r>
              <a:rPr lang="ko-KR" altLang="en-US" sz="2400" b="1" dirty="0" smtClean="0"/>
              <a:t>전공</a:t>
            </a:r>
            <a:r>
              <a:rPr lang="en-US" altLang="ko-KR" sz="2400" b="1" dirty="0" smtClean="0"/>
              <a:t>)</a:t>
            </a:r>
            <a:r>
              <a:rPr lang="ko-KR" altLang="en-US" sz="2400" b="1" dirty="0" smtClean="0"/>
              <a:t>별로 상세히 기술할 것</a:t>
            </a:r>
            <a:endParaRPr lang="en-US" altLang="ko-KR" sz="2400" b="1" dirty="0" smtClean="0"/>
          </a:p>
          <a:p>
            <a:r>
              <a:rPr lang="ko-KR" altLang="en-US" sz="2400" b="1" dirty="0" smtClean="0"/>
              <a:t> </a:t>
            </a:r>
            <a:r>
              <a:rPr lang="ko-KR" altLang="en-US" sz="2400" b="1" dirty="0" err="1" smtClean="0"/>
              <a:t>ㄴ프로젝트</a:t>
            </a:r>
            <a:r>
              <a:rPr lang="ko-KR" altLang="en-US" sz="2400" b="1" dirty="0" smtClean="0"/>
              <a:t> 소개</a:t>
            </a:r>
            <a:r>
              <a:rPr lang="en-US" altLang="ko-KR" sz="2400" b="1" dirty="0" smtClean="0"/>
              <a:t>(</a:t>
            </a:r>
            <a:r>
              <a:rPr lang="ko-KR" altLang="en-US" sz="2400" b="1" dirty="0" err="1" smtClean="0"/>
              <a:t>스샷</a:t>
            </a:r>
            <a:r>
              <a:rPr lang="ko-KR" altLang="en-US" sz="2400" b="1" dirty="0" smtClean="0"/>
              <a:t> 첨부</a:t>
            </a:r>
            <a:r>
              <a:rPr lang="en-US" altLang="ko-KR" sz="2400" b="1" dirty="0" smtClean="0"/>
              <a:t>)</a:t>
            </a:r>
          </a:p>
          <a:p>
            <a:r>
              <a:rPr lang="en-US" altLang="ko-KR" sz="2400" b="1" dirty="0"/>
              <a:t> </a:t>
            </a:r>
            <a:r>
              <a:rPr lang="ko-KR" altLang="en-US" sz="2400" b="1" dirty="0" smtClean="0"/>
              <a:t>ㄴ 개발 스펙</a:t>
            </a:r>
            <a:r>
              <a:rPr lang="en-US" altLang="ko-KR" sz="2400" b="1" dirty="0" smtClean="0"/>
              <a:t>/</a:t>
            </a:r>
            <a:r>
              <a:rPr lang="ko-KR" altLang="en-US" sz="2400" b="1" dirty="0" smtClean="0"/>
              <a:t>이력 상세히 기술할 것</a:t>
            </a:r>
            <a:endParaRPr lang="en-US" altLang="ko-KR" sz="2400" b="1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b="1" dirty="0" smtClean="0"/>
              <a:t>최근 것부터 역순으로 기술할 것</a:t>
            </a:r>
            <a:endParaRPr lang="en-US" altLang="ko-KR" sz="2400" b="1" dirty="0" smtClean="0"/>
          </a:p>
        </p:txBody>
      </p:sp>
    </p:spTree>
    <p:extLst>
      <p:ext uri="{BB962C8B-B14F-4D97-AF65-F5344CB8AC3E}">
        <p14:creationId xmlns:p14="http://schemas.microsoft.com/office/powerpoint/2010/main" val="278709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254659"/>
              </p:ext>
            </p:extLst>
          </p:nvPr>
        </p:nvGraphicFramePr>
        <p:xfrm>
          <a:off x="1552174" y="489145"/>
          <a:ext cx="9077726" cy="3205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031">
                  <a:extLst>
                    <a:ext uri="{9D8B030D-6E8A-4147-A177-3AD203B41FA5}">
                      <a16:colId xmlns:a16="http://schemas.microsoft.com/office/drawing/2014/main" val="492106643"/>
                    </a:ext>
                  </a:extLst>
                </a:gridCol>
                <a:gridCol w="1500224">
                  <a:extLst>
                    <a:ext uri="{9D8B030D-6E8A-4147-A177-3AD203B41FA5}">
                      <a16:colId xmlns:a16="http://schemas.microsoft.com/office/drawing/2014/main" val="280923567"/>
                    </a:ext>
                  </a:extLst>
                </a:gridCol>
                <a:gridCol w="5676471">
                  <a:extLst>
                    <a:ext uri="{9D8B030D-6E8A-4147-A177-3AD203B41FA5}">
                      <a16:colId xmlns:a16="http://schemas.microsoft.com/office/drawing/2014/main" val="44406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프로젝트 </a:t>
                      </a:r>
                      <a:r>
                        <a:rPr lang="en-US" altLang="ko-KR" dirty="0" smtClean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23731"/>
                  </a:ext>
                </a:extLst>
              </a:tr>
              <a:tr h="312783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/>
                        <a:t>쿼터뷰</a:t>
                      </a:r>
                      <a:r>
                        <a:rPr lang="ko-KR" altLang="en-US" sz="1200" dirty="0" smtClean="0"/>
                        <a:t> 액션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슈팅 </a:t>
                      </a:r>
                      <a:r>
                        <a:rPr lang="ko-KR" altLang="en-US" sz="1200" baseline="0" dirty="0" smtClean="0"/>
                        <a:t>게임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소개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장르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PvE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액션 슈팅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PUN2</a:t>
                      </a:r>
                      <a:r>
                        <a:rPr lang="ko-KR" altLang="en-US" sz="1200" dirty="0" smtClean="0"/>
                        <a:t>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활용한 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인 협동 네트워크 게임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개의 일반 스테이지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+ </a:t>
                      </a:r>
                      <a:r>
                        <a:rPr lang="ko-KR" altLang="en-US" sz="1200" baseline="0" dirty="0" smtClean="0"/>
                        <a:t>보스 스테이지</a:t>
                      </a:r>
                      <a:endParaRPr lang="en-US" altLang="ko-KR" sz="1200" baseline="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37576"/>
                  </a:ext>
                </a:extLst>
              </a:tr>
              <a:tr h="2598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환경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Unity3D 2022.3.34f1(C#)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사용 </a:t>
                      </a:r>
                      <a:r>
                        <a:rPr lang="ko-KR" altLang="en-US" sz="1200" baseline="0" dirty="0" err="1" smtClean="0"/>
                        <a:t>에셋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PUN2, </a:t>
                      </a:r>
                      <a:r>
                        <a:rPr lang="en-US" altLang="ko-KR" sz="1200" baseline="0" dirty="0" err="1" smtClean="0"/>
                        <a:t>DoTween</a:t>
                      </a:r>
                      <a:r>
                        <a:rPr lang="en-US" altLang="ko-KR" sz="1200" baseline="0" dirty="0" smtClean="0"/>
                        <a:t> Pro, </a:t>
                      </a:r>
                      <a:r>
                        <a:rPr lang="en-US" altLang="ko-KR" sz="1200" baseline="0" dirty="0" err="1" smtClean="0"/>
                        <a:t>MicroVerse</a:t>
                      </a:r>
                      <a:r>
                        <a:rPr lang="en-US" altLang="ko-KR" sz="1200" baseline="0" dirty="0" smtClean="0"/>
                        <a:t>-Core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8095"/>
                  </a:ext>
                </a:extLst>
              </a:tr>
              <a:tr h="3125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이력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팀구성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기획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명</a:t>
                      </a:r>
                      <a:r>
                        <a:rPr lang="en-US" altLang="ko-KR" sz="1200" dirty="0" smtClean="0"/>
                        <a:t>+</a:t>
                      </a:r>
                      <a:r>
                        <a:rPr lang="ko-KR" altLang="en-US" sz="1200" dirty="0" smtClean="0"/>
                        <a:t>개발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명</a:t>
                      </a:r>
                      <a:r>
                        <a:rPr lang="en-US" altLang="ko-KR" sz="1200" dirty="0" smtClean="0"/>
                        <a:t>+ART(4</a:t>
                      </a:r>
                      <a:r>
                        <a:rPr lang="ko-KR" altLang="en-US" sz="1200" dirty="0" smtClean="0"/>
                        <a:t>명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개발 기간 </a:t>
                      </a:r>
                      <a:r>
                        <a:rPr lang="en-US" altLang="ko-KR" sz="1200" dirty="0" smtClean="0"/>
                        <a:t>: 2024.11 ~ 2024.3(4</a:t>
                      </a:r>
                      <a:r>
                        <a:rPr lang="ko-KR" altLang="en-US" sz="1200" dirty="0" smtClean="0"/>
                        <a:t>개월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8675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담당 업무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>
                          <a:hlinkClick r:id="rId2" action="ppaction://hlinksldjump"/>
                        </a:rPr>
                        <a:t>PUN2 </a:t>
                      </a:r>
                      <a:r>
                        <a:rPr lang="ko-KR" altLang="en-US" sz="1200" dirty="0" smtClean="0">
                          <a:hlinkClick r:id="rId2" action="ppaction://hlinksldjump"/>
                        </a:rPr>
                        <a:t>네트워크 </a:t>
                      </a:r>
                      <a:r>
                        <a:rPr lang="ko-KR" altLang="en-US" sz="1200" dirty="0" smtClean="0">
                          <a:hlinkClick r:id="rId2" action="ppaction://hlinksldjump"/>
                        </a:rPr>
                        <a:t>동기화 담당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hlinkClick r:id="rId3" action="ppaction://hlinksldjump"/>
                        </a:rPr>
                        <a:t>스킬 </a:t>
                      </a:r>
                      <a:r>
                        <a:rPr lang="ko-KR" altLang="en-US" sz="1200" dirty="0" smtClean="0">
                          <a:hlinkClick r:id="rId3" action="ppaction://hlinksldjump"/>
                        </a:rPr>
                        <a:t>시스템 구현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hlinkClick r:id="rId4" action="ppaction://hlinksldjump"/>
                        </a:rPr>
                        <a:t>상점 </a:t>
                      </a:r>
                      <a:r>
                        <a:rPr lang="ko-KR" altLang="en-US" sz="1200" dirty="0" smtClean="0">
                          <a:hlinkClick r:id="rId4" action="ppaction://hlinksldjump"/>
                        </a:rPr>
                        <a:t>시스템 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2530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소개 영상 링크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r>
                        <a:rPr lang="en-US" altLang="ko-KR" sz="1200" dirty="0" smtClean="0">
                          <a:hlinkClick r:id="rId5"/>
                        </a:rPr>
                        <a:t>https://www.youtube.com/watch?v=tFaWDGhka0o&amp;ab_channel=%EB%A6%AC%ED%84%B4%EC%96%BC%EB%9D%BC%EC%9D%B4%EB%B8%8C</a:t>
                      </a:r>
                      <a:endParaRPr lang="en-US" altLang="ko-KR" sz="1200" dirty="0" smtClean="0"/>
                    </a:p>
                    <a:p>
                      <a:pPr marL="0" indent="0" latinLnBrk="1">
                        <a:buFont typeface="Arial" panose="020B0604020202020204" pitchFamily="34" charset="0"/>
                        <a:buNone/>
                      </a:pP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69732"/>
                  </a:ext>
                </a:extLst>
              </a:tr>
            </a:tbl>
          </a:graphicData>
        </a:graphic>
      </p:graphicFrame>
      <p:pic>
        <p:nvPicPr>
          <p:cNvPr id="1026" name="Picture 2" descr="리턴 얼라이브 · 스팀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174" y="3986511"/>
            <a:ext cx="4416425" cy="2484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리턴 얼라이브 · 스팀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869" y="3986511"/>
            <a:ext cx="4466168" cy="251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6199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0" y="11144"/>
            <a:ext cx="12192000" cy="684685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324443"/>
              </p:ext>
            </p:extLst>
          </p:nvPr>
        </p:nvGraphicFramePr>
        <p:xfrm>
          <a:off x="1552174" y="489145"/>
          <a:ext cx="9077726" cy="2839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1031">
                  <a:extLst>
                    <a:ext uri="{9D8B030D-6E8A-4147-A177-3AD203B41FA5}">
                      <a16:colId xmlns:a16="http://schemas.microsoft.com/office/drawing/2014/main" val="492106643"/>
                    </a:ext>
                  </a:extLst>
                </a:gridCol>
                <a:gridCol w="1500224">
                  <a:extLst>
                    <a:ext uri="{9D8B030D-6E8A-4147-A177-3AD203B41FA5}">
                      <a16:colId xmlns:a16="http://schemas.microsoft.com/office/drawing/2014/main" val="280923567"/>
                    </a:ext>
                  </a:extLst>
                </a:gridCol>
                <a:gridCol w="5676471">
                  <a:extLst>
                    <a:ext uri="{9D8B030D-6E8A-4147-A177-3AD203B41FA5}">
                      <a16:colId xmlns:a16="http://schemas.microsoft.com/office/drawing/2014/main" val="4440608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프로젝트 </a:t>
                      </a:r>
                      <a:r>
                        <a:rPr lang="en-US" altLang="ko-KR" dirty="0" smtClean="0"/>
                        <a:t>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구분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내용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3223731"/>
                  </a:ext>
                </a:extLst>
              </a:tr>
              <a:tr h="312783">
                <a:tc rowSpan="5"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aseline="0" dirty="0" smtClean="0"/>
                        <a:t>5v5 </a:t>
                      </a:r>
                      <a:r>
                        <a:rPr lang="ko-KR" altLang="en-US" sz="1200" baseline="0" dirty="0" smtClean="0"/>
                        <a:t>서바이벌 </a:t>
                      </a:r>
                      <a:r>
                        <a:rPr lang="en-US" altLang="ko-KR" sz="1200" baseline="0" dirty="0" smtClean="0"/>
                        <a:t/>
                      </a:r>
                      <a:br>
                        <a:rPr lang="en-US" altLang="ko-KR" sz="1200" baseline="0" dirty="0" smtClean="0"/>
                      </a:br>
                      <a:r>
                        <a:rPr lang="ko-KR" altLang="en-US" sz="1200" baseline="0" dirty="0" smtClean="0"/>
                        <a:t>생존 게임</a:t>
                      </a:r>
                      <a:endParaRPr lang="ko-KR" altLang="en-US" sz="1200" dirty="0" smtClean="0"/>
                    </a:p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소개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장르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err="1" smtClean="0"/>
                        <a:t>PvP</a:t>
                      </a:r>
                      <a:r>
                        <a:rPr lang="en-US" altLang="ko-KR" sz="1200" dirty="0" smtClean="0"/>
                        <a:t> </a:t>
                      </a:r>
                      <a:r>
                        <a:rPr lang="ko-KR" altLang="en-US" sz="1200" dirty="0" smtClean="0"/>
                        <a:t>팀 대항 생존 슈팅 게임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dirty="0" smtClean="0"/>
                        <a:t>PUN2</a:t>
                      </a:r>
                      <a:r>
                        <a:rPr lang="ko-KR" altLang="en-US" sz="1200" dirty="0" smtClean="0"/>
                        <a:t>를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활용한 </a:t>
                      </a:r>
                      <a:r>
                        <a:rPr lang="ko-KR" altLang="en-US" sz="1200" baseline="0" dirty="0" smtClean="0"/>
                        <a:t>최대 </a:t>
                      </a:r>
                      <a:r>
                        <a:rPr lang="en-US" altLang="ko-KR" sz="1200" baseline="0" dirty="0" smtClean="0"/>
                        <a:t>5:5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ko-KR" altLang="en-US" sz="1200" dirty="0" smtClean="0"/>
                        <a:t>네트워크 </a:t>
                      </a:r>
                      <a:r>
                        <a:rPr lang="ko-KR" altLang="en-US" sz="1200" dirty="0" smtClean="0"/>
                        <a:t>게임</a:t>
                      </a:r>
                      <a:r>
                        <a:rPr lang="ko-KR" altLang="en-US" sz="1200" baseline="0" dirty="0" smtClean="0"/>
                        <a:t> 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037576"/>
                  </a:ext>
                </a:extLst>
              </a:tr>
              <a:tr h="25980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환경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en-US" altLang="ko-KR" sz="1200" baseline="0" dirty="0" smtClean="0"/>
                        <a:t>Unity3D 2022.3.34f1(C#)</a:t>
                      </a:r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aseline="0" dirty="0" smtClean="0"/>
                        <a:t>사용 </a:t>
                      </a:r>
                      <a:r>
                        <a:rPr lang="ko-KR" altLang="en-US" sz="1200" baseline="0" dirty="0" err="1" smtClean="0"/>
                        <a:t>에셋</a:t>
                      </a:r>
                      <a:r>
                        <a:rPr lang="ko-KR" altLang="en-US" sz="1200" baseline="0" dirty="0" smtClean="0"/>
                        <a:t> </a:t>
                      </a:r>
                      <a:r>
                        <a:rPr lang="en-US" altLang="ko-KR" sz="1200" baseline="0" dirty="0" smtClean="0"/>
                        <a:t>: PUN2, </a:t>
                      </a:r>
                      <a:r>
                        <a:rPr lang="en-US" altLang="ko-KR" sz="1200" baseline="0" dirty="0" err="1" smtClean="0"/>
                        <a:t>DoTween</a:t>
                      </a:r>
                      <a:r>
                        <a:rPr lang="en-US" altLang="ko-KR" sz="1200" baseline="0" dirty="0" smtClean="0"/>
                        <a:t> Pro, </a:t>
                      </a:r>
                      <a:r>
                        <a:rPr lang="en-US" altLang="ko-KR" sz="1200" baseline="0" dirty="0" err="1" smtClean="0"/>
                        <a:t>MicroVerse</a:t>
                      </a:r>
                      <a:r>
                        <a:rPr lang="en-US" altLang="ko-KR" sz="1200" baseline="0" dirty="0" smtClean="0"/>
                        <a:t>-Core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1638095"/>
                  </a:ext>
                </a:extLst>
              </a:tr>
              <a:tr h="3125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개발 이력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/>
                        <a:t>팀구성</a:t>
                      </a:r>
                      <a:r>
                        <a:rPr lang="ko-KR" altLang="en-US" sz="1200" dirty="0" smtClean="0"/>
                        <a:t>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ko-KR" altLang="en-US" sz="1200" dirty="0" smtClean="0"/>
                        <a:t>개발</a:t>
                      </a:r>
                      <a:r>
                        <a:rPr lang="en-US" altLang="ko-KR" sz="1200" dirty="0" smtClean="0"/>
                        <a:t>3</a:t>
                      </a:r>
                      <a:r>
                        <a:rPr lang="ko-KR" altLang="en-US" sz="1200" dirty="0" smtClean="0"/>
                        <a:t>명</a:t>
                      </a:r>
                      <a:r>
                        <a:rPr lang="en-US" altLang="ko-KR" sz="1200" dirty="0" smtClean="0"/>
                        <a:t>+ART(4</a:t>
                      </a:r>
                      <a:r>
                        <a:rPr lang="ko-KR" altLang="en-US" sz="1200" dirty="0" smtClean="0"/>
                        <a:t>명</a:t>
                      </a:r>
                      <a:r>
                        <a:rPr lang="en-US" altLang="ko-KR" sz="1200" dirty="0" smtClean="0"/>
                        <a:t>),</a:t>
                      </a:r>
                      <a:r>
                        <a:rPr lang="en-US" altLang="ko-KR" sz="1200" baseline="0" dirty="0" smtClean="0"/>
                        <a:t> </a:t>
                      </a:r>
                      <a:r>
                        <a:rPr lang="ko-KR" altLang="en-US" sz="1200" baseline="0" dirty="0" smtClean="0"/>
                        <a:t>전투 시스템 담당</a:t>
                      </a:r>
                      <a:endParaRPr lang="ko-KR" altLang="en-US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/>
                        <a:t>개발 기간 </a:t>
                      </a:r>
                      <a:r>
                        <a:rPr lang="en-US" altLang="ko-KR" sz="1200" dirty="0" smtClean="0"/>
                        <a:t>: </a:t>
                      </a:r>
                      <a:r>
                        <a:rPr lang="en-US" altLang="ko-KR" sz="1200" dirty="0" smtClean="0"/>
                        <a:t>2024.8 </a:t>
                      </a:r>
                      <a:r>
                        <a:rPr lang="en-US" altLang="ko-KR" sz="1200" dirty="0" smtClean="0"/>
                        <a:t>~ </a:t>
                      </a:r>
                      <a:r>
                        <a:rPr lang="en-US" altLang="ko-KR" sz="1200" dirty="0" smtClean="0"/>
                        <a:t>2024.10(2</a:t>
                      </a:r>
                      <a:r>
                        <a:rPr lang="ko-KR" altLang="en-US" sz="1200" dirty="0" smtClean="0"/>
                        <a:t>개월</a:t>
                      </a:r>
                      <a:r>
                        <a:rPr lang="en-US" altLang="ko-KR" sz="1200" dirty="0" smtClean="0"/>
                        <a:t>)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1086756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담당 업무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smtClean="0">
                          <a:hlinkClick r:id="rId2" action="ppaction://hlinksldjump"/>
                        </a:rPr>
                        <a:t>전투 시스템 구현</a:t>
                      </a:r>
                      <a:endParaRPr lang="en-US" altLang="ko-KR" sz="1200" dirty="0" smtClean="0"/>
                    </a:p>
                    <a:p>
                      <a:pPr marL="171450" indent="-171450" latinLnBrk="1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dirty="0" err="1" smtClean="0">
                          <a:hlinkClick r:id="rId3" action="ppaction://hlinksldjump"/>
                        </a:rPr>
                        <a:t>인벤토리</a:t>
                      </a:r>
                      <a:r>
                        <a:rPr lang="ko-KR" altLang="en-US" sz="1200" dirty="0" smtClean="0">
                          <a:hlinkClick r:id="rId3" action="ppaction://hlinksldjump"/>
                        </a:rPr>
                        <a:t> 시스템 구현</a:t>
                      </a:r>
                      <a:endParaRPr lang="ko-KR" alt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6325307"/>
                  </a:ext>
                </a:extLst>
              </a:tr>
              <a:tr h="32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/>
                        <a:t>소개 영상 링크</a:t>
                      </a:r>
                      <a:endParaRPr lang="ko-KR" alt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hlinkClick r:id="rId4"/>
                        </a:rPr>
                        <a:t>https://www.youtube.com/watch?v=82yVbHv_0NA&amp;ab_channel=%EB%B9%85%ED%95%91%EA%B1%B0%5B%EA%B2%8C%EC%9E%84%EC%B6%94%EC%B2%9C%5D</a:t>
                      </a:r>
                      <a:endParaRPr lang="en-US" altLang="ko-KR" sz="1200" dirty="0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0069732"/>
                  </a:ext>
                </a:extLst>
              </a:tr>
            </a:tbl>
          </a:graphicData>
        </a:graphic>
      </p:graphicFrame>
      <p:pic>
        <p:nvPicPr>
          <p:cNvPr id="4098" name="Picture 2" descr="https://res09.bignox.com/moniqi-blog/kr-bignox-blog/2023/06/%EC%96%B8%EB%8D%98001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11" y="3739896"/>
            <a:ext cx="4858992" cy="27647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res09.bignox.com/moniqi-blog/kr-bignox-blog/2023/06/%EC%96%B8%EB%8D%98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199" y="3728392"/>
            <a:ext cx="4879212" cy="27762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98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61933" y="83705"/>
            <a:ext cx="10227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 smtClean="0">
                <a:solidFill>
                  <a:srgbClr val="FF0000"/>
                </a:solidFill>
              </a:rPr>
              <a:t>[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프로젝트</a:t>
            </a:r>
            <a:r>
              <a:rPr lang="en-US" altLang="ko-KR" sz="2400" b="1" dirty="0" smtClean="0">
                <a:solidFill>
                  <a:srgbClr val="FF0000"/>
                </a:solidFill>
              </a:rPr>
              <a:t>1]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에 담당한 업무 관련된 기술적인 내용을 상세히 기술 할 </a:t>
            </a:r>
            <a:r>
              <a:rPr lang="ko-KR" altLang="en-US" sz="2400" b="1" dirty="0" smtClean="0">
                <a:solidFill>
                  <a:srgbClr val="FF0000"/>
                </a:solidFill>
              </a:rPr>
              <a:t>것</a:t>
            </a:r>
            <a:endParaRPr lang="en-US" altLang="ko-KR" sz="2400" b="1" dirty="0" smtClean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29445" y="589707"/>
            <a:ext cx="58576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프로젝트</a:t>
            </a:r>
            <a:r>
              <a:rPr lang="en-US" altLang="ko-KR" sz="2400" b="1" dirty="0" smtClean="0"/>
              <a:t>1</a:t>
            </a:r>
            <a:r>
              <a:rPr lang="en-US" altLang="ko-KR" sz="2400" b="1" dirty="0"/>
              <a:t>] PUN2 </a:t>
            </a:r>
            <a:r>
              <a:rPr lang="ko-KR" altLang="en-US" sz="2400" b="1" dirty="0"/>
              <a:t>네트워크 동기화 </a:t>
            </a:r>
            <a:r>
              <a:rPr lang="ko-KR" altLang="en-US" sz="2400" b="1" dirty="0" smtClean="0"/>
              <a:t>담당</a:t>
            </a:r>
            <a:endParaRPr lang="en-US" altLang="ko-KR" sz="2400" b="1" dirty="0" smtClean="0"/>
          </a:p>
        </p:txBody>
      </p:sp>
      <p:pic>
        <p:nvPicPr>
          <p:cNvPr id="5" name="Picture 2" descr="CharSelMenu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937" y="1490472"/>
            <a:ext cx="6016751" cy="481888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677462" y="1108424"/>
            <a:ext cx="18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네트워크 구조도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812280" y="1231046"/>
            <a:ext cx="485546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핵심적인 기능에 대해서 기술할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 된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 등에 대해서 기술할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서술형 보다는 표 형식으로 기술할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sp>
        <p:nvSpPr>
          <p:cNvPr id="2" name="TextBox 1"/>
          <p:cNvSpPr txBox="1"/>
          <p:nvPr/>
        </p:nvSpPr>
        <p:spPr>
          <a:xfrm>
            <a:off x="10559748" y="6400800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3" action="ppaction://hlinksldjump"/>
              </a:rPr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9139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445" y="453037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프로젝트</a:t>
            </a:r>
            <a:r>
              <a:rPr lang="en-US" altLang="ko-KR" sz="2400" b="1" dirty="0" smtClean="0"/>
              <a:t>1</a:t>
            </a:r>
            <a:r>
              <a:rPr lang="en-US" altLang="ko-KR" sz="2400" b="1" dirty="0"/>
              <a:t>] </a:t>
            </a:r>
            <a:r>
              <a:rPr lang="ko-KR" altLang="en-US" sz="2400" b="1" dirty="0"/>
              <a:t>스킬 시스템 </a:t>
            </a:r>
            <a:r>
              <a:rPr lang="ko-KR" altLang="en-US" sz="2400" b="1" dirty="0" smtClean="0"/>
              <a:t>구현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4384" y="113585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스킬 시스템 다이어그램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2280" y="1231046"/>
            <a:ext cx="485546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핵심적인 기능에 대해서 기술할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 된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 등에 대해서 기술할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서술형 보다는 표 형식으로 기술할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152" y="1572768"/>
            <a:ext cx="6156960" cy="4736591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10559748" y="6400800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3" action="ppaction://hlinksldjump"/>
              </a:rPr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1209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29445" y="453037"/>
            <a:ext cx="42963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 smtClean="0"/>
              <a:t>[</a:t>
            </a:r>
            <a:r>
              <a:rPr lang="ko-KR" altLang="en-US" sz="2400" b="1" dirty="0" smtClean="0"/>
              <a:t>프로젝트</a:t>
            </a:r>
            <a:r>
              <a:rPr lang="en-US" altLang="ko-KR" sz="2400" b="1" dirty="0" smtClean="0"/>
              <a:t>1</a:t>
            </a:r>
            <a:r>
              <a:rPr lang="en-US" altLang="ko-KR" sz="2400" b="1" dirty="0"/>
              <a:t>] </a:t>
            </a:r>
            <a:r>
              <a:rPr lang="ko-KR" altLang="en-US" sz="2400" b="1" dirty="0" smtClean="0"/>
              <a:t>상점 </a:t>
            </a:r>
            <a:r>
              <a:rPr lang="ko-KR" altLang="en-US" sz="2400" b="1" dirty="0"/>
              <a:t>시스템 </a:t>
            </a:r>
            <a:r>
              <a:rPr lang="ko-KR" altLang="en-US" sz="2400" b="1" dirty="0" smtClean="0"/>
              <a:t>구현</a:t>
            </a:r>
            <a:endParaRPr lang="ko-KR" altLang="en-US" sz="2400" b="1" dirty="0"/>
          </a:p>
        </p:txBody>
      </p:sp>
      <p:sp>
        <p:nvSpPr>
          <p:cNvPr id="2" name="TextBox 1"/>
          <p:cNvSpPr txBox="1"/>
          <p:nvPr/>
        </p:nvSpPr>
        <p:spPr>
          <a:xfrm>
            <a:off x="2204384" y="1135856"/>
            <a:ext cx="2656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상점 시스템 다이어그램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12280" y="1231046"/>
            <a:ext cx="4855464" cy="50783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주요 기능 설명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핵심적인 기능에 대해서 기술할 것</a:t>
            </a:r>
            <a:endParaRPr lang="en-US" altLang="ko-KR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구현 된 디자인 패턴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자료구조 등에 대해서 기술할 것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서술형 보다는 표 형식으로 기술할 것</a:t>
            </a:r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  <a:p>
            <a:endParaRPr lang="en-US" altLang="ko-KR" dirty="0" smtClean="0"/>
          </a:p>
          <a:p>
            <a:endParaRPr lang="en-US" altLang="ko-KR" dirty="0"/>
          </a:p>
        </p:txBody>
      </p:sp>
      <p:pic>
        <p:nvPicPr>
          <p:cNvPr id="2050" name="Picture 2" descr="classdiagram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94" y="1581911"/>
            <a:ext cx="5804851" cy="4727447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0559748" y="6400800"/>
            <a:ext cx="1107996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ko-KR" altLang="en-US" dirty="0" smtClean="0">
                <a:hlinkClick r:id="rId3" action="ppaction://hlinksldjump"/>
              </a:rPr>
              <a:t>돌아가기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6065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378</TotalTime>
  <Words>819</Words>
  <Application>Microsoft Office PowerPoint</Application>
  <PresentationFormat>와이드스크린</PresentationFormat>
  <Paragraphs>260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</dc:creator>
  <cp:lastModifiedBy>Admin</cp:lastModifiedBy>
  <cp:revision>20</cp:revision>
  <dcterms:created xsi:type="dcterms:W3CDTF">2025-03-14T07:21:12Z</dcterms:created>
  <dcterms:modified xsi:type="dcterms:W3CDTF">2025-03-18T06:19:55Z</dcterms:modified>
</cp:coreProperties>
</file>