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97E"/>
    <a:srgbClr val="F1BB7F"/>
    <a:srgbClr val="F1C87F"/>
    <a:srgbClr val="F2CB86"/>
    <a:srgbClr val="F3D091"/>
    <a:srgbClr val="F6D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A859-9B59-4D9F-ABE9-A236A41B38ED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4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A859-9B59-4D9F-ABE9-A236A41B38ED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5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A859-9B59-4D9F-ABE9-A236A41B38ED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A859-9B59-4D9F-ABE9-A236A41B38ED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2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A859-9B59-4D9F-ABE9-A236A41B38ED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1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A859-9B59-4D9F-ABE9-A236A41B38ED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0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A859-9B59-4D9F-ABE9-A236A41B38ED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8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A859-9B59-4D9F-ABE9-A236A41B38ED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1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A859-9B59-4D9F-ABE9-A236A41B38ED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99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A859-9B59-4D9F-ABE9-A236A41B38ED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67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8A859-9B59-4D9F-ABE9-A236A41B38ED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tx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8A859-9B59-4D9F-ABE9-A236A41B38ED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72856-1669-46F5-A539-5EEED8006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9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28909" y="684770"/>
            <a:ext cx="19559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000"/>
              </a:spcBef>
              <a:spcAft>
                <a:spcPts val="600"/>
              </a:spcAft>
            </a:pPr>
            <a:r>
              <a:rPr lang="ko-KR" altLang="en-US" sz="3000" b="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포트폴리오</a:t>
            </a:r>
            <a:endParaRPr lang="ko-KR" altLang="en-US" sz="3000" b="1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4690" y="2115809"/>
            <a:ext cx="3717684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i="0" u="none" strike="noStrike" dirty="0" smtClean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01 </a:t>
            </a:r>
            <a:r>
              <a:rPr lang="ko-KR" altLang="en-US" b="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산학 협력 프로젝트 </a:t>
            </a:r>
            <a:r>
              <a:rPr lang="en-US" altLang="ko-KR" b="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1: </a:t>
            </a:r>
            <a:r>
              <a:rPr lang="en-US" altLang="ko-KR" b="1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KOG</a:t>
            </a:r>
          </a:p>
          <a:p>
            <a:endParaRPr lang="en-US" altLang="ko-KR" b="1" dirty="0" smtClean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2000" b="1" i="0" u="none" strike="noStrike" dirty="0" smtClean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02 </a:t>
            </a:r>
            <a:r>
              <a:rPr lang="ko-KR" altLang="en-US" b="1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산학 협력 프로젝트 </a:t>
            </a:r>
            <a:r>
              <a:rPr lang="en-US" altLang="ko-KR" b="1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en-US" altLang="ko-KR" b="1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b="1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해피스케치</a:t>
            </a:r>
            <a:endParaRPr lang="en-US" altLang="ko-KR" b="1" dirty="0" smtClean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b="1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2000" b="1" i="0" u="none" strike="noStrike" dirty="0" smtClean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03 </a:t>
            </a:r>
            <a:r>
              <a:rPr lang="ko-KR" altLang="en-US" b="1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플랫포머 팀 프로젝트</a:t>
            </a:r>
            <a:endParaRPr lang="en-US" altLang="ko-KR" b="1" dirty="0" smtClean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b="1" dirty="0" smtClean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04690" y="3998160"/>
            <a:ext cx="4468976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538589" y="2091561"/>
            <a:ext cx="3791423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04</a:t>
            </a:r>
            <a:r>
              <a:rPr lang="en-US" altLang="ko-KR" b="1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개인 프로젝트</a:t>
            </a:r>
            <a:r>
              <a:rPr lang="en-US" altLang="ko-KR" b="1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en-US" altLang="ko-KR" b="1" dirty="0" smtClean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en-US" altLang="ko-KR" dirty="0" smtClean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C</a:t>
            </a:r>
            <a:r>
              <a:rPr lang="ko-KR" altLang="en-US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언어 머드게임</a:t>
            </a:r>
            <a:endParaRPr lang="en-US" altLang="ko-KR" sz="1600" dirty="0" smtClean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Windows API </a:t>
            </a:r>
            <a:r>
              <a:rPr lang="ko-KR" altLang="en-US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게임</a:t>
            </a:r>
            <a:r>
              <a:rPr lang="en-US" altLang="ko-KR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맵 에디터</a:t>
            </a:r>
            <a:endParaRPr lang="en-US" altLang="ko-KR" sz="1600" dirty="0" smtClean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Unity </a:t>
            </a:r>
            <a:r>
              <a:rPr lang="ko-KR" altLang="en-US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탄막 슈팅 게임</a:t>
            </a:r>
            <a:endParaRPr lang="en-US" altLang="ko-KR" sz="1600" dirty="0" smtClean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Unity </a:t>
            </a:r>
            <a:r>
              <a:rPr lang="ko-KR" altLang="en-US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게임 패드용 파티 게임</a:t>
            </a:r>
            <a:endParaRPr lang="en-US" altLang="ko-KR" sz="1600" dirty="0" smtClean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Unity UI </a:t>
            </a:r>
            <a:r>
              <a:rPr lang="ko-KR" altLang="en-US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스크롤 최적화 프로젝트</a:t>
            </a:r>
            <a:endParaRPr lang="en-US" altLang="ko-KR" sz="1600" dirty="0" smtClean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Unity </a:t>
            </a:r>
            <a:r>
              <a:rPr lang="ko-KR" altLang="en-US" sz="1600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펀치 아웃 게임</a:t>
            </a:r>
            <a:endParaRPr lang="ko-KR" alt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04690" y="1819951"/>
            <a:ext cx="4468976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343076" y="1842810"/>
            <a:ext cx="4468976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343076" y="5064582"/>
            <a:ext cx="4468976" cy="4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9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61440"/>
              </p:ext>
            </p:extLst>
          </p:nvPr>
        </p:nvGraphicFramePr>
        <p:xfrm>
          <a:off x="576197" y="1283338"/>
          <a:ext cx="10697228" cy="3048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07913">
                  <a:extLst>
                    <a:ext uri="{9D8B030D-6E8A-4147-A177-3AD203B41FA5}">
                      <a16:colId xmlns:a16="http://schemas.microsoft.com/office/drawing/2014/main" val="3318734481"/>
                    </a:ext>
                  </a:extLst>
                </a:gridCol>
                <a:gridCol w="1766169">
                  <a:extLst>
                    <a:ext uri="{9D8B030D-6E8A-4147-A177-3AD203B41FA5}">
                      <a16:colId xmlns:a16="http://schemas.microsoft.com/office/drawing/2014/main" val="817714427"/>
                    </a:ext>
                  </a:extLst>
                </a:gridCol>
                <a:gridCol w="1041135">
                  <a:extLst>
                    <a:ext uri="{9D8B030D-6E8A-4147-A177-3AD203B41FA5}">
                      <a16:colId xmlns:a16="http://schemas.microsoft.com/office/drawing/2014/main" val="1736570309"/>
                    </a:ext>
                  </a:extLst>
                </a:gridCol>
                <a:gridCol w="4082011">
                  <a:extLst>
                    <a:ext uri="{9D8B030D-6E8A-4147-A177-3AD203B41FA5}">
                      <a16:colId xmlns:a16="http://schemas.microsoft.com/office/drawing/2014/main" val="150329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전공 관련 이력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기간</a:t>
                      </a:r>
                      <a:endParaRPr lang="ko-KR" altLang="en-US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구분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내용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49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한국외대 소프트웨어학과</a:t>
                      </a:r>
                      <a:endParaRPr lang="en-US" altLang="ko-KR" sz="16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2019</a:t>
                      </a:r>
                      <a:r>
                        <a:rPr lang="en-US" altLang="ko-KR" sz="1600" baseline="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~ 2023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과목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• 2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학년</a:t>
                      </a:r>
                      <a:r>
                        <a:rPr lang="en-US" altLang="ko-KR" sz="1600" b="0" i="0" kern="120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:  </a:t>
                      </a:r>
                      <a:endParaRPr lang="en-US" altLang="ko-KR" sz="1600" b="0" i="0" kern="1200" dirty="0" smtClean="0">
                        <a:solidFill>
                          <a:schemeClr val="dk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• 3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학년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• 4</a:t>
                      </a:r>
                      <a:r>
                        <a:rPr lang="ko-KR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학년</a:t>
                      </a:r>
                      <a:r>
                        <a:rPr lang="en-US" altLang="ko-KR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: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70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프로젝트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게임 패드용 로컬 파티 게임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45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1553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한국외대 </a:t>
                      </a:r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AI </a:t>
                      </a:r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교육원</a:t>
                      </a:r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코드트리</a:t>
                      </a:r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/>
                      </a:r>
                      <a:b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</a:br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2022</a:t>
                      </a:r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학년도 코딩테스트 대비 캠프 </a:t>
                      </a:r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중급반</a:t>
                      </a:r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6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2022.2 ~ 2022.4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과목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자료구조</a:t>
                      </a:r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알고리즘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5857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언어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C++</a:t>
                      </a:r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64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62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35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56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inha</dc:creator>
  <cp:lastModifiedBy>inha</cp:lastModifiedBy>
  <cp:revision>10</cp:revision>
  <dcterms:created xsi:type="dcterms:W3CDTF">2025-04-02T07:38:32Z</dcterms:created>
  <dcterms:modified xsi:type="dcterms:W3CDTF">2025-04-03T03:31:54Z</dcterms:modified>
</cp:coreProperties>
</file>