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1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6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3604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39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16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8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22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398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62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44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1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41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CB878-829F-4F12-8047-6567EC94A3C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ADD45-9B10-465C-B74B-F80610A261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90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97" y="1967812"/>
            <a:ext cx="6818366" cy="1996206"/>
          </a:xfrm>
          <a:prstGeom prst="rect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</p:pic>
      <p:pic>
        <p:nvPicPr>
          <p:cNvPr id="1026" name="Picture 2" descr="https://upload.wikimedia.org/wikipedia/commons/thumb/0/00/Ferde_hajitas3.svg/250px-Ferde_hajitas3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8363" y="1309289"/>
            <a:ext cx="4333455" cy="306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93929" y="5048863"/>
            <a:ext cx="567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포물선 운동 공식을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활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용하여 캐릭터의 수류탄 투척에 적용 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3013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293" y="676407"/>
            <a:ext cx="10789111" cy="16351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37" y="2727770"/>
            <a:ext cx="11692821" cy="12776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26417" y="4246320"/>
            <a:ext cx="5198859" cy="21210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물체를 던진 위치를 기준으로 포물선 운동 공식을 적용</a:t>
            </a: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구해진 평면 좌표를 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3D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공간상의 좌표로 변환</a:t>
            </a: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X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축 위치는 현재 물체가 나아가는 방향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Y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축 위치는 월드 좌표계의 위쪽 방향을 반영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94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https://lh7-rt.googleusercontent.com/slidesz/AGV_vUetyocOdUdFU0uGIiB3gT4T0HAFXtnEkEaVGLmErBv5UgYp01W_BLmIS5zyWAQAscgjL12fbmBEHcP6krVmT0CBGHQhfCwGG5lRD4jUId7WU884hh7sBdjaoMRLzwvHK-xXxcRIig=s2048?key=JafNqUTiYLuVTz7hOFbT027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8" y="3056350"/>
            <a:ext cx="10710157" cy="174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lh7-rt.googleusercontent.com/slidesz/AGV_vUdk6dAOERK19imoWuHZICfjbPuqKwYMAVHNZ_1DmVhmQSo6cjUQlTPLhjVPLsaCTs7M1JtRWiBqFzq4NGn6Fuqg8MfVx2PHPZQcaWe3H39EeNdeEr8JqvKPq7AOcWo8xVYUzEB5wA=s2048?key=JafNqUTiYLuVTz7hOFbT027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8" y="483426"/>
            <a:ext cx="10710157" cy="238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40491" y="5075069"/>
            <a:ext cx="905632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Google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Spread Sheet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에 캐릭터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몬스터 별 스킬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스탯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정보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등 수치 데이터를 기록 및 관리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.csv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파일로 변환된 데이터를 정규표현식을 사용하여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파싱하여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딕셔너리에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저장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t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ag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에 해당되는 열을 </a:t>
            </a:r>
            <a:r>
              <a:rPr lang="ko-KR" altLang="en-US" dirty="0" err="1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딕셔너리의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 키로 지정</a:t>
            </a:r>
            <a:r>
              <a:rPr lang="en-US" altLang="ko-KR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dirty="0" smtClean="0">
                <a:latin typeface="Noto Sans KR" panose="020B0200000000000000" pitchFamily="50" charset="-127"/>
                <a:ea typeface="Noto Sans KR" panose="020B0200000000000000" pitchFamily="50" charset="-127"/>
              </a:rPr>
              <a:t>해당 키를 접근하여 게임 내 여러 요소에 적용</a:t>
            </a: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 smtClean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40491" y="342646"/>
            <a:ext cx="1052187" cy="2626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387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84" y="463006"/>
            <a:ext cx="10683384" cy="603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11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inha</dc:creator>
  <cp:lastModifiedBy>inha</cp:lastModifiedBy>
  <cp:revision>8</cp:revision>
  <dcterms:created xsi:type="dcterms:W3CDTF">2025-04-04T05:53:44Z</dcterms:created>
  <dcterms:modified xsi:type="dcterms:W3CDTF">2025-04-04T08:49:47Z</dcterms:modified>
</cp:coreProperties>
</file>