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0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2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8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0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94AE-53A2-44F5-9A61-E1E0806ACBBF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F155-AEB3-4AFB-ACF4-1A0A1A1D4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3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3986" y="396517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UserSystem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217026" y="3965171"/>
            <a:ext cx="1088968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NotUserSys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827616" y="1321724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29944" y="3965170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AdSystem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4804758" y="2926079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Kiosk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2"/>
            <a:endCxn id="4" idx="0"/>
          </p:cNvCxnSpPr>
          <p:nvPr/>
        </p:nvCxnSpPr>
        <p:spPr>
          <a:xfrm flipH="1">
            <a:off x="2273531" y="3491344"/>
            <a:ext cx="2975958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8" idx="0"/>
          </p:cNvCxnSpPr>
          <p:nvPr/>
        </p:nvCxnSpPr>
        <p:spPr>
          <a:xfrm flipH="1">
            <a:off x="3761510" y="3491344"/>
            <a:ext cx="1487979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0" idx="0"/>
          </p:cNvCxnSpPr>
          <p:nvPr/>
        </p:nvCxnSpPr>
        <p:spPr>
          <a:xfrm flipH="1">
            <a:off x="5174675" y="3208712"/>
            <a:ext cx="519544" cy="7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60568" y="509570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Purchase</a:t>
            </a:r>
            <a:endParaRPr lang="ko-KR" altLang="en-US" sz="1200" dirty="0"/>
          </a:p>
        </p:txBody>
      </p:sp>
      <p:sp>
        <p:nvSpPr>
          <p:cNvPr id="31" name="아래쪽 화살표 30"/>
          <p:cNvSpPr/>
          <p:nvPr/>
        </p:nvSpPr>
        <p:spPr>
          <a:xfrm>
            <a:off x="2980114" y="4671752"/>
            <a:ext cx="739834" cy="28263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198715" y="4671752"/>
            <a:ext cx="739834" cy="28263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3610947" y="5309118"/>
            <a:ext cx="961053" cy="2612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9944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Cash</a:t>
            </a:r>
          </a:p>
          <a:p>
            <a:pPr algn="ctr"/>
            <a:r>
              <a:rPr lang="en-US" altLang="ko-KR" sz="1200" dirty="0" smtClean="0"/>
              <a:t>//Buy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782678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Cart</a:t>
            </a:r>
          </a:p>
        </p:txBody>
      </p:sp>
      <p:cxnSp>
        <p:nvCxnSpPr>
          <p:cNvPr id="37" name="직선 화살표 연결선 36"/>
          <p:cNvCxnSpPr>
            <a:stCxn id="11" idx="0"/>
          </p:cNvCxnSpPr>
          <p:nvPr/>
        </p:nvCxnSpPr>
        <p:spPr>
          <a:xfrm flipV="1">
            <a:off x="5249489" y="1886990"/>
            <a:ext cx="11429" cy="10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>
            <a:off x="5840963" y="5309118"/>
            <a:ext cx="849086" cy="13062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86528" y="4671752"/>
            <a:ext cx="998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 smtClean="0"/>
              <a:t>Login Value</a:t>
            </a:r>
            <a:endParaRPr lang="ko-KR" altLang="en-US" sz="1050" i="1" dirty="0"/>
          </a:p>
        </p:txBody>
      </p:sp>
      <p:sp>
        <p:nvSpPr>
          <p:cNvPr id="40" name="직사각형 39"/>
          <p:cNvSpPr/>
          <p:nvPr/>
        </p:nvSpPr>
        <p:spPr>
          <a:xfrm>
            <a:off x="6782678" y="79378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MData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0045423" y="681135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Members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45423" y="225631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Products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82678" y="2926079"/>
            <a:ext cx="942392" cy="535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>
            <a:off x="5840963" y="3125755"/>
            <a:ext cx="783772" cy="16795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0800000">
            <a:off x="7253872" y="3491342"/>
            <a:ext cx="224061" cy="146304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4562105">
            <a:off x="5973448" y="3434930"/>
            <a:ext cx="410955" cy="95071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7218374" y="1215353"/>
            <a:ext cx="259559" cy="161182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endCxn id="49" idx="3"/>
          </p:cNvCxnSpPr>
          <p:nvPr/>
        </p:nvCxnSpPr>
        <p:spPr>
          <a:xfrm flipH="1" flipV="1">
            <a:off x="7725070" y="3193868"/>
            <a:ext cx="784448" cy="99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25542" y="312575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대체 자료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07089" y="5141053"/>
            <a:ext cx="89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testAge</a:t>
            </a:r>
            <a:r>
              <a:rPr lang="en-US" altLang="ko-KR" sz="1200" dirty="0" smtClean="0"/>
              <a:t>()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05528" y="3945864"/>
            <a:ext cx="711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//login()</a:t>
            </a:r>
            <a:endParaRPr lang="ko-KR" altLang="en-US" dirty="0"/>
          </a:p>
        </p:txBody>
      </p:sp>
      <p:cxnSp>
        <p:nvCxnSpPr>
          <p:cNvPr id="72" name="꺾인 연결선 71"/>
          <p:cNvCxnSpPr>
            <a:stCxn id="59" idx="1"/>
            <a:endCxn id="9" idx="1"/>
          </p:cNvCxnSpPr>
          <p:nvPr/>
        </p:nvCxnSpPr>
        <p:spPr>
          <a:xfrm rot="10800000" flipH="1">
            <a:off x="1807088" y="1604357"/>
            <a:ext cx="3020527" cy="3675196"/>
          </a:xfrm>
          <a:prstGeom prst="bentConnector3">
            <a:avLst>
              <a:gd name="adj1" fmla="val -3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0348" y="2824535"/>
            <a:ext cx="86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610947" y="615820"/>
            <a:ext cx="1216668" cy="80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93076" y="190708"/>
            <a:ext cx="1512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ssn</a:t>
            </a:r>
            <a:endParaRPr lang="en-US" altLang="ko-KR" sz="1400" dirty="0" smtClean="0"/>
          </a:p>
          <a:p>
            <a:r>
              <a:rPr lang="en-US" altLang="ko-KR" sz="1400" dirty="0" smtClean="0"/>
              <a:t>&gt;</a:t>
            </a:r>
            <a:r>
              <a:rPr lang="ko-KR" altLang="en-US" sz="1400" dirty="0" smtClean="0"/>
              <a:t>유효성</a:t>
            </a:r>
            <a:endParaRPr lang="en-US" altLang="ko-KR" sz="1400" dirty="0" smtClean="0"/>
          </a:p>
          <a:p>
            <a:r>
              <a:rPr lang="en-US" altLang="ko-KR" sz="1400" dirty="0" smtClean="0"/>
              <a:t>&gt;</a:t>
            </a:r>
            <a:r>
              <a:rPr lang="ko-KR" altLang="en-US" sz="1400" dirty="0" err="1" smtClean="0"/>
              <a:t>성인여부</a:t>
            </a:r>
            <a:endParaRPr lang="en-US" altLang="ko-KR" sz="1400" dirty="0" smtClean="0"/>
          </a:p>
          <a:p>
            <a:r>
              <a:rPr lang="ko-KR" altLang="en-US" sz="1400" dirty="0" smtClean="0"/>
              <a:t>핸드폰 유효성</a:t>
            </a:r>
            <a:endParaRPr lang="en-US" altLang="ko-KR" sz="1400" dirty="0" smtClean="0"/>
          </a:p>
          <a:p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cxnSp>
        <p:nvCxnSpPr>
          <p:cNvPr id="85" name="꺾인 연결선 84"/>
          <p:cNvCxnSpPr>
            <a:stCxn id="60" idx="1"/>
          </p:cNvCxnSpPr>
          <p:nvPr/>
        </p:nvCxnSpPr>
        <p:spPr>
          <a:xfrm rot="10800000" flipH="1">
            <a:off x="1405528" y="1783394"/>
            <a:ext cx="3396154" cy="2300970"/>
          </a:xfrm>
          <a:prstGeom prst="bentConnector3">
            <a:avLst>
              <a:gd name="adj1" fmla="val -6731"/>
            </a:avLst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80079" y="1114038"/>
            <a:ext cx="98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ssnAva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ssnAdult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9806473" y="475861"/>
            <a:ext cx="1866123" cy="234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797143" y="19070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4674" y="5505061"/>
            <a:ext cx="151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/>
              <a:t>calCateTot</a:t>
            </a:r>
            <a:r>
              <a:rPr lang="en-US" altLang="ko-KR" sz="1200" u="sng" dirty="0" smtClean="0"/>
              <a:t>()</a:t>
            </a:r>
            <a:endParaRPr lang="ko-KR" altLang="en-US" u="sng" dirty="0"/>
          </a:p>
        </p:txBody>
      </p:sp>
      <p:cxnSp>
        <p:nvCxnSpPr>
          <p:cNvPr id="103" name="직선 화살표 연결선 102"/>
          <p:cNvCxnSpPr/>
          <p:nvPr/>
        </p:nvCxnSpPr>
        <p:spPr>
          <a:xfrm flipH="1" flipV="1">
            <a:off x="5694219" y="5756988"/>
            <a:ext cx="238142" cy="550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619405" y="6226230"/>
            <a:ext cx="716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문제적</a:t>
            </a:r>
            <a:endParaRPr lang="ko-KR" altLang="en-US" sz="1200" dirty="0"/>
          </a:p>
        </p:txBody>
      </p:sp>
      <p:cxnSp>
        <p:nvCxnSpPr>
          <p:cNvPr id="107" name="꺾인 연결선 106"/>
          <p:cNvCxnSpPr>
            <a:stCxn id="35" idx="2"/>
            <a:endCxn id="26" idx="2"/>
          </p:cNvCxnSpPr>
          <p:nvPr/>
        </p:nvCxnSpPr>
        <p:spPr>
          <a:xfrm rot="5400000">
            <a:off x="5141168" y="3499910"/>
            <a:ext cx="1" cy="4322110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9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53986" y="3965171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UserSystem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217026" y="3965171"/>
            <a:ext cx="1088968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NotUserSys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827616" y="1321724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29944" y="3965170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AdSystem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4804758" y="2926079"/>
            <a:ext cx="889461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Kiosk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2"/>
            <a:endCxn id="4" idx="0"/>
          </p:cNvCxnSpPr>
          <p:nvPr/>
        </p:nvCxnSpPr>
        <p:spPr>
          <a:xfrm flipH="1">
            <a:off x="2273531" y="3491344"/>
            <a:ext cx="2975958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8" idx="0"/>
          </p:cNvCxnSpPr>
          <p:nvPr/>
        </p:nvCxnSpPr>
        <p:spPr>
          <a:xfrm flipH="1">
            <a:off x="3761510" y="3491344"/>
            <a:ext cx="1487979" cy="4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3"/>
            <a:endCxn id="10" idx="0"/>
          </p:cNvCxnSpPr>
          <p:nvPr/>
        </p:nvCxnSpPr>
        <p:spPr>
          <a:xfrm flipH="1">
            <a:off x="5174675" y="3208712"/>
            <a:ext cx="519544" cy="75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60568" y="611258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Purchase</a:t>
            </a:r>
            <a:endParaRPr lang="ko-KR" altLang="en-US" sz="1200" dirty="0"/>
          </a:p>
        </p:txBody>
      </p:sp>
      <p:sp>
        <p:nvSpPr>
          <p:cNvPr id="31" name="아래쪽 화살표 30"/>
          <p:cNvSpPr/>
          <p:nvPr/>
        </p:nvSpPr>
        <p:spPr>
          <a:xfrm>
            <a:off x="2980114" y="4671752"/>
            <a:ext cx="739834" cy="13023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198715" y="4671752"/>
            <a:ext cx="739834" cy="13023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3517642" y="6305613"/>
            <a:ext cx="3398547" cy="26125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729944" y="50957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Cash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//Buy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934173" y="6085400"/>
            <a:ext cx="103909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Cart</a:t>
            </a:r>
          </a:p>
        </p:txBody>
      </p:sp>
      <p:cxnSp>
        <p:nvCxnSpPr>
          <p:cNvPr id="37" name="직선 화살표 연결선 36"/>
          <p:cNvCxnSpPr>
            <a:stCxn id="11" idx="0"/>
          </p:cNvCxnSpPr>
          <p:nvPr/>
        </p:nvCxnSpPr>
        <p:spPr>
          <a:xfrm flipV="1">
            <a:off x="5249489" y="1886990"/>
            <a:ext cx="11429" cy="103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오른쪽 화살표 37"/>
          <p:cNvSpPr/>
          <p:nvPr/>
        </p:nvSpPr>
        <p:spPr>
          <a:xfrm rot="18693516">
            <a:off x="5511640" y="4212380"/>
            <a:ext cx="1821750" cy="31907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486528" y="4671752"/>
            <a:ext cx="998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i="1" dirty="0" smtClean="0"/>
              <a:t>Login Value</a:t>
            </a:r>
            <a:endParaRPr lang="ko-KR" altLang="en-US" sz="1050" i="1" dirty="0"/>
          </a:p>
        </p:txBody>
      </p:sp>
      <p:sp>
        <p:nvSpPr>
          <p:cNvPr id="40" name="직사각형 39"/>
          <p:cNvSpPr/>
          <p:nvPr/>
        </p:nvSpPr>
        <p:spPr>
          <a:xfrm>
            <a:off x="6782678" y="79378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MData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10045423" y="681135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Members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45423" y="2256312"/>
            <a:ext cx="871393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Products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782678" y="2926079"/>
            <a:ext cx="942392" cy="535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>
            <a:off x="5840963" y="3125755"/>
            <a:ext cx="783772" cy="16795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아래쪽 화살표 50"/>
          <p:cNvSpPr/>
          <p:nvPr/>
        </p:nvSpPr>
        <p:spPr>
          <a:xfrm rot="10800000">
            <a:off x="7253872" y="3476143"/>
            <a:ext cx="224061" cy="249793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14562105">
            <a:off x="5973448" y="3434930"/>
            <a:ext cx="410955" cy="95071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>
            <a:off x="7218374" y="1215353"/>
            <a:ext cx="259559" cy="161182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endCxn id="49" idx="3"/>
          </p:cNvCxnSpPr>
          <p:nvPr/>
        </p:nvCxnSpPr>
        <p:spPr>
          <a:xfrm flipH="1" flipV="1">
            <a:off x="7725070" y="3193868"/>
            <a:ext cx="784448" cy="99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425542" y="312575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대체 자료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807089" y="5141053"/>
            <a:ext cx="891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testAge</a:t>
            </a:r>
            <a:r>
              <a:rPr lang="en-US" altLang="ko-KR" sz="1200" dirty="0" smtClean="0"/>
              <a:t>()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305000" y="4114065"/>
            <a:ext cx="71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login()</a:t>
            </a:r>
          </a:p>
          <a:p>
            <a:r>
              <a:rPr lang="en-US" altLang="ko-KR" sz="1200" dirty="0" smtClean="0"/>
              <a:t>{//User }</a:t>
            </a:r>
            <a:endParaRPr lang="ko-KR" altLang="en-US" dirty="0"/>
          </a:p>
        </p:txBody>
      </p:sp>
      <p:cxnSp>
        <p:nvCxnSpPr>
          <p:cNvPr id="72" name="꺾인 연결선 71"/>
          <p:cNvCxnSpPr>
            <a:stCxn id="59" idx="1"/>
            <a:endCxn id="9" idx="1"/>
          </p:cNvCxnSpPr>
          <p:nvPr/>
        </p:nvCxnSpPr>
        <p:spPr>
          <a:xfrm rot="10800000" flipH="1">
            <a:off x="1807088" y="1604357"/>
            <a:ext cx="3020527" cy="3675196"/>
          </a:xfrm>
          <a:prstGeom prst="bentConnector3">
            <a:avLst>
              <a:gd name="adj1" fmla="val -3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60348" y="2824535"/>
            <a:ext cx="86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3610947" y="615820"/>
            <a:ext cx="1216668" cy="802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93076" y="190708"/>
            <a:ext cx="1512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ssn</a:t>
            </a:r>
            <a:endParaRPr lang="en-US" altLang="ko-KR" sz="1400" dirty="0" smtClean="0"/>
          </a:p>
          <a:p>
            <a:r>
              <a:rPr lang="en-US" altLang="ko-KR" sz="1400" dirty="0" smtClean="0"/>
              <a:t>&gt;</a:t>
            </a:r>
            <a:r>
              <a:rPr lang="ko-KR" altLang="en-US" sz="1400" dirty="0" smtClean="0"/>
              <a:t>유효성</a:t>
            </a:r>
            <a:endParaRPr lang="en-US" altLang="ko-KR" sz="1400" dirty="0" smtClean="0"/>
          </a:p>
          <a:p>
            <a:r>
              <a:rPr lang="en-US" altLang="ko-KR" sz="1400" dirty="0" smtClean="0"/>
              <a:t>&gt;</a:t>
            </a:r>
            <a:r>
              <a:rPr lang="ko-KR" altLang="en-US" sz="1400" dirty="0" err="1" smtClean="0"/>
              <a:t>성인여부</a:t>
            </a:r>
            <a:endParaRPr lang="en-US" altLang="ko-KR" sz="1400" dirty="0" smtClean="0"/>
          </a:p>
          <a:p>
            <a:r>
              <a:rPr lang="ko-KR" altLang="en-US" sz="1400" dirty="0" smtClean="0"/>
              <a:t>핸드폰 유효성</a:t>
            </a:r>
            <a:endParaRPr lang="en-US" altLang="ko-KR" sz="1400" dirty="0" smtClean="0"/>
          </a:p>
          <a:p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//</a:t>
            </a:r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cxnSp>
        <p:nvCxnSpPr>
          <p:cNvPr id="85" name="꺾인 연결선 84"/>
          <p:cNvCxnSpPr>
            <a:stCxn id="60" idx="1"/>
          </p:cNvCxnSpPr>
          <p:nvPr/>
        </p:nvCxnSpPr>
        <p:spPr>
          <a:xfrm rot="10800000" flipH="1">
            <a:off x="1305000" y="1817762"/>
            <a:ext cx="3511188" cy="2527136"/>
          </a:xfrm>
          <a:prstGeom prst="bentConnector3">
            <a:avLst>
              <a:gd name="adj1" fmla="val -6511"/>
            </a:avLst>
          </a:prstGeom>
          <a:ln>
            <a:solidFill>
              <a:schemeClr val="accent1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80079" y="1114038"/>
            <a:ext cx="98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ssnAva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ssnAdult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9806473" y="475861"/>
            <a:ext cx="1866123" cy="2348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9797143" y="19070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4674" y="5505061"/>
            <a:ext cx="151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u="sng" dirty="0" err="1" smtClean="0"/>
              <a:t>calCateTot</a:t>
            </a:r>
            <a:r>
              <a:rPr lang="en-US" altLang="ko-KR" sz="1200" u="sng" dirty="0" smtClean="0"/>
              <a:t>()</a:t>
            </a:r>
            <a:endParaRPr lang="ko-KR" altLang="en-US" u="sng" dirty="0"/>
          </a:p>
        </p:txBody>
      </p:sp>
      <p:cxnSp>
        <p:nvCxnSpPr>
          <p:cNvPr id="5" name="직선 화살표 연결선 4"/>
          <p:cNvCxnSpPr>
            <a:stCxn id="6" idx="0"/>
            <a:endCxn id="34" idx="1"/>
          </p:cNvCxnSpPr>
          <p:nvPr/>
        </p:nvCxnSpPr>
        <p:spPr>
          <a:xfrm flipV="1">
            <a:off x="4324696" y="5378333"/>
            <a:ext cx="405248" cy="369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3538" y="5747973"/>
            <a:ext cx="160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완전히 </a:t>
            </a:r>
            <a:r>
              <a:rPr lang="en-US" altLang="ko-KR" sz="1200" dirty="0" smtClean="0"/>
              <a:t>Counter</a:t>
            </a:r>
            <a:r>
              <a:rPr lang="ko-KR" altLang="en-US" sz="1200" dirty="0" smtClean="0"/>
              <a:t>역할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019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89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503</dc:creator>
  <cp:lastModifiedBy>503</cp:lastModifiedBy>
  <cp:revision>12</cp:revision>
  <dcterms:created xsi:type="dcterms:W3CDTF">2023-05-23T23:15:19Z</dcterms:created>
  <dcterms:modified xsi:type="dcterms:W3CDTF">2023-05-24T09:38:01Z</dcterms:modified>
</cp:coreProperties>
</file>