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0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2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0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80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3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3986" y="3965171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UserSystem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217026" y="3965171"/>
            <a:ext cx="1088968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NotUserSys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4827616" y="1321724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Users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29944" y="3965170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/>
              <a:t>AdSystem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4804758" y="2926079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Kiosk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4" idx="0"/>
          </p:cNvCxnSpPr>
          <p:nvPr/>
        </p:nvCxnSpPr>
        <p:spPr>
          <a:xfrm flipH="1">
            <a:off x="2273531" y="3491344"/>
            <a:ext cx="2975958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8" idx="0"/>
          </p:cNvCxnSpPr>
          <p:nvPr/>
        </p:nvCxnSpPr>
        <p:spPr>
          <a:xfrm flipH="1">
            <a:off x="3761510" y="3491344"/>
            <a:ext cx="1487979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0" idx="0"/>
          </p:cNvCxnSpPr>
          <p:nvPr/>
        </p:nvCxnSpPr>
        <p:spPr>
          <a:xfrm flipH="1">
            <a:off x="5174675" y="3208712"/>
            <a:ext cx="519544" cy="75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60568" y="5095701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Purchase</a:t>
            </a:r>
            <a:endParaRPr lang="ko-KR" altLang="en-US" sz="1200"/>
          </a:p>
        </p:txBody>
      </p:sp>
      <p:sp>
        <p:nvSpPr>
          <p:cNvPr id="31" name="아래쪽 화살표 30"/>
          <p:cNvSpPr/>
          <p:nvPr/>
        </p:nvSpPr>
        <p:spPr>
          <a:xfrm>
            <a:off x="2980114" y="4671752"/>
            <a:ext cx="739834" cy="282633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2198715" y="4671752"/>
            <a:ext cx="739834" cy="282633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3610947" y="5309118"/>
            <a:ext cx="961053" cy="261258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9944" y="50957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Cash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//Buy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6782678" y="50957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Cart</a:t>
            </a:r>
            <a:endParaRPr lang="en-US" altLang="ko-KR" sz="1200"/>
          </a:p>
        </p:txBody>
      </p:sp>
      <p:cxnSp>
        <p:nvCxnSpPr>
          <p:cNvPr id="37" name="직선 화살표 연결선 36"/>
          <p:cNvCxnSpPr>
            <a:stCxn id="11" idx="0"/>
          </p:cNvCxnSpPr>
          <p:nvPr/>
        </p:nvCxnSpPr>
        <p:spPr>
          <a:xfrm flipV="1">
            <a:off x="5249489" y="1886990"/>
            <a:ext cx="11429" cy="103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5840963" y="5309118"/>
            <a:ext cx="849086" cy="130629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486528" y="4671752"/>
            <a:ext cx="998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i="1"/>
              <a:t>Login Value</a:t>
            </a:r>
            <a:endParaRPr lang="ko-KR" altLang="en-US" sz="1050" i="1"/>
          </a:p>
        </p:txBody>
      </p:sp>
      <p:sp>
        <p:nvSpPr>
          <p:cNvPr id="40" name="직사각형 39"/>
          <p:cNvSpPr/>
          <p:nvPr/>
        </p:nvSpPr>
        <p:spPr>
          <a:xfrm>
            <a:off x="6782678" y="79378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MData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10045423" y="681135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Members</a:t>
            </a:r>
            <a:endParaRPr lang="ko-KR" altLang="en-US" sz="1200"/>
          </a:p>
        </p:txBody>
      </p:sp>
      <p:sp>
        <p:nvSpPr>
          <p:cNvPr id="42" name="직사각형 41"/>
          <p:cNvSpPr/>
          <p:nvPr/>
        </p:nvSpPr>
        <p:spPr>
          <a:xfrm>
            <a:off x="10045423" y="225631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Products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6782678" y="2926079"/>
            <a:ext cx="942392" cy="535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Project</a:t>
            </a:r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840963" y="3125755"/>
            <a:ext cx="783772" cy="167951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0800000">
            <a:off x="7253872" y="3491342"/>
            <a:ext cx="224061" cy="1463042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4562105">
            <a:off x="5973448" y="3434930"/>
            <a:ext cx="410955" cy="950712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7218374" y="1215353"/>
            <a:ext cx="259559" cy="1611823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5" name="직선 화살표 연결선 54"/>
          <p:cNvCxnSpPr>
            <a:endCxn id="49" idx="3"/>
          </p:cNvCxnSpPr>
          <p:nvPr/>
        </p:nvCxnSpPr>
        <p:spPr>
          <a:xfrm flipH="1" flipV="1">
            <a:off x="7725070" y="3193868"/>
            <a:ext cx="784448" cy="99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25542" y="3125755"/>
            <a:ext cx="148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대체 자료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807089" y="5141053"/>
            <a:ext cx="891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testAge()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79726" y="4026737"/>
            <a:ext cx="855447" cy="45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login()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{//Users}</a:t>
            </a:r>
            <a:endParaRPr lang="en-US" altLang="ko-KR" sz="1200"/>
          </a:p>
        </p:txBody>
      </p:sp>
      <p:cxnSp>
        <p:nvCxnSpPr>
          <p:cNvPr id="72" name="꺾인 연결선 71"/>
          <p:cNvCxnSpPr>
            <a:stCxn id="59" idx="1"/>
            <a:endCxn id="9" idx="1"/>
          </p:cNvCxnSpPr>
          <p:nvPr/>
        </p:nvCxnSpPr>
        <p:spPr>
          <a:xfrm rot="10800000" flipH="1">
            <a:off x="1807088" y="1604357"/>
            <a:ext cx="3020527" cy="3675196"/>
          </a:xfrm>
          <a:prstGeom prst="bentConnector3">
            <a:avLst>
              <a:gd name="adj1" fmla="val -3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60348" y="2824535"/>
            <a:ext cx="867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??</a:t>
            </a:r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610947" y="615820"/>
            <a:ext cx="1216668" cy="80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93076" y="190708"/>
            <a:ext cx="15129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ssn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&gt;</a:t>
            </a:r>
            <a:r>
              <a:rPr lang="ko-KR" altLang="en-US" sz="1400"/>
              <a:t>유효성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&gt;</a:t>
            </a:r>
            <a:r>
              <a:rPr lang="ko-KR" altLang="en-US" sz="1400"/>
              <a:t>성인여부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핸드폰 유효성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회원가입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로그아웃</a:t>
            </a:r>
            <a:endParaRPr lang="ko-KR" altLang="en-US" sz="1400"/>
          </a:p>
        </p:txBody>
      </p:sp>
      <p:cxnSp>
        <p:nvCxnSpPr>
          <p:cNvPr id="85" name="꺾인 연결선 84"/>
          <p:cNvCxnSpPr>
            <a:stCxn id="60" idx="1"/>
          </p:cNvCxnSpPr>
          <p:nvPr/>
        </p:nvCxnSpPr>
        <p:spPr>
          <a:xfrm rot="10800000" flipH="1">
            <a:off x="1279726" y="1783394"/>
            <a:ext cx="3521956" cy="2469732"/>
          </a:xfrm>
          <a:prstGeom prst="bentConnector3">
            <a:avLst>
              <a:gd name="adj1" fmla="val -3761"/>
            </a:avLst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80079" y="1114038"/>
            <a:ext cx="989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ssnAva()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ssnAdult()</a:t>
            </a:r>
            <a:endParaRPr lang="ko-KR" altLang="en-US" sz="1200"/>
          </a:p>
        </p:txBody>
      </p:sp>
      <p:sp>
        <p:nvSpPr>
          <p:cNvPr id="98" name="직사각형 97"/>
          <p:cNvSpPr/>
          <p:nvPr/>
        </p:nvSpPr>
        <p:spPr>
          <a:xfrm>
            <a:off x="9806473" y="475861"/>
            <a:ext cx="1866123" cy="2348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797143" y="190708"/>
            <a:ext cx="149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source</a:t>
            </a: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174674" y="5505061"/>
            <a:ext cx="15153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u="sng"/>
              <a:t>calCateTot()</a:t>
            </a:r>
            <a:endParaRPr lang="ko-KR" altLang="en-US" u="sng"/>
          </a:p>
        </p:txBody>
      </p:sp>
      <p:cxnSp>
        <p:nvCxnSpPr>
          <p:cNvPr id="103" name="직선 화살표 연결선 102"/>
          <p:cNvCxnSpPr/>
          <p:nvPr/>
        </p:nvCxnSpPr>
        <p:spPr>
          <a:xfrm flipH="1" flipV="1">
            <a:off x="5694219" y="5756988"/>
            <a:ext cx="238142" cy="550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619405" y="6226230"/>
            <a:ext cx="716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문제적</a:t>
            </a:r>
            <a:endParaRPr lang="ko-KR" altLang="en-US" sz="1200"/>
          </a:p>
        </p:txBody>
      </p:sp>
      <p:cxnSp>
        <p:nvCxnSpPr>
          <p:cNvPr id="107" name="꺾인 연결선 106"/>
          <p:cNvCxnSpPr>
            <a:stCxn id="35" idx="2"/>
            <a:endCxn id="26" idx="2"/>
          </p:cNvCxnSpPr>
          <p:nvPr/>
        </p:nvCxnSpPr>
        <p:spPr>
          <a:xfrm rot="5400000">
            <a:off x="5141168" y="3499910"/>
            <a:ext cx="1" cy="4322110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3986" y="3965171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UserSystem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217026" y="3965171"/>
            <a:ext cx="1088968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NotUserSys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4827616" y="1321724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Users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29944" y="3965170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/>
              <a:t>AdSystem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4804758" y="2926079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Kiosk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4" idx="0"/>
          </p:cNvCxnSpPr>
          <p:nvPr/>
        </p:nvCxnSpPr>
        <p:spPr>
          <a:xfrm flipH="1">
            <a:off x="2273531" y="3491344"/>
            <a:ext cx="2975958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8" idx="0"/>
          </p:cNvCxnSpPr>
          <p:nvPr/>
        </p:nvCxnSpPr>
        <p:spPr>
          <a:xfrm flipH="1">
            <a:off x="3761510" y="3491344"/>
            <a:ext cx="1487979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0" idx="0"/>
          </p:cNvCxnSpPr>
          <p:nvPr/>
        </p:nvCxnSpPr>
        <p:spPr>
          <a:xfrm flipH="1">
            <a:off x="5174675" y="3208712"/>
            <a:ext cx="519544" cy="75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60568" y="611258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Purchase</a:t>
            </a:r>
            <a:endParaRPr lang="ko-KR" altLang="en-US" sz="1200"/>
          </a:p>
        </p:txBody>
      </p:sp>
      <p:sp>
        <p:nvSpPr>
          <p:cNvPr id="31" name="아래쪽 화살표 30"/>
          <p:cNvSpPr/>
          <p:nvPr/>
        </p:nvSpPr>
        <p:spPr>
          <a:xfrm>
            <a:off x="2980114" y="4671752"/>
            <a:ext cx="739834" cy="1302330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2198715" y="4671752"/>
            <a:ext cx="739834" cy="1302330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3517642" y="6305613"/>
            <a:ext cx="3398547" cy="261258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9944" y="50957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Cash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//Buy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6934173" y="60854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Cart</a:t>
            </a:r>
            <a:endParaRPr lang="en-US" altLang="ko-KR" sz="1200"/>
          </a:p>
        </p:txBody>
      </p:sp>
      <p:cxnSp>
        <p:nvCxnSpPr>
          <p:cNvPr id="37" name="직선 화살표 연결선 36"/>
          <p:cNvCxnSpPr>
            <a:stCxn id="11" idx="0"/>
          </p:cNvCxnSpPr>
          <p:nvPr/>
        </p:nvCxnSpPr>
        <p:spPr>
          <a:xfrm flipV="1">
            <a:off x="5249489" y="1886990"/>
            <a:ext cx="11429" cy="103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 rot="18693516">
            <a:off x="5511640" y="4212380"/>
            <a:ext cx="1821750" cy="319078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486528" y="4671752"/>
            <a:ext cx="998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i="1"/>
              <a:t>Login Value</a:t>
            </a:r>
            <a:endParaRPr lang="ko-KR" altLang="en-US" sz="1050" i="1"/>
          </a:p>
        </p:txBody>
      </p:sp>
      <p:sp>
        <p:nvSpPr>
          <p:cNvPr id="40" name="직사각형 39"/>
          <p:cNvSpPr/>
          <p:nvPr/>
        </p:nvSpPr>
        <p:spPr>
          <a:xfrm>
            <a:off x="6782678" y="79378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MData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10045423" y="681135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Members</a:t>
            </a:r>
            <a:endParaRPr lang="ko-KR" altLang="en-US" sz="1200"/>
          </a:p>
        </p:txBody>
      </p:sp>
      <p:sp>
        <p:nvSpPr>
          <p:cNvPr id="42" name="직사각형 41"/>
          <p:cNvSpPr/>
          <p:nvPr/>
        </p:nvSpPr>
        <p:spPr>
          <a:xfrm>
            <a:off x="10045423" y="225631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Products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6782678" y="2926079"/>
            <a:ext cx="942392" cy="535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Project</a:t>
            </a:r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840963" y="3125755"/>
            <a:ext cx="783772" cy="167951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0800000">
            <a:off x="7253872" y="3476143"/>
            <a:ext cx="224061" cy="2497939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4562105">
            <a:off x="5973448" y="3434930"/>
            <a:ext cx="410955" cy="950712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7218374" y="1215353"/>
            <a:ext cx="259559" cy="1611823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5" name="직선 화살표 연결선 54"/>
          <p:cNvCxnSpPr>
            <a:endCxn id="49" idx="3"/>
          </p:cNvCxnSpPr>
          <p:nvPr/>
        </p:nvCxnSpPr>
        <p:spPr>
          <a:xfrm flipH="1" flipV="1">
            <a:off x="7725070" y="3193868"/>
            <a:ext cx="784448" cy="99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25542" y="3125755"/>
            <a:ext cx="148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대체 자료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807089" y="5141053"/>
            <a:ext cx="891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testAge()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305000" y="4114065"/>
            <a:ext cx="792545" cy="4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login()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{//Users }</a:t>
            </a:r>
            <a:endParaRPr lang="en-US" altLang="ko-KR" sz="1200"/>
          </a:p>
        </p:txBody>
      </p:sp>
      <p:cxnSp>
        <p:nvCxnSpPr>
          <p:cNvPr id="72" name="꺾인 연결선 71"/>
          <p:cNvCxnSpPr>
            <a:stCxn id="59" idx="1"/>
            <a:endCxn id="9" idx="1"/>
          </p:cNvCxnSpPr>
          <p:nvPr/>
        </p:nvCxnSpPr>
        <p:spPr>
          <a:xfrm rot="10800000" flipH="1">
            <a:off x="1807088" y="1604357"/>
            <a:ext cx="3020527" cy="3675196"/>
          </a:xfrm>
          <a:prstGeom prst="bentConnector3">
            <a:avLst>
              <a:gd name="adj1" fmla="val -3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60348" y="2824535"/>
            <a:ext cx="867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??</a:t>
            </a:r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610947" y="615820"/>
            <a:ext cx="1216668" cy="80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93076" y="190708"/>
            <a:ext cx="15129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ssn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&gt;</a:t>
            </a:r>
            <a:r>
              <a:rPr lang="ko-KR" altLang="en-US" sz="1400"/>
              <a:t>유효성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&gt;</a:t>
            </a:r>
            <a:r>
              <a:rPr lang="ko-KR" altLang="en-US" sz="1400"/>
              <a:t>성인여부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핸드폰 유효성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회원가입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//</a:t>
            </a:r>
            <a:r>
              <a:rPr lang="ko-KR" altLang="en-US" sz="1400"/>
              <a:t>로그아웃</a:t>
            </a:r>
            <a:endParaRPr lang="ko-KR" altLang="en-US" sz="1400"/>
          </a:p>
        </p:txBody>
      </p:sp>
      <p:cxnSp>
        <p:nvCxnSpPr>
          <p:cNvPr id="85" name="꺾인 연결선 84"/>
          <p:cNvCxnSpPr>
            <a:stCxn id="60" idx="1"/>
          </p:cNvCxnSpPr>
          <p:nvPr/>
        </p:nvCxnSpPr>
        <p:spPr>
          <a:xfrm rot="10800000" flipH="1">
            <a:off x="1305000" y="1817762"/>
            <a:ext cx="3511188" cy="2519555"/>
          </a:xfrm>
          <a:prstGeom prst="bentConnector3">
            <a:avLst>
              <a:gd name="adj1" fmla="val -4017"/>
            </a:avLst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80079" y="1114038"/>
            <a:ext cx="989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ssnAva()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ssnAdult()</a:t>
            </a:r>
            <a:endParaRPr lang="ko-KR" altLang="en-US" sz="1200"/>
          </a:p>
        </p:txBody>
      </p:sp>
      <p:sp>
        <p:nvSpPr>
          <p:cNvPr id="98" name="직사각형 97"/>
          <p:cNvSpPr/>
          <p:nvPr/>
        </p:nvSpPr>
        <p:spPr>
          <a:xfrm>
            <a:off x="9806473" y="475861"/>
            <a:ext cx="1866123" cy="2348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797143" y="190708"/>
            <a:ext cx="149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source</a:t>
            </a:r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174674" y="5505061"/>
            <a:ext cx="15153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u="sng"/>
              <a:t>calCateTot()</a:t>
            </a:r>
            <a:endParaRPr lang="ko-KR" altLang="en-US" u="sng"/>
          </a:p>
        </p:txBody>
      </p:sp>
      <p:cxnSp>
        <p:nvCxnSpPr>
          <p:cNvPr id="5" name="직선 화살표 연결선 4"/>
          <p:cNvCxnSpPr>
            <a:stCxn id="6" idx="0"/>
            <a:endCxn id="34" idx="1"/>
          </p:cNvCxnSpPr>
          <p:nvPr/>
        </p:nvCxnSpPr>
        <p:spPr>
          <a:xfrm flipV="1">
            <a:off x="4324696" y="5378333"/>
            <a:ext cx="405248" cy="36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3538" y="5747973"/>
            <a:ext cx="16011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완전히 </a:t>
            </a:r>
            <a:r>
              <a:rPr lang="en-US" altLang="ko-KR" sz="1200"/>
              <a:t>Counter</a:t>
            </a:r>
            <a:r>
              <a:rPr lang="ko-KR" altLang="en-US" sz="1200"/>
              <a:t>역할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3986" y="3965171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UserSystem</a:t>
            </a:r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3217026" y="3965171"/>
            <a:ext cx="1088968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NotUserSys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4827616" y="1321724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Users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29944" y="3965170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100"/>
              <a:t>AdSystem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4804758" y="2926079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Kiosk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  <a:endCxn id="4" idx="0"/>
          </p:cNvCxnSpPr>
          <p:nvPr/>
        </p:nvCxnSpPr>
        <p:spPr>
          <a:xfrm flipH="1">
            <a:off x="2273531" y="3491344"/>
            <a:ext cx="2975958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8" idx="0"/>
          </p:cNvCxnSpPr>
          <p:nvPr/>
        </p:nvCxnSpPr>
        <p:spPr>
          <a:xfrm flipH="1">
            <a:off x="3761510" y="3491344"/>
            <a:ext cx="1487979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0" idx="0"/>
          </p:cNvCxnSpPr>
          <p:nvPr/>
        </p:nvCxnSpPr>
        <p:spPr>
          <a:xfrm flipH="1">
            <a:off x="5174675" y="3208712"/>
            <a:ext cx="519544" cy="75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60568" y="5095701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Purchase</a:t>
            </a:r>
            <a:endParaRPr lang="ko-KR" altLang="en-US" sz="1200"/>
          </a:p>
        </p:txBody>
      </p:sp>
      <p:sp>
        <p:nvSpPr>
          <p:cNvPr id="31" name="아래쪽 화살표 30"/>
          <p:cNvSpPr/>
          <p:nvPr/>
        </p:nvSpPr>
        <p:spPr>
          <a:xfrm>
            <a:off x="2980114" y="4671752"/>
            <a:ext cx="739834" cy="282633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2198715" y="4671752"/>
            <a:ext cx="739834" cy="282633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3610947" y="5309118"/>
            <a:ext cx="961053" cy="261258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9944" y="50957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Cash</a:t>
            </a:r>
            <a:endParaRPr lang="en-US" altLang="ko-KR" sz="1200"/>
          </a:p>
          <a:p>
            <a:pPr lvl="0" algn="ctr">
              <a:defRPr/>
            </a:pPr>
            <a:r>
              <a:rPr lang="en-US" altLang="ko-KR" sz="1200"/>
              <a:t>//Buy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6782678" y="50957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u="sng"/>
              <a:t>Cart</a:t>
            </a:r>
            <a:endParaRPr lang="en-US" altLang="ko-KR" sz="1200" u="sng"/>
          </a:p>
        </p:txBody>
      </p:sp>
      <p:cxnSp>
        <p:nvCxnSpPr>
          <p:cNvPr id="37" name="직선 화살표 연결선 36"/>
          <p:cNvCxnSpPr>
            <a:stCxn id="11" idx="0"/>
          </p:cNvCxnSpPr>
          <p:nvPr/>
        </p:nvCxnSpPr>
        <p:spPr>
          <a:xfrm flipV="1">
            <a:off x="5249489" y="1886990"/>
            <a:ext cx="11429" cy="103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5840963" y="5309118"/>
            <a:ext cx="849086" cy="130629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486528" y="4671752"/>
            <a:ext cx="998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50" i="1"/>
              <a:t>Login Value</a:t>
            </a:r>
            <a:endParaRPr lang="ko-KR" altLang="en-US" sz="1050" i="1"/>
          </a:p>
        </p:txBody>
      </p:sp>
      <p:sp>
        <p:nvSpPr>
          <p:cNvPr id="40" name="직사각형 39"/>
          <p:cNvSpPr/>
          <p:nvPr/>
        </p:nvSpPr>
        <p:spPr>
          <a:xfrm>
            <a:off x="6782678" y="79378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u="sng"/>
              <a:t>MData</a:t>
            </a:r>
            <a:endParaRPr lang="ko-KR" altLang="en-US" sz="1200" u="sng"/>
          </a:p>
        </p:txBody>
      </p:sp>
      <p:sp>
        <p:nvSpPr>
          <p:cNvPr id="41" name="직사각형 40"/>
          <p:cNvSpPr/>
          <p:nvPr/>
        </p:nvSpPr>
        <p:spPr>
          <a:xfrm>
            <a:off x="10045423" y="681135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Members</a:t>
            </a:r>
            <a:endParaRPr lang="ko-KR" altLang="en-US" sz="1200"/>
          </a:p>
        </p:txBody>
      </p:sp>
      <p:sp>
        <p:nvSpPr>
          <p:cNvPr id="42" name="직사각형 41"/>
          <p:cNvSpPr/>
          <p:nvPr/>
        </p:nvSpPr>
        <p:spPr>
          <a:xfrm>
            <a:off x="10045423" y="225631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/>
              <a:t>Products</a:t>
            </a:r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6782678" y="2926079"/>
            <a:ext cx="942392" cy="535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Project</a:t>
            </a:r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840963" y="3125755"/>
            <a:ext cx="783772" cy="167951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0800000">
            <a:off x="7253872" y="3491342"/>
            <a:ext cx="224061" cy="1463042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4562105">
            <a:off x="5973448" y="3434930"/>
            <a:ext cx="410955" cy="950712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7218374" y="1215353"/>
            <a:ext cx="259559" cy="1611823"/>
          </a:xfrm>
          <a:prstGeom prst="down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55" name="직선 화살표 연결선 54"/>
          <p:cNvCxnSpPr>
            <a:endCxn id="49" idx="3"/>
          </p:cNvCxnSpPr>
          <p:nvPr/>
        </p:nvCxnSpPr>
        <p:spPr>
          <a:xfrm flipH="1" flipV="1">
            <a:off x="7725070" y="3193868"/>
            <a:ext cx="784448" cy="99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25542" y="3125755"/>
            <a:ext cx="1483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대체 자료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807089" y="5141053"/>
            <a:ext cx="891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testAge()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97697" y="4053694"/>
            <a:ext cx="918348" cy="45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i="1"/>
              <a:t>login()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{//Users}</a:t>
            </a:r>
            <a:endParaRPr lang="en-US" altLang="ko-KR" sz="1200"/>
          </a:p>
        </p:txBody>
      </p:sp>
      <p:cxnSp>
        <p:nvCxnSpPr>
          <p:cNvPr id="72" name="꺾인 연결선 71"/>
          <p:cNvCxnSpPr>
            <a:stCxn id="59" idx="1"/>
            <a:endCxn id="9" idx="1"/>
          </p:cNvCxnSpPr>
          <p:nvPr/>
        </p:nvCxnSpPr>
        <p:spPr>
          <a:xfrm rot="10800000" flipH="1">
            <a:off x="1807088" y="1604357"/>
            <a:ext cx="3020527" cy="3675196"/>
          </a:xfrm>
          <a:prstGeom prst="bentConnector3">
            <a:avLst>
              <a:gd name="adj1" fmla="val -3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60348" y="2824535"/>
            <a:ext cx="867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??</a:t>
            </a:r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610947" y="615820"/>
            <a:ext cx="1216668" cy="80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93076" y="190708"/>
            <a:ext cx="15129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ssn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&gt;</a:t>
            </a:r>
            <a:r>
              <a:rPr lang="ko-KR" altLang="en-US" sz="1400"/>
              <a:t>유효성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&gt;</a:t>
            </a:r>
            <a:r>
              <a:rPr lang="ko-KR" altLang="en-US" sz="1400"/>
              <a:t>성인여부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핸드폰 유효성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회원가입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로그아웃</a:t>
            </a:r>
            <a:endParaRPr lang="ko-KR" altLang="en-US" sz="1400"/>
          </a:p>
        </p:txBody>
      </p:sp>
      <p:cxnSp>
        <p:nvCxnSpPr>
          <p:cNvPr id="85" name="꺾인 연결선 84"/>
          <p:cNvCxnSpPr>
            <a:stCxn id="60" idx="1"/>
          </p:cNvCxnSpPr>
          <p:nvPr/>
        </p:nvCxnSpPr>
        <p:spPr>
          <a:xfrm rot="10800000" flipH="1">
            <a:off x="1297697" y="1783394"/>
            <a:ext cx="3503984" cy="2496690"/>
          </a:xfrm>
          <a:prstGeom prst="bentConnector3">
            <a:avLst>
              <a:gd name="adj1" fmla="val -4017"/>
            </a:avLst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80079" y="1114038"/>
            <a:ext cx="989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ssnAva()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ssnAdult()</a:t>
            </a:r>
            <a:endParaRPr lang="ko-KR" altLang="en-US" sz="1200"/>
          </a:p>
        </p:txBody>
      </p:sp>
      <p:sp>
        <p:nvSpPr>
          <p:cNvPr id="98" name="직사각형 97"/>
          <p:cNvSpPr/>
          <p:nvPr/>
        </p:nvSpPr>
        <p:spPr>
          <a:xfrm>
            <a:off x="9806473" y="475861"/>
            <a:ext cx="1866123" cy="2348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797143" y="190708"/>
            <a:ext cx="149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source</a:t>
            </a:r>
            <a:endParaRPr lang="ko-KR" altLang="en-US"/>
          </a:p>
        </p:txBody>
      </p:sp>
      <p:cxnSp>
        <p:nvCxnSpPr>
          <p:cNvPr id="107" name="꺾인 연결선 106"/>
          <p:cNvCxnSpPr>
            <a:stCxn id="35" idx="2"/>
            <a:endCxn id="26" idx="2"/>
          </p:cNvCxnSpPr>
          <p:nvPr/>
        </p:nvCxnSpPr>
        <p:spPr>
          <a:xfrm rot="5400000">
            <a:off x="5141168" y="3499910"/>
            <a:ext cx="1" cy="4322110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4887404" y="5617054"/>
            <a:ext cx="979457" cy="2709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200" i="1"/>
              <a:t>payPoint()</a:t>
            </a:r>
            <a:endParaRPr lang="en-US" altLang="en-US" sz="1200" i="1"/>
          </a:p>
        </p:txBody>
      </p:sp>
      <p:sp>
        <p:nvSpPr>
          <p:cNvPr id="109" name="가로 글상자 108"/>
          <p:cNvSpPr txBox="1"/>
          <p:nvPr/>
        </p:nvSpPr>
        <p:spPr>
          <a:xfrm>
            <a:off x="9560044" y="4278162"/>
            <a:ext cx="1249033" cy="3586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i="1"/>
              <a:t>memList</a:t>
            </a:r>
            <a:endParaRPr lang="en-US" altLang="en-US" i="1"/>
          </a:p>
        </p:txBody>
      </p:sp>
      <p:sp>
        <p:nvSpPr>
          <p:cNvPr id="110" name="가로 글상자 109"/>
          <p:cNvSpPr txBox="1"/>
          <p:nvPr/>
        </p:nvSpPr>
        <p:spPr>
          <a:xfrm>
            <a:off x="9560044" y="4889200"/>
            <a:ext cx="1249033" cy="3666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u="sng"/>
              <a:t>pdList</a:t>
            </a:r>
            <a:endParaRPr lang="en-US" altLang="en-US" u="sng"/>
          </a:p>
        </p:txBody>
      </p:sp>
      <p:sp>
        <p:nvSpPr>
          <p:cNvPr id="111" name="가로 글상자 110"/>
          <p:cNvSpPr txBox="1"/>
          <p:nvPr/>
        </p:nvSpPr>
        <p:spPr>
          <a:xfrm>
            <a:off x="4869433" y="1070214"/>
            <a:ext cx="979457" cy="2709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200" i="1"/>
              <a:t>join()</a:t>
            </a:r>
            <a:endParaRPr lang="en-US" altLang="en-US" sz="1200" i="1"/>
          </a:p>
        </p:txBody>
      </p:sp>
      <p:sp>
        <p:nvSpPr>
          <p:cNvPr id="112" name="TextBox 58"/>
          <p:cNvSpPr txBox="1"/>
          <p:nvPr/>
        </p:nvSpPr>
        <p:spPr>
          <a:xfrm>
            <a:off x="1366782" y="3721288"/>
            <a:ext cx="1188072" cy="26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i="1"/>
              <a:t>payCharge()</a:t>
            </a:r>
            <a:endParaRPr lang="en-US" altLang="ko-KR" sz="1200" i="1"/>
          </a:p>
        </p:txBody>
      </p:sp>
      <p:sp>
        <p:nvSpPr>
          <p:cNvPr id="113" name="TextBox 58"/>
          <p:cNvSpPr txBox="1"/>
          <p:nvPr/>
        </p:nvSpPr>
        <p:spPr>
          <a:xfrm>
            <a:off x="1357796" y="3572773"/>
            <a:ext cx="143069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i="1"/>
              <a:t>payChargedisp()</a:t>
            </a:r>
            <a:endParaRPr lang="en-US" altLang="ko-KR" sz="1200" i="1"/>
          </a:p>
        </p:txBody>
      </p:sp>
      <p:sp>
        <p:nvSpPr>
          <p:cNvPr id="114" name="가로 글상자 113"/>
          <p:cNvSpPr txBox="1"/>
          <p:nvPr/>
        </p:nvSpPr>
        <p:spPr>
          <a:xfrm>
            <a:off x="4734645" y="4466866"/>
            <a:ext cx="979457" cy="2709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200" i="0" u="sng"/>
              <a:t>stockMg()</a:t>
            </a:r>
            <a:endParaRPr lang="en-US" altLang="en-US" sz="1200" i="0" u="sng"/>
          </a:p>
        </p:txBody>
      </p:sp>
      <p:sp>
        <p:nvSpPr>
          <p:cNvPr id="115" name="가로 글상자 114"/>
          <p:cNvSpPr txBox="1"/>
          <p:nvPr/>
        </p:nvSpPr>
        <p:spPr>
          <a:xfrm>
            <a:off x="4887404" y="5787786"/>
            <a:ext cx="1208596" cy="2682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200" i="0" u="sng"/>
              <a:t>calCateTot()</a:t>
            </a:r>
            <a:endParaRPr lang="en-US" altLang="en-US" sz="1200" i="0" u="sng"/>
          </a:p>
        </p:txBody>
      </p:sp>
      <p:sp>
        <p:nvSpPr>
          <p:cNvPr id="116" name="가로 글상자 115"/>
          <p:cNvSpPr txBox="1"/>
          <p:nvPr/>
        </p:nvSpPr>
        <p:spPr>
          <a:xfrm>
            <a:off x="2110775" y="5599082"/>
            <a:ext cx="1208596" cy="2707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200" i="0" u="sng"/>
              <a:t>menuBuy()</a:t>
            </a:r>
            <a:endParaRPr lang="en-US" altLang="en-US" sz="1200" i="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와이드스크린</ep:PresentationFormat>
  <ep:Paragraphs>97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2023-05-23T23:15:19.000</dcterms:created>
  <dc:creator>503</dc:creator>
  <cp:lastModifiedBy>minyoung</cp:lastModifiedBy>
  <dcterms:modified xsi:type="dcterms:W3CDTF">2023-05-24T16:07:43.131</dcterms:modified>
  <cp:revision>18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