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6"/>
    <p:restoredTop sz="94732"/>
  </p:normalViewPr>
  <p:slideViewPr>
    <p:cSldViewPr snapToGrid="0">
      <p:cViewPr varScale="1">
        <p:scale>
          <a:sx n="189" d="100"/>
          <a:sy n="189" d="100"/>
        </p:scale>
        <p:origin x="3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889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5772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6961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5729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4686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7065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2868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3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0151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661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223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8079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995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169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845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880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831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7911D1-4866-C542-B29B-7366D8366A10}" type="datetimeFigureOut">
              <a:rPr lang="en-NO" smtClean="0"/>
              <a:t>09/02/2024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C397D4-2913-C24C-B0CA-F1EA15D953B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872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17C8-561E-D2A7-BD8D-41C18D2CD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Don’t be lazy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6BD6E-5505-BF08-82FC-924F1D1F3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You JPA’er</a:t>
            </a:r>
          </a:p>
        </p:txBody>
      </p:sp>
    </p:spTree>
    <p:extLst>
      <p:ext uri="{BB962C8B-B14F-4D97-AF65-F5344CB8AC3E}">
        <p14:creationId xmlns:p14="http://schemas.microsoft.com/office/powerpoint/2010/main" val="11373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2E09-4F02-3F48-896C-9C27EF84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JPA,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70B0-FDC0-22CD-7C03-700D82FC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JPA er en spesifikasjon / «et </a:t>
            </a:r>
            <a:r>
              <a:rPr lang="nb-NO" dirty="0" err="1"/>
              <a:t>interface</a:t>
            </a:r>
            <a:r>
              <a:rPr lang="nb-NO" dirty="0"/>
              <a:t>, om du vil»</a:t>
            </a:r>
          </a:p>
          <a:p>
            <a:r>
              <a:rPr lang="nb-NO" dirty="0" err="1"/>
              <a:t>Hibernate</a:t>
            </a:r>
            <a:r>
              <a:rPr lang="nb-NO" dirty="0"/>
              <a:t> er en implementasjon av spesifikasjonen</a:t>
            </a:r>
          </a:p>
          <a:p>
            <a:pPr lvl="1"/>
            <a:r>
              <a:rPr lang="nb-NO" i="1" dirty="0" err="1"/>
              <a:t>Default</a:t>
            </a:r>
            <a:r>
              <a:rPr lang="nb-NO" dirty="0"/>
              <a:t>-implementasjonen som brukes av Spring</a:t>
            </a:r>
          </a:p>
          <a:p>
            <a:r>
              <a:rPr lang="nb-NO" dirty="0"/>
              <a:t>Andre implementasjoner av JPA:</a:t>
            </a:r>
          </a:p>
          <a:p>
            <a:pPr lvl="1"/>
            <a:r>
              <a:rPr lang="nb-NO" dirty="0" err="1"/>
              <a:t>EclipseLink</a:t>
            </a:r>
            <a:endParaRPr lang="nb-NO" dirty="0"/>
          </a:p>
          <a:p>
            <a:pPr lvl="1"/>
            <a:r>
              <a:rPr lang="nb-NO" dirty="0"/>
              <a:t>Apache </a:t>
            </a:r>
            <a:r>
              <a:rPr lang="nb-NO" dirty="0" err="1"/>
              <a:t>OpenJPA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746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2E09-4F02-3F48-896C-9C27EF84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@JoinColumn || mappedBy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5ED083-25BF-4568-619D-344B072F4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23" y="1673389"/>
            <a:ext cx="11568154" cy="5072405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6D4D61-6F53-D1BA-E48B-7B4A9749C18B}"/>
              </a:ext>
            </a:extLst>
          </p:cNvPr>
          <p:cNvCxnSpPr/>
          <p:nvPr/>
        </p:nvCxnSpPr>
        <p:spPr>
          <a:xfrm>
            <a:off x="815928" y="5096613"/>
            <a:ext cx="113288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7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2E09-4F02-3F48-896C-9C27EF84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NO" dirty="0"/>
              <a:t>Basert på Baeldung sitt eksempel får vi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20BADE3A-B24E-10DC-909A-F4A68F8F5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43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B408A3-9341-DAA5-84C8-7C32A3FC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2E09-4F02-3F48-896C-9C27EF84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Dagens budskap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9B74A6-690C-5C11-40FF-5C4BFF7CB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Vær kritisk til når og hvordan du velger å bruke JPA!</a:t>
            </a:r>
          </a:p>
        </p:txBody>
      </p:sp>
    </p:spTree>
    <p:extLst>
      <p:ext uri="{BB962C8B-B14F-4D97-AF65-F5344CB8AC3E}">
        <p14:creationId xmlns:p14="http://schemas.microsoft.com/office/powerpoint/2010/main" val="179429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1019</TotalTime>
  <Words>65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Don’t be lazy</vt:lpstr>
      <vt:lpstr>JPA, Hibernate</vt:lpstr>
      <vt:lpstr>@JoinColumn || mappedBy</vt:lpstr>
      <vt:lpstr>Basert på Baeldung sitt eksempel får vi</vt:lpstr>
      <vt:lpstr>Dagens budskap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lazy</dc:title>
  <dc:creator>Cato Mausethagen</dc:creator>
  <cp:lastModifiedBy>Cato Mausethagen</cp:lastModifiedBy>
  <cp:revision>6</cp:revision>
  <dcterms:created xsi:type="dcterms:W3CDTF">2024-02-05T18:34:02Z</dcterms:created>
  <dcterms:modified xsi:type="dcterms:W3CDTF">2024-02-09T09:36:05Z</dcterms:modified>
</cp:coreProperties>
</file>