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TVxOeLUWc/Wlf6mtczgsnTEw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edc27ab58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g35edc27ab58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35edc27ab58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35edc27ab58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35edc27ab58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edc27ab58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g35edc27ab5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35edc27ab58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9" name="Google Shape;59;g35edc27ab58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g35edc27ab58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35edc27ab58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dc27ab58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5edc27ab58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35edc27ab58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35edc27ab58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g35edc27ab58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g35edc27ab5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edc27ab58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35edc27ab58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5edc27ab58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5edc27ab58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g35edc27ab58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5edc27ab58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35edc27ab58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35edc27ab58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g35edc27ab58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5edc27ab58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5edc27ab58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5edc27ab58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edc27ab58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g35edc27ab58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35edc27ab58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g35edc27ab58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g35edc27ab58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35edc27ab58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edc27ab58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5edc27ab58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edc27ab58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35edc27ab58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g35edc27ab58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5edc27ab58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35edc27ab58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35edc27ab5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edc27ab58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5edc27ab58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5edc27ab5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1: Khám phá Elements Panel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trang web bất kỳ.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Click chuột phải vào phần tử &gt; Inspect.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Thay đổi màu sắc, font chữ trong bảng CSS.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Chụp màn hình phần thay đổi.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10: Viết và lưu Snippet JavaScript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Sources &gt; Snippets.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Tạo snippet mới với console.log.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Chạy snippet và quan sát kết quả.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Lưu để sử dụng lại.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2: Gỡ lỗi với Console &amp; Network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trang có JavaScript (ví dụ: form đăng ký).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Dùng console.log để in giá trị form.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Kiểm tra phản hồi khi submit form qua tab Network.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Ghi lại các lỗi và cách khắc phục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3: Sửa lỗi JavaScript bằng Console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trang web có lỗi JS.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Quan sát lỗi trong tab Console.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Click liên kết lỗi để tới dòng mã sai.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Sửa lỗi ngay trên tab Sources nếu có thể.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4: Debug JavaScript bằng Breakpoint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Vào tab Sources.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Đặt breakpoint trong mã JS.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Thực hiện hành động để dừng code.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Quan sát biến, call stack, bước qua lệnh.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5: Phân tích tốc độ tải trang (Network)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trang nhiều ảnh/video.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Vào tab Network, reload trang.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Xem thời gian tải từng tài nguyên.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Ghi nhận yếu tố làm chậm trang.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6: Kiểm tra dữ liệu API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Gọi API bằng fetch hoặc axios.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Quan sát tab Network &gt; XHR.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Xem request, response, status code.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So sánh dữ liệu hiển thị với phản hồi.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7: Kiểm tra Local Storage và Cookies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Vào tab Application.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Ghi giá trị bằng localStorage từ Console.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Kiểm tra lại trên trang.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Xóa hoặc chỉnh sửa và quan sát thay đổi.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8: Kiểm tra hiển thị Responsive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Bật device toolbar (icon điện thoại).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Chọn thiết bị giả lập.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Kiểm tra bố cục, font, kích thước.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Thử xoay thiết bị.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hành 9: Sử dụng Lighthouse để phân tích web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Mở tab Lighthouse.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Chọn loại kiểm tra: Performance, SEO...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Click Analyze để tạo báo cáo.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Đọc các đề xuất cải thiện.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