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894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07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82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74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32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83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74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661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699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85812-BF55-4EFB-89B9-C5CD0BE4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D94CC-6A14-4055-9656-3089C63D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B0C42-BB16-445B-A5ED-414E97C8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9EA596-0FCE-444C-8E6A-918EE90B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BF273-0087-4AEC-8644-240F835F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78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85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20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3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71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73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558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80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3FDC42-80EB-4CE2-A153-D27136948850}" type="datetimeFigureOut">
              <a:rPr lang="es-CO" smtClean="0"/>
              <a:t>14/02/2025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AEFC57-EDA2-45A5-B663-A63E514EF7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555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D08CF-5599-41CC-848E-3DFD2C3B3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849" y="1256250"/>
            <a:ext cx="9144000" cy="959655"/>
          </a:xfrm>
        </p:spPr>
        <p:txBody>
          <a:bodyPr/>
          <a:lstStyle/>
          <a:p>
            <a:r>
              <a:rPr lang="es-CO" dirty="0"/>
              <a:t>¿Qué es BEM 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1839D4-C461-4755-9155-62C5E9520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26011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BEM (Block, </a:t>
            </a:r>
            <a:r>
              <a:rPr lang="es-ES" dirty="0" err="1"/>
              <a:t>Element</a:t>
            </a:r>
            <a:r>
              <a:rPr lang="es-ES" dirty="0"/>
              <a:t>, </a:t>
            </a:r>
            <a:r>
              <a:rPr lang="es-ES" dirty="0" err="1"/>
              <a:t>Modifier</a:t>
            </a:r>
            <a:r>
              <a:rPr lang="es-ES" dirty="0"/>
              <a:t>) es una metodología para escribir código CSS estructurado y reutilizable. Se usa para mejorar la mantenibilidad y escalabilidad de los estilos en proyectos grandes.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1F1200-F93D-4F24-8DBE-40049705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26" y="4441874"/>
            <a:ext cx="9495141" cy="13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5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6FC5-7125-47A9-B2FD-D16F88CD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6820"/>
            <a:ext cx="10515600" cy="1325563"/>
          </a:xfrm>
        </p:spPr>
        <p:txBody>
          <a:bodyPr/>
          <a:lstStyle/>
          <a:p>
            <a:r>
              <a:rPr lang="es-CO" b="1" dirty="0"/>
              <a:t>Conceptos  de BEM: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225B5D-9E1A-43C3-BB34-F664CCA4E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468978"/>
            <a:ext cx="10922391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(Bloque)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 un componente independiente, como un botón, un menú o un formulario.</a:t>
            </a:r>
            <a:b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CO" altLang="es-CO" sz="2400" dirty="0">
                <a:latin typeface="Arial" panose="020B0604020202020204" pitchFamily="34" charset="0"/>
              </a:rPr>
              <a:t>Ejemplo: .botón</a:t>
            </a:r>
            <a:b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(Elemento)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 una parte de un bloque que no puede existir por sí solo, como un icono dentro de un botón.</a:t>
            </a:r>
            <a:b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CO" altLang="es-CO" sz="2400" dirty="0">
                <a:latin typeface="Arial" panose="020B0604020202020204" pitchFamily="34" charset="0"/>
              </a:rPr>
              <a:t>Ejemplo: .</a:t>
            </a:r>
            <a:r>
              <a:rPr lang="es-CO" altLang="es-CO" sz="2400" dirty="0" err="1">
                <a:latin typeface="Arial" panose="020B0604020202020204" pitchFamily="34" charset="0"/>
              </a:rPr>
              <a:t>boton</a:t>
            </a:r>
            <a:r>
              <a:rPr lang="es-CO" altLang="es-CO" sz="2400" dirty="0">
                <a:latin typeface="Arial" panose="020B0604020202020204" pitchFamily="34" charset="0"/>
              </a:rPr>
              <a:t>__icono</a:t>
            </a:r>
            <a:b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Modifier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(Modificador)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 una variación del bloque o del elemento, como un botón de color diferente.</a:t>
            </a:r>
            <a:b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CO" altLang="es-CO" sz="2400" dirty="0">
                <a:latin typeface="Arial" panose="020B0604020202020204" pitchFamily="34" charset="0"/>
              </a:rPr>
              <a:t>Ejemplo: .</a:t>
            </a:r>
            <a:r>
              <a:rPr lang="es-CO" altLang="es-CO" sz="2400" dirty="0" err="1">
                <a:latin typeface="Arial" panose="020B0604020202020204" pitchFamily="34" charset="0"/>
              </a:rPr>
              <a:t>boton</a:t>
            </a:r>
            <a:r>
              <a:rPr lang="es-CO" altLang="es-CO" sz="2400" dirty="0">
                <a:latin typeface="Arial" panose="020B0604020202020204" pitchFamily="34" charset="0"/>
              </a:rPr>
              <a:t>--rojo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5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9CBEB-56AA-41D2-B8C8-6688D354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BEM se basa únicamente en los nombres de clase CSS para aplicar estilos a HTML, por lo que no hay etiquetas HTML ni selectores de ID. Los nombres de clase BEM pueden constar de 3 partes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59FA52-3FE4-4C3A-B27A-65A8C759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3006749"/>
            <a:ext cx="65151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E882D-BE9A-4ABE-947B-967E164F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AD1A9C-D5E1-478A-AE7D-F3B294D2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63" y="2447558"/>
            <a:ext cx="8324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24659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191</TotalTime>
  <Words>167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Arial Unicode MS</vt:lpstr>
      <vt:lpstr>Tw Cen MT</vt:lpstr>
      <vt:lpstr>Gota</vt:lpstr>
      <vt:lpstr>¿Qué es BEM ?</vt:lpstr>
      <vt:lpstr>Conceptos  de BEM:</vt:lpstr>
      <vt:lpstr>BEM se basa únicamente en los nombres de clase CSS para aplicar estilos a HTML, por lo que no hay etiquetas HTML ni selectores de ID. Los nombres de clase BEM pueden constar de 3 partes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BEM ?</dc:title>
  <dc:creator>Carlos Tolsto</dc:creator>
  <cp:lastModifiedBy>Carlos Tolsto</cp:lastModifiedBy>
  <cp:revision>1</cp:revision>
  <dcterms:created xsi:type="dcterms:W3CDTF">2025-02-14T16:01:26Z</dcterms:created>
  <dcterms:modified xsi:type="dcterms:W3CDTF">2025-02-14T19:12:40Z</dcterms:modified>
</cp:coreProperties>
</file>