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75" r:id="rId4"/>
    <p:sldId id="258" r:id="rId5"/>
    <p:sldId id="276" r:id="rId6"/>
    <p:sldId id="261" r:id="rId7"/>
    <p:sldId id="277" r:id="rId8"/>
    <p:sldId id="259" r:id="rId9"/>
    <p:sldId id="262" r:id="rId10"/>
    <p:sldId id="278" r:id="rId11"/>
    <p:sldId id="260" r:id="rId12"/>
    <p:sldId id="265" r:id="rId13"/>
    <p:sldId id="279" r:id="rId14"/>
    <p:sldId id="267" r:id="rId15"/>
    <p:sldId id="268" r:id="rId16"/>
    <p:sldId id="269" r:id="rId17"/>
    <p:sldId id="273" r:id="rId18"/>
    <p:sldId id="270" r:id="rId19"/>
    <p:sldId id="271" r:id="rId20"/>
    <p:sldId id="272" r:id="rId21"/>
    <p:sldId id="280" r:id="rId22"/>
    <p:sldId id="274" r:id="rId23"/>
    <p:sldId id="281" r:id="rId24"/>
    <p:sldId id="263" r:id="rId25"/>
    <p:sldId id="282" r:id="rId26"/>
    <p:sldId id="26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梦露" initials="李" lastIdx="1" clrIdx="0">
    <p:extLst>
      <p:ext uri="{19B8F6BF-5375-455C-9EA6-DF929625EA0E}">
        <p15:presenceInfo xmlns:p15="http://schemas.microsoft.com/office/powerpoint/2012/main" userId="0790ec3482140f1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82" autoAdjust="0"/>
    <p:restoredTop sz="94660"/>
  </p:normalViewPr>
  <p:slideViewPr>
    <p:cSldViewPr snapToGrid="0">
      <p:cViewPr varScale="1">
        <p:scale>
          <a:sx n="105" d="100"/>
          <a:sy n="105" d="100"/>
        </p:scale>
        <p:origin x="585"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李梦露" userId="0790ec3482140f18" providerId="LiveId" clId="{462D5526-4714-421E-91E9-B558705EDE16}"/>
    <pc:docChg chg="modSld">
      <pc:chgData name="李梦露" userId="0790ec3482140f18" providerId="LiveId" clId="{462D5526-4714-421E-91E9-B558705EDE16}" dt="2018-06-21T07:12:07.895" v="0"/>
      <pc:docMkLst>
        <pc:docMk/>
      </pc:docMkLst>
      <pc:sldChg chg="modTransition">
        <pc:chgData name="李梦露" userId="0790ec3482140f18" providerId="LiveId" clId="{462D5526-4714-421E-91E9-B558705EDE16}" dt="2018-06-21T07:12:07.895" v="0"/>
        <pc:sldMkLst>
          <pc:docMk/>
          <pc:sldMk cId="560920080" sldId="256"/>
        </pc:sldMkLst>
      </pc:sldChg>
      <pc:sldChg chg="modTransition">
        <pc:chgData name="李梦露" userId="0790ec3482140f18" providerId="LiveId" clId="{462D5526-4714-421E-91E9-B558705EDE16}" dt="2018-06-21T07:12:07.895" v="0"/>
        <pc:sldMkLst>
          <pc:docMk/>
          <pc:sldMk cId="4145175509" sldId="257"/>
        </pc:sldMkLst>
      </pc:sldChg>
    </pc:docChg>
  </pc:docChgLst>
  <pc:docChgLst>
    <pc:chgData userId="0790ec3482140f18" providerId="LiveId" clId="{997CACF8-C68A-45E9-B309-DDAFB2D77DC2}"/>
    <pc:docChg chg="undo custSel addSld delSld modSld sldOrd modMainMaster">
      <pc:chgData name="" userId="0790ec3482140f18" providerId="LiveId" clId="{997CACF8-C68A-45E9-B309-DDAFB2D77DC2}" dt="2018-06-14T08:20:30.412" v="3527" actId="1076"/>
      <pc:docMkLst>
        <pc:docMk/>
      </pc:docMkLst>
      <pc:sldChg chg="modSp">
        <pc:chgData name="" userId="0790ec3482140f18" providerId="LiveId" clId="{997CACF8-C68A-45E9-B309-DDAFB2D77DC2}" dt="2018-06-14T06:07:12.183" v="3354" actId="1076"/>
        <pc:sldMkLst>
          <pc:docMk/>
          <pc:sldMk cId="560920080" sldId="256"/>
        </pc:sldMkLst>
        <pc:spChg chg="mod">
          <ac:chgData name="" userId="0790ec3482140f18" providerId="LiveId" clId="{997CACF8-C68A-45E9-B309-DDAFB2D77DC2}" dt="2018-06-14T06:07:12.183" v="3354" actId="1076"/>
          <ac:spMkLst>
            <pc:docMk/>
            <pc:sldMk cId="560920080" sldId="256"/>
            <ac:spMk id="2" creationId="{47CD50C2-CA0C-4FD2-8C63-DE918B0C764B}"/>
          </ac:spMkLst>
        </pc:spChg>
      </pc:sldChg>
      <pc:sldChg chg="modSp">
        <pc:chgData name="" userId="0790ec3482140f18" providerId="LiveId" clId="{997CACF8-C68A-45E9-B309-DDAFB2D77DC2}" dt="2018-06-14T08:11:39.531" v="3356" actId="27636"/>
        <pc:sldMkLst>
          <pc:docMk/>
          <pc:sldMk cId="4145175509" sldId="257"/>
        </pc:sldMkLst>
        <pc:spChg chg="mod">
          <ac:chgData name="" userId="0790ec3482140f18" providerId="LiveId" clId="{997CACF8-C68A-45E9-B309-DDAFB2D77DC2}" dt="2018-06-14T08:11:39.531" v="3356" actId="27636"/>
          <ac:spMkLst>
            <pc:docMk/>
            <pc:sldMk cId="4145175509" sldId="257"/>
            <ac:spMk id="3" creationId="{B8CDFF79-1480-41D4-B004-079927BB2050}"/>
          </ac:spMkLst>
        </pc:spChg>
      </pc:sldChg>
    </pc:docChg>
  </pc:docChgLst>
  <pc:docChgLst>
    <pc:chgData userId="0790ec3482140f18" providerId="LiveId" clId="{A0E11B0C-5C41-44C7-AD89-9931C570F8D2}"/>
    <pc:docChg chg="undo custSel addSld delSld modSld">
      <pc:chgData name="" userId="0790ec3482140f18" providerId="LiveId" clId="{A0E11B0C-5C41-44C7-AD89-9931C570F8D2}" dt="2018-06-21T10:58:24.612" v="168"/>
      <pc:docMkLst>
        <pc:docMk/>
      </pc:docMkLst>
      <pc:sldChg chg="modSp">
        <pc:chgData name="" userId="0790ec3482140f18" providerId="LiveId" clId="{A0E11B0C-5C41-44C7-AD89-9931C570F8D2}" dt="2018-06-20T13:05:55.214" v="164" actId="20577"/>
        <pc:sldMkLst>
          <pc:docMk/>
          <pc:sldMk cId="560920080" sldId="256"/>
        </pc:sldMkLst>
        <pc:spChg chg="mod">
          <ac:chgData name="" userId="0790ec3482140f18" providerId="LiveId" clId="{A0E11B0C-5C41-44C7-AD89-9931C570F8D2}" dt="2018-06-20T13:05:55.214" v="164" actId="20577"/>
          <ac:spMkLst>
            <pc:docMk/>
            <pc:sldMk cId="560920080" sldId="256"/>
            <ac:spMk id="3" creationId="{485ECAF8-2E00-49AC-B2E7-E7BCDA8803EE}"/>
          </ac:spMkLst>
        </pc:spChg>
      </pc:sldChg>
    </pc:docChg>
  </pc:docChgLst>
  <pc:docChgLst>
    <pc:chgData name="李 梦露" userId="0790ec3482140f18" providerId="LiveId" clId="{DA84F4DA-8344-443B-8F23-81FC000117BD}"/>
    <pc:docChg chg="undo redo custSel addSld delSld modSld sldOrd modMainMaster">
      <pc:chgData name="李 梦露" userId="0790ec3482140f18" providerId="LiveId" clId="{DA84F4DA-8344-443B-8F23-81FC000117BD}" dt="2018-07-20T02:33:41.530" v="4672" actId="207"/>
      <pc:docMkLst>
        <pc:docMk/>
      </pc:docMkLst>
      <pc:sldChg chg="addSp modSp">
        <pc:chgData name="李 梦露" userId="0790ec3482140f18" providerId="LiveId" clId="{DA84F4DA-8344-443B-8F23-81FC000117BD}" dt="2018-07-19T10:22:28.870" v="123" actId="113"/>
        <pc:sldMkLst>
          <pc:docMk/>
          <pc:sldMk cId="560920080" sldId="256"/>
        </pc:sldMkLst>
        <pc:spChg chg="mod">
          <ac:chgData name="李 梦露" userId="0790ec3482140f18" providerId="LiveId" clId="{DA84F4DA-8344-443B-8F23-81FC000117BD}" dt="2018-07-19T10:22:28.870" v="123" actId="113"/>
          <ac:spMkLst>
            <pc:docMk/>
            <pc:sldMk cId="560920080" sldId="256"/>
            <ac:spMk id="2" creationId="{47CD50C2-CA0C-4FD2-8C63-DE918B0C764B}"/>
          </ac:spMkLst>
        </pc:spChg>
        <pc:spChg chg="mod">
          <ac:chgData name="李 梦露" userId="0790ec3482140f18" providerId="LiveId" clId="{DA84F4DA-8344-443B-8F23-81FC000117BD}" dt="2018-07-19T10:22:23.275" v="122" actId="1076"/>
          <ac:spMkLst>
            <pc:docMk/>
            <pc:sldMk cId="560920080" sldId="256"/>
            <ac:spMk id="3" creationId="{485ECAF8-2E00-49AC-B2E7-E7BCDA8803EE}"/>
          </ac:spMkLst>
        </pc:spChg>
        <pc:picChg chg="add mod">
          <ac:chgData name="李 梦露" userId="0790ec3482140f18" providerId="LiveId" clId="{DA84F4DA-8344-443B-8F23-81FC000117BD}" dt="2018-07-19T10:22:16.283" v="121" actId="14100"/>
          <ac:picMkLst>
            <pc:docMk/>
            <pc:sldMk cId="560920080" sldId="256"/>
            <ac:picMk id="4" creationId="{BC8C716F-F19C-4C66-9595-5CC242414613}"/>
          </ac:picMkLst>
        </pc:picChg>
      </pc:sldChg>
      <pc:sldChg chg="modSp">
        <pc:chgData name="李 梦露" userId="0790ec3482140f18" providerId="LiveId" clId="{DA84F4DA-8344-443B-8F23-81FC000117BD}" dt="2018-07-20T02:30:47.868" v="4646" actId="27636"/>
        <pc:sldMkLst>
          <pc:docMk/>
          <pc:sldMk cId="4145175509" sldId="257"/>
        </pc:sldMkLst>
        <pc:spChg chg="mod">
          <ac:chgData name="李 梦露" userId="0790ec3482140f18" providerId="LiveId" clId="{DA84F4DA-8344-443B-8F23-81FC000117BD}" dt="2018-07-19T10:22:38.291" v="124" actId="1076"/>
          <ac:spMkLst>
            <pc:docMk/>
            <pc:sldMk cId="4145175509" sldId="257"/>
            <ac:spMk id="2" creationId="{E88AFC22-E8C8-4373-9686-B820FAB6A1EA}"/>
          </ac:spMkLst>
        </pc:spChg>
        <pc:spChg chg="mod">
          <ac:chgData name="李 梦露" userId="0790ec3482140f18" providerId="LiveId" clId="{DA84F4DA-8344-443B-8F23-81FC000117BD}" dt="2018-07-20T02:30:47.868" v="4646" actId="27636"/>
          <ac:spMkLst>
            <pc:docMk/>
            <pc:sldMk cId="4145175509" sldId="257"/>
            <ac:spMk id="3" creationId="{B8CDFF79-1480-41D4-B004-079927BB2050}"/>
          </ac:spMkLst>
        </pc:spChg>
      </pc:sldChg>
      <pc:sldChg chg="addSp delSp modSp add">
        <pc:chgData name="李 梦露" userId="0790ec3482140f18" providerId="LiveId" clId="{DA84F4DA-8344-443B-8F23-81FC000117BD}" dt="2018-07-19T14:33:17.203" v="1329" actId="1076"/>
        <pc:sldMkLst>
          <pc:docMk/>
          <pc:sldMk cId="906762884" sldId="258"/>
        </pc:sldMkLst>
        <pc:spChg chg="mod">
          <ac:chgData name="李 梦露" userId="0790ec3482140f18" providerId="LiveId" clId="{DA84F4DA-8344-443B-8F23-81FC000117BD}" dt="2018-07-19T10:27:54.402" v="316"/>
          <ac:spMkLst>
            <pc:docMk/>
            <pc:sldMk cId="906762884" sldId="258"/>
            <ac:spMk id="2" creationId="{04DD663F-0617-4DE3-B7AD-9CE3C8A597C7}"/>
          </ac:spMkLst>
        </pc:spChg>
        <pc:spChg chg="del">
          <ac:chgData name="李 梦露" userId="0790ec3482140f18" providerId="LiveId" clId="{DA84F4DA-8344-443B-8F23-81FC000117BD}" dt="2018-07-19T12:54:18.171" v="318"/>
          <ac:spMkLst>
            <pc:docMk/>
            <pc:sldMk cId="906762884" sldId="258"/>
            <ac:spMk id="3" creationId="{88B100A1-B2AA-4E0D-B1F5-59500B2B3CD9}"/>
          </ac:spMkLst>
        </pc:spChg>
        <pc:spChg chg="add mod">
          <ac:chgData name="李 梦露" userId="0790ec3482140f18" providerId="LiveId" clId="{DA84F4DA-8344-443B-8F23-81FC000117BD}" dt="2018-07-19T12:55:36.478" v="330" actId="1076"/>
          <ac:spMkLst>
            <pc:docMk/>
            <pc:sldMk cId="906762884" sldId="258"/>
            <ac:spMk id="5" creationId="{4ADDF3A8-B230-4278-8A23-AB22F7F1333E}"/>
          </ac:spMkLst>
        </pc:spChg>
        <pc:spChg chg="add mod">
          <ac:chgData name="李 梦露" userId="0790ec3482140f18" providerId="LiveId" clId="{DA84F4DA-8344-443B-8F23-81FC000117BD}" dt="2018-07-19T14:32:34.755" v="1221" actId="1076"/>
          <ac:spMkLst>
            <pc:docMk/>
            <pc:sldMk cId="906762884" sldId="258"/>
            <ac:spMk id="11" creationId="{4B1BC428-9784-403B-A91C-0223FD5AD605}"/>
          </ac:spMkLst>
        </pc:spChg>
        <pc:spChg chg="add mod">
          <ac:chgData name="李 梦露" userId="0790ec3482140f18" providerId="LiveId" clId="{DA84F4DA-8344-443B-8F23-81FC000117BD}" dt="2018-07-19T14:33:17.203" v="1329" actId="1076"/>
          <ac:spMkLst>
            <pc:docMk/>
            <pc:sldMk cId="906762884" sldId="258"/>
            <ac:spMk id="16" creationId="{6AFE967D-481F-4CCB-97CF-2ABD9297A817}"/>
          </ac:spMkLst>
        </pc:spChg>
        <pc:picChg chg="add mod">
          <ac:chgData name="李 梦露" userId="0790ec3482140f18" providerId="LiveId" clId="{DA84F4DA-8344-443B-8F23-81FC000117BD}" dt="2018-07-19T12:55:21.109" v="322" actId="1076"/>
          <ac:picMkLst>
            <pc:docMk/>
            <pc:sldMk cId="906762884" sldId="258"/>
            <ac:picMk id="4" creationId="{CB73A224-D7CD-47C9-B806-7A40B502FDBF}"/>
          </ac:picMkLst>
        </pc:picChg>
        <pc:picChg chg="add del mod modCrop">
          <ac:chgData name="李 梦露" userId="0790ec3482140f18" providerId="LiveId" clId="{DA84F4DA-8344-443B-8F23-81FC000117BD}" dt="2018-07-19T13:20:13.092" v="375" actId="478"/>
          <ac:picMkLst>
            <pc:docMk/>
            <pc:sldMk cId="906762884" sldId="258"/>
            <ac:picMk id="7" creationId="{FF549DBE-79FE-4EDD-A621-B341A5F72AC3}"/>
          </ac:picMkLst>
        </pc:picChg>
        <pc:picChg chg="add mod modCrop">
          <ac:chgData name="李 梦露" userId="0790ec3482140f18" providerId="LiveId" clId="{DA84F4DA-8344-443B-8F23-81FC000117BD}" dt="2018-07-19T14:32:29.291" v="1219" actId="1076"/>
          <ac:picMkLst>
            <pc:docMk/>
            <pc:sldMk cId="906762884" sldId="258"/>
            <ac:picMk id="9" creationId="{A92144AA-7FE8-4131-8979-0DA4DDC50AD1}"/>
          </ac:picMkLst>
        </pc:picChg>
        <pc:picChg chg="add del mod modCrop">
          <ac:chgData name="李 梦露" userId="0790ec3482140f18" providerId="LiveId" clId="{DA84F4DA-8344-443B-8F23-81FC000117BD}" dt="2018-07-19T14:32:27.691" v="1218" actId="478"/>
          <ac:picMkLst>
            <pc:docMk/>
            <pc:sldMk cId="906762884" sldId="258"/>
            <ac:picMk id="10" creationId="{E5700B5E-608A-471C-A95D-BC564A06A1FF}"/>
          </ac:picMkLst>
        </pc:picChg>
        <pc:picChg chg="add mod modCrop">
          <ac:chgData name="李 梦露" userId="0790ec3482140f18" providerId="LiveId" clId="{DA84F4DA-8344-443B-8F23-81FC000117BD}" dt="2018-07-19T14:32:45.115" v="1223" actId="1076"/>
          <ac:picMkLst>
            <pc:docMk/>
            <pc:sldMk cId="906762884" sldId="258"/>
            <ac:picMk id="15" creationId="{567A5460-21A2-48E6-A642-990419813A45}"/>
          </ac:picMkLst>
        </pc:picChg>
        <pc:cxnChg chg="add del mod">
          <ac:chgData name="李 梦露" userId="0790ec3482140f18" providerId="LiveId" clId="{DA84F4DA-8344-443B-8F23-81FC000117BD}" dt="2018-07-19T13:55:02.372" v="982" actId="478"/>
          <ac:cxnSpMkLst>
            <pc:docMk/>
            <pc:sldMk cId="906762884" sldId="258"/>
            <ac:cxnSpMk id="13" creationId="{1F1394C1-766B-4401-B103-9AA64443D09A}"/>
          </ac:cxnSpMkLst>
        </pc:cxnChg>
      </pc:sldChg>
      <pc:sldChg chg="modSp del">
        <pc:chgData name="李 梦露" userId="0790ec3482140f18" providerId="LiveId" clId="{DA84F4DA-8344-443B-8F23-81FC000117BD}" dt="2018-07-19T10:27:34.963" v="267" actId="2696"/>
        <pc:sldMkLst>
          <pc:docMk/>
          <pc:sldMk cId="4266638136" sldId="258"/>
        </pc:sldMkLst>
        <pc:picChg chg="mod">
          <ac:chgData name="李 梦露" userId="0790ec3482140f18" providerId="LiveId" clId="{DA84F4DA-8344-443B-8F23-81FC000117BD}" dt="2018-07-19T10:22:01.760" v="108"/>
          <ac:picMkLst>
            <pc:docMk/>
            <pc:sldMk cId="4266638136" sldId="258"/>
            <ac:picMk id="7" creationId="{F4EEFB36-7348-4EFC-8E21-1D023C489B96}"/>
          </ac:picMkLst>
        </pc:picChg>
      </pc:sldChg>
      <pc:sldChg chg="modSp del">
        <pc:chgData name="李 梦露" userId="0790ec3482140f18" providerId="LiveId" clId="{DA84F4DA-8344-443B-8F23-81FC000117BD}" dt="2018-07-19T10:27:34.951" v="266" actId="2696"/>
        <pc:sldMkLst>
          <pc:docMk/>
          <pc:sldMk cId="650618804" sldId="259"/>
        </pc:sldMkLst>
        <pc:spChg chg="mod">
          <ac:chgData name="李 梦露" userId="0790ec3482140f18" providerId="LiveId" clId="{DA84F4DA-8344-443B-8F23-81FC000117BD}" dt="2018-07-19T10:22:01.760" v="108"/>
          <ac:spMkLst>
            <pc:docMk/>
            <pc:sldMk cId="650618804" sldId="259"/>
            <ac:spMk id="9" creationId="{2B4D0530-E29C-4A92-B7CA-B1279C81C089}"/>
          </ac:spMkLst>
        </pc:spChg>
        <pc:picChg chg="mod">
          <ac:chgData name="李 梦露" userId="0790ec3482140f18" providerId="LiveId" clId="{DA84F4DA-8344-443B-8F23-81FC000117BD}" dt="2018-07-19T10:22:01.760" v="108"/>
          <ac:picMkLst>
            <pc:docMk/>
            <pc:sldMk cId="650618804" sldId="259"/>
            <ac:picMk id="8" creationId="{E00D848D-2955-4DF2-AD68-DA0795592755}"/>
          </ac:picMkLst>
        </pc:picChg>
      </pc:sldChg>
      <pc:sldChg chg="addSp delSp modSp add modAnim addCm delCm">
        <pc:chgData name="李 梦露" userId="0790ec3482140f18" providerId="LiveId" clId="{DA84F4DA-8344-443B-8F23-81FC000117BD}" dt="2018-07-20T02:24:04.224" v="4359"/>
        <pc:sldMkLst>
          <pc:docMk/>
          <pc:sldMk cId="3194851723" sldId="259"/>
        </pc:sldMkLst>
        <pc:spChg chg="mod">
          <ac:chgData name="李 梦露" userId="0790ec3482140f18" providerId="LiveId" clId="{DA84F4DA-8344-443B-8F23-81FC000117BD}" dt="2018-07-19T14:48:54.302" v="1682" actId="20577"/>
          <ac:spMkLst>
            <pc:docMk/>
            <pc:sldMk cId="3194851723" sldId="259"/>
            <ac:spMk id="2" creationId="{04DD663F-0617-4DE3-B7AD-9CE3C8A597C7}"/>
          </ac:spMkLst>
        </pc:spChg>
        <pc:spChg chg="del mod">
          <ac:chgData name="李 梦露" userId="0790ec3482140f18" providerId="LiveId" clId="{DA84F4DA-8344-443B-8F23-81FC000117BD}" dt="2018-07-19T14:33:34.226" v="1330" actId="478"/>
          <ac:spMkLst>
            <pc:docMk/>
            <pc:sldMk cId="3194851723" sldId="259"/>
            <ac:spMk id="5" creationId="{4ADDF3A8-B230-4278-8A23-AB22F7F1333E}"/>
          </ac:spMkLst>
        </pc:spChg>
        <pc:spChg chg="add del mod ord">
          <ac:chgData name="李 梦露" userId="0790ec3482140f18" providerId="LiveId" clId="{DA84F4DA-8344-443B-8F23-81FC000117BD}" dt="2018-07-19T13:24:43.321" v="490"/>
          <ac:spMkLst>
            <pc:docMk/>
            <pc:sldMk cId="3194851723" sldId="259"/>
            <ac:spMk id="6" creationId="{203C4ECD-0592-4324-9D33-978D47332CE3}"/>
          </ac:spMkLst>
        </pc:spChg>
        <pc:spChg chg="add del mod">
          <ac:chgData name="李 梦露" userId="0790ec3482140f18" providerId="LiveId" clId="{DA84F4DA-8344-443B-8F23-81FC000117BD}" dt="2018-07-19T14:33:34.226" v="1330" actId="478"/>
          <ac:spMkLst>
            <pc:docMk/>
            <pc:sldMk cId="3194851723" sldId="259"/>
            <ac:spMk id="11" creationId="{41AD69D2-C1D9-4E81-A794-2BFBE73095C2}"/>
          </ac:spMkLst>
        </pc:spChg>
        <pc:spChg chg="add del mod">
          <ac:chgData name="李 梦露" userId="0790ec3482140f18" providerId="LiveId" clId="{DA84F4DA-8344-443B-8F23-81FC000117BD}" dt="2018-07-19T14:33:34.226" v="1330" actId="478"/>
          <ac:spMkLst>
            <pc:docMk/>
            <pc:sldMk cId="3194851723" sldId="259"/>
            <ac:spMk id="14" creationId="{42A0BAB3-4DCF-49CB-8032-6FF9851BBBBA}"/>
          </ac:spMkLst>
        </pc:spChg>
        <pc:spChg chg="add del mod">
          <ac:chgData name="李 梦露" userId="0790ec3482140f18" providerId="LiveId" clId="{DA84F4DA-8344-443B-8F23-81FC000117BD}" dt="2018-07-19T14:33:34.226" v="1330" actId="478"/>
          <ac:spMkLst>
            <pc:docMk/>
            <pc:sldMk cId="3194851723" sldId="259"/>
            <ac:spMk id="15" creationId="{675C36FC-74CC-4894-A9CD-BF666F47196B}"/>
          </ac:spMkLst>
        </pc:spChg>
        <pc:spChg chg="add del mod">
          <ac:chgData name="李 梦露" userId="0790ec3482140f18" providerId="LiveId" clId="{DA84F4DA-8344-443B-8F23-81FC000117BD}" dt="2018-07-19T13:51:26.469" v="951" actId="478"/>
          <ac:spMkLst>
            <pc:docMk/>
            <pc:sldMk cId="3194851723" sldId="259"/>
            <ac:spMk id="16" creationId="{A76135A8-34D7-46FF-82A9-A1675BE191C2}"/>
          </ac:spMkLst>
        </pc:spChg>
        <pc:spChg chg="add del mod">
          <ac:chgData name="李 梦露" userId="0790ec3482140f18" providerId="LiveId" clId="{DA84F4DA-8344-443B-8F23-81FC000117BD}" dt="2018-07-19T13:51:08.016" v="898" actId="478"/>
          <ac:spMkLst>
            <pc:docMk/>
            <pc:sldMk cId="3194851723" sldId="259"/>
            <ac:spMk id="17" creationId="{10374F82-0D8F-4A06-8B3A-FA0254AA729E}"/>
          </ac:spMkLst>
        </pc:spChg>
        <pc:spChg chg="add del mod">
          <ac:chgData name="李 梦露" userId="0790ec3482140f18" providerId="LiveId" clId="{DA84F4DA-8344-443B-8F23-81FC000117BD}" dt="2018-07-19T14:33:34.226" v="1330" actId="478"/>
          <ac:spMkLst>
            <pc:docMk/>
            <pc:sldMk cId="3194851723" sldId="259"/>
            <ac:spMk id="18" creationId="{28864266-56B0-457B-9B2D-F24FA796863C}"/>
          </ac:spMkLst>
        </pc:spChg>
        <pc:spChg chg="add del mod">
          <ac:chgData name="李 梦露" userId="0790ec3482140f18" providerId="LiveId" clId="{DA84F4DA-8344-443B-8F23-81FC000117BD}" dt="2018-07-19T14:33:34.226" v="1330" actId="478"/>
          <ac:spMkLst>
            <pc:docMk/>
            <pc:sldMk cId="3194851723" sldId="259"/>
            <ac:spMk id="19" creationId="{3CE5ADCA-AFDE-4341-B9F4-F64C03190B3D}"/>
          </ac:spMkLst>
        </pc:spChg>
        <pc:spChg chg="add del mod">
          <ac:chgData name="李 梦露" userId="0790ec3482140f18" providerId="LiveId" clId="{DA84F4DA-8344-443B-8F23-81FC000117BD}" dt="2018-07-19T14:39:52.304" v="1468"/>
          <ac:spMkLst>
            <pc:docMk/>
            <pc:sldMk cId="3194851723" sldId="259"/>
            <ac:spMk id="33" creationId="{C1982D34-A606-4D7D-A3B4-57AEB8B48A85}"/>
          </ac:spMkLst>
        </pc:spChg>
        <pc:spChg chg="add mod">
          <ac:chgData name="李 梦露" userId="0790ec3482140f18" providerId="LiveId" clId="{DA84F4DA-8344-443B-8F23-81FC000117BD}" dt="2018-07-19T14:47:39.693" v="1652" actId="1037"/>
          <ac:spMkLst>
            <pc:docMk/>
            <pc:sldMk cId="3194851723" sldId="259"/>
            <ac:spMk id="40" creationId="{A3DA8B64-BBBC-4005-A834-776E097A0A3D}"/>
          </ac:spMkLst>
        </pc:spChg>
        <pc:spChg chg="add mod">
          <ac:chgData name="李 梦露" userId="0790ec3482140f18" providerId="LiveId" clId="{DA84F4DA-8344-443B-8F23-81FC000117BD}" dt="2018-07-19T14:47:39.693" v="1652" actId="1037"/>
          <ac:spMkLst>
            <pc:docMk/>
            <pc:sldMk cId="3194851723" sldId="259"/>
            <ac:spMk id="42" creationId="{16443E4C-3FFC-4721-A336-3D0255BCB6AE}"/>
          </ac:spMkLst>
        </pc:spChg>
        <pc:spChg chg="add mod">
          <ac:chgData name="李 梦露" userId="0790ec3482140f18" providerId="LiveId" clId="{DA84F4DA-8344-443B-8F23-81FC000117BD}" dt="2018-07-19T14:47:39.693" v="1652" actId="1037"/>
          <ac:spMkLst>
            <pc:docMk/>
            <pc:sldMk cId="3194851723" sldId="259"/>
            <ac:spMk id="43" creationId="{DDF9A093-517B-4DE6-8093-C00A41B5DA06}"/>
          </ac:spMkLst>
        </pc:spChg>
        <pc:spChg chg="add del mod">
          <ac:chgData name="李 梦露" userId="0790ec3482140f18" providerId="LiveId" clId="{DA84F4DA-8344-443B-8F23-81FC000117BD}" dt="2018-07-19T14:44:07.297" v="1524" actId="478"/>
          <ac:spMkLst>
            <pc:docMk/>
            <pc:sldMk cId="3194851723" sldId="259"/>
            <ac:spMk id="45" creationId="{2354BC48-F1C7-4668-8E0F-A1F9678BFA46}"/>
          </ac:spMkLst>
        </pc:spChg>
        <pc:spChg chg="add del mod">
          <ac:chgData name="李 梦露" userId="0790ec3482140f18" providerId="LiveId" clId="{DA84F4DA-8344-443B-8F23-81FC000117BD}" dt="2018-07-19T14:45:26.699" v="1544" actId="478"/>
          <ac:spMkLst>
            <pc:docMk/>
            <pc:sldMk cId="3194851723" sldId="259"/>
            <ac:spMk id="46" creationId="{074935E0-1E0A-44F5-BBD3-952465878525}"/>
          </ac:spMkLst>
        </pc:spChg>
        <pc:spChg chg="add mod">
          <ac:chgData name="李 梦露" userId="0790ec3482140f18" providerId="LiveId" clId="{DA84F4DA-8344-443B-8F23-81FC000117BD}" dt="2018-07-19T14:47:39.693" v="1652" actId="1037"/>
          <ac:spMkLst>
            <pc:docMk/>
            <pc:sldMk cId="3194851723" sldId="259"/>
            <ac:spMk id="51" creationId="{772845F9-B67D-4F9F-B1EE-DF4030205DCA}"/>
          </ac:spMkLst>
        </pc:spChg>
        <pc:spChg chg="add mod">
          <ac:chgData name="李 梦露" userId="0790ec3482140f18" providerId="LiveId" clId="{DA84F4DA-8344-443B-8F23-81FC000117BD}" dt="2018-07-19T14:47:39.693" v="1652" actId="1037"/>
          <ac:spMkLst>
            <pc:docMk/>
            <pc:sldMk cId="3194851723" sldId="259"/>
            <ac:spMk id="52" creationId="{EB6C8F0F-03B9-4534-80F6-0D3393935AAA}"/>
          </ac:spMkLst>
        </pc:spChg>
        <pc:picChg chg="del">
          <ac:chgData name="李 梦露" userId="0790ec3482140f18" providerId="LiveId" clId="{DA84F4DA-8344-443B-8F23-81FC000117BD}" dt="2018-07-19T13:19:44.133" v="339" actId="478"/>
          <ac:picMkLst>
            <pc:docMk/>
            <pc:sldMk cId="3194851723" sldId="259"/>
            <ac:picMk id="4" creationId="{CB73A224-D7CD-47C9-B806-7A40B502FDBF}"/>
          </ac:picMkLst>
        </pc:picChg>
        <pc:picChg chg="del">
          <ac:chgData name="李 梦露" userId="0790ec3482140f18" providerId="LiveId" clId="{DA84F4DA-8344-443B-8F23-81FC000117BD}" dt="2018-07-19T13:24:41.870" v="489"/>
          <ac:picMkLst>
            <pc:docMk/>
            <pc:sldMk cId="3194851723" sldId="259"/>
            <ac:picMk id="7" creationId="{FF549DBE-79FE-4EDD-A621-B341A5F72AC3}"/>
          </ac:picMkLst>
        </pc:picChg>
        <pc:picChg chg="add del mod">
          <ac:chgData name="李 梦露" userId="0790ec3482140f18" providerId="LiveId" clId="{DA84F4DA-8344-443B-8F23-81FC000117BD}" dt="2018-07-19T14:33:34.226" v="1330" actId="478"/>
          <ac:picMkLst>
            <pc:docMk/>
            <pc:sldMk cId="3194851723" sldId="259"/>
            <ac:picMk id="8" creationId="{C77BE338-93C0-4125-BC6F-97BFA5654495}"/>
          </ac:picMkLst>
        </pc:picChg>
        <pc:picChg chg="add del mod modCrop">
          <ac:chgData name="李 梦露" userId="0790ec3482140f18" providerId="LiveId" clId="{DA84F4DA-8344-443B-8F23-81FC000117BD}" dt="2018-07-19T14:33:34.226" v="1330" actId="478"/>
          <ac:picMkLst>
            <pc:docMk/>
            <pc:sldMk cId="3194851723" sldId="259"/>
            <ac:picMk id="10" creationId="{EAE30EAB-3BA6-4724-A6F9-FB9FB78F6F5E}"/>
          </ac:picMkLst>
        </pc:picChg>
        <pc:picChg chg="add del mod">
          <ac:chgData name="李 梦露" userId="0790ec3482140f18" providerId="LiveId" clId="{DA84F4DA-8344-443B-8F23-81FC000117BD}" dt="2018-07-19T14:33:34.226" v="1330" actId="478"/>
          <ac:picMkLst>
            <pc:docMk/>
            <pc:sldMk cId="3194851723" sldId="259"/>
            <ac:picMk id="13" creationId="{91325A08-F8FC-4540-9D42-41D205E80284}"/>
          </ac:picMkLst>
        </pc:picChg>
        <pc:picChg chg="add del mod">
          <ac:chgData name="李 梦露" userId="0790ec3482140f18" providerId="LiveId" clId="{DA84F4DA-8344-443B-8F23-81FC000117BD}" dt="2018-07-19T14:34:17.832" v="1334"/>
          <ac:picMkLst>
            <pc:docMk/>
            <pc:sldMk cId="3194851723" sldId="259"/>
            <ac:picMk id="35" creationId="{3DCBA1B5-DA5D-406F-864F-628B62D47599}"/>
          </ac:picMkLst>
        </pc:picChg>
        <pc:picChg chg="add del mod">
          <ac:chgData name="李 梦露" userId="0790ec3482140f18" providerId="LiveId" clId="{DA84F4DA-8344-443B-8F23-81FC000117BD}" dt="2018-07-19T14:34:21.677" v="1336"/>
          <ac:picMkLst>
            <pc:docMk/>
            <pc:sldMk cId="3194851723" sldId="259"/>
            <ac:picMk id="37" creationId="{FCE2BD62-427C-4B04-A1D5-AA3FE2FC66F3}"/>
          </ac:picMkLst>
        </pc:picChg>
        <pc:picChg chg="add del mod">
          <ac:chgData name="李 梦露" userId="0790ec3482140f18" providerId="LiveId" clId="{DA84F4DA-8344-443B-8F23-81FC000117BD}" dt="2018-07-19T14:39:51.004" v="1467"/>
          <ac:picMkLst>
            <pc:docMk/>
            <pc:sldMk cId="3194851723" sldId="259"/>
            <ac:picMk id="39" creationId="{C504AAD5-415E-4895-BFA1-EDD564301054}"/>
          </ac:picMkLst>
        </pc:picChg>
        <pc:picChg chg="add del mod">
          <ac:chgData name="李 梦露" userId="0790ec3482140f18" providerId="LiveId" clId="{DA84F4DA-8344-443B-8F23-81FC000117BD}" dt="2018-07-19T14:44:04.364" v="1523" actId="478"/>
          <ac:picMkLst>
            <pc:docMk/>
            <pc:sldMk cId="3194851723" sldId="259"/>
            <ac:picMk id="41" creationId="{EAB97CE7-685C-4A60-94A7-D5AD421EAB35}"/>
          </ac:picMkLst>
        </pc:picChg>
        <pc:cxnChg chg="add del mod">
          <ac:chgData name="李 梦露" userId="0790ec3482140f18" providerId="LiveId" clId="{DA84F4DA-8344-443B-8F23-81FC000117BD}" dt="2018-07-19T14:33:34.226" v="1330" actId="478"/>
          <ac:cxnSpMkLst>
            <pc:docMk/>
            <pc:sldMk cId="3194851723" sldId="259"/>
            <ac:cxnSpMk id="21" creationId="{141A393C-A269-482F-AC74-E90B5ADBC7E4}"/>
          </ac:cxnSpMkLst>
        </pc:cxnChg>
        <pc:cxnChg chg="add del mod">
          <ac:chgData name="李 梦露" userId="0790ec3482140f18" providerId="LiveId" clId="{DA84F4DA-8344-443B-8F23-81FC000117BD}" dt="2018-07-19T14:33:34.226" v="1330" actId="478"/>
          <ac:cxnSpMkLst>
            <pc:docMk/>
            <pc:sldMk cId="3194851723" sldId="259"/>
            <ac:cxnSpMk id="24" creationId="{33AA557F-AA9A-4C6E-9579-DE6EFE7DBC29}"/>
          </ac:cxnSpMkLst>
        </pc:cxnChg>
        <pc:cxnChg chg="add del mod">
          <ac:chgData name="李 梦露" userId="0790ec3482140f18" providerId="LiveId" clId="{DA84F4DA-8344-443B-8F23-81FC000117BD}" dt="2018-07-19T13:52:46.545" v="963" actId="478"/>
          <ac:cxnSpMkLst>
            <pc:docMk/>
            <pc:sldMk cId="3194851723" sldId="259"/>
            <ac:cxnSpMk id="26" creationId="{75F76600-D062-43EA-BE5B-297AA51E6367}"/>
          </ac:cxnSpMkLst>
        </pc:cxnChg>
        <pc:cxnChg chg="add del mod">
          <ac:chgData name="李 梦露" userId="0790ec3482140f18" providerId="LiveId" clId="{DA84F4DA-8344-443B-8F23-81FC000117BD}" dt="2018-07-19T14:33:34.226" v="1330" actId="478"/>
          <ac:cxnSpMkLst>
            <pc:docMk/>
            <pc:sldMk cId="3194851723" sldId="259"/>
            <ac:cxnSpMk id="28" creationId="{56F95D33-F9B9-4F71-B18B-24D0B11BF3AC}"/>
          </ac:cxnSpMkLst>
        </pc:cxnChg>
        <pc:cxnChg chg="add del mod">
          <ac:chgData name="李 梦露" userId="0790ec3482140f18" providerId="LiveId" clId="{DA84F4DA-8344-443B-8F23-81FC000117BD}" dt="2018-07-19T14:33:34.226" v="1330" actId="478"/>
          <ac:cxnSpMkLst>
            <pc:docMk/>
            <pc:sldMk cId="3194851723" sldId="259"/>
            <ac:cxnSpMk id="31" creationId="{5436688A-5609-451D-95CC-741903F777C6}"/>
          </ac:cxnSpMkLst>
        </pc:cxnChg>
        <pc:cxnChg chg="add mod">
          <ac:chgData name="李 梦露" userId="0790ec3482140f18" providerId="LiveId" clId="{DA84F4DA-8344-443B-8F23-81FC000117BD}" dt="2018-07-19T14:47:39.693" v="1652" actId="1037"/>
          <ac:cxnSpMkLst>
            <pc:docMk/>
            <pc:sldMk cId="3194851723" sldId="259"/>
            <ac:cxnSpMk id="48" creationId="{FAF85D55-1EA0-4FDC-B276-0A253BD5A4DF}"/>
          </ac:cxnSpMkLst>
        </pc:cxnChg>
        <pc:cxnChg chg="add mod">
          <ac:chgData name="李 梦露" userId="0790ec3482140f18" providerId="LiveId" clId="{DA84F4DA-8344-443B-8F23-81FC000117BD}" dt="2018-07-19T14:47:39.693" v="1652" actId="1037"/>
          <ac:cxnSpMkLst>
            <pc:docMk/>
            <pc:sldMk cId="3194851723" sldId="259"/>
            <ac:cxnSpMk id="50" creationId="{37C3F993-0709-4718-9B3C-7D1963E1855A}"/>
          </ac:cxnSpMkLst>
        </pc:cxnChg>
      </pc:sldChg>
      <pc:sldChg chg="modSp add modAnim">
        <pc:chgData name="李 梦露" userId="0790ec3482140f18" providerId="LiveId" clId="{DA84F4DA-8344-443B-8F23-81FC000117BD}" dt="2018-07-20T02:27:08.227" v="4377"/>
        <pc:sldMkLst>
          <pc:docMk/>
          <pc:sldMk cId="268022711" sldId="260"/>
        </pc:sldMkLst>
        <pc:spChg chg="mod">
          <ac:chgData name="李 梦露" userId="0790ec3482140f18" providerId="LiveId" clId="{DA84F4DA-8344-443B-8F23-81FC000117BD}" dt="2018-07-19T14:51:37.420" v="1796" actId="255"/>
          <ac:spMkLst>
            <pc:docMk/>
            <pc:sldMk cId="268022711" sldId="260"/>
            <ac:spMk id="2" creationId="{06B42AD6-D6E6-42C5-BAA9-3702A403205C}"/>
          </ac:spMkLst>
        </pc:spChg>
        <pc:spChg chg="mod">
          <ac:chgData name="李 梦露" userId="0790ec3482140f18" providerId="LiveId" clId="{DA84F4DA-8344-443B-8F23-81FC000117BD}" dt="2018-07-20T01:03:57.154" v="2204" actId="27636"/>
          <ac:spMkLst>
            <pc:docMk/>
            <pc:sldMk cId="268022711" sldId="260"/>
            <ac:spMk id="3" creationId="{725ABE01-81E9-4E29-B680-768155DAD81E}"/>
          </ac:spMkLst>
        </pc:spChg>
      </pc:sldChg>
      <pc:sldChg chg="modSp del">
        <pc:chgData name="李 梦露" userId="0790ec3482140f18" providerId="LiveId" clId="{DA84F4DA-8344-443B-8F23-81FC000117BD}" dt="2018-07-19T10:27:35" v="269" actId="2696"/>
        <pc:sldMkLst>
          <pc:docMk/>
          <pc:sldMk cId="2667676805" sldId="260"/>
        </pc:sldMkLst>
        <pc:spChg chg="mod">
          <ac:chgData name="李 梦露" userId="0790ec3482140f18" providerId="LiveId" clId="{DA84F4DA-8344-443B-8F23-81FC000117BD}" dt="2018-07-19T10:22:01.760" v="108"/>
          <ac:spMkLst>
            <pc:docMk/>
            <pc:sldMk cId="2667676805" sldId="260"/>
            <ac:spMk id="3" creationId="{61736F7E-0D4B-4AF6-91CF-83E0ADB268A8}"/>
          </ac:spMkLst>
        </pc:spChg>
        <pc:picChg chg="mod">
          <ac:chgData name="李 梦露" userId="0790ec3482140f18" providerId="LiveId" clId="{DA84F4DA-8344-443B-8F23-81FC000117BD}" dt="2018-07-19T10:22:01.760" v="108"/>
          <ac:picMkLst>
            <pc:docMk/>
            <pc:sldMk cId="2667676805" sldId="260"/>
            <ac:picMk id="6" creationId="{E27248FB-4B44-48E5-8E7C-8F6E48967D5C}"/>
          </ac:picMkLst>
        </pc:picChg>
      </pc:sldChg>
      <pc:sldChg chg="addSp delSp modSp add modAnim">
        <pc:chgData name="李 梦露" userId="0790ec3482140f18" providerId="LiveId" clId="{DA84F4DA-8344-443B-8F23-81FC000117BD}" dt="2018-07-19T14:50:24.634" v="1737" actId="14861"/>
        <pc:sldMkLst>
          <pc:docMk/>
          <pc:sldMk cId="3077534648" sldId="261"/>
        </pc:sldMkLst>
        <pc:spChg chg="mod">
          <ac:chgData name="李 梦露" userId="0790ec3482140f18" providerId="LiveId" clId="{DA84F4DA-8344-443B-8F23-81FC000117BD}" dt="2018-07-19T14:04:19.405" v="1076"/>
          <ac:spMkLst>
            <pc:docMk/>
            <pc:sldMk cId="3077534648" sldId="261"/>
            <ac:spMk id="2" creationId="{04DD663F-0617-4DE3-B7AD-9CE3C8A597C7}"/>
          </ac:spMkLst>
        </pc:spChg>
        <pc:spChg chg="del">
          <ac:chgData name="李 梦露" userId="0790ec3482140f18" providerId="LiveId" clId="{DA84F4DA-8344-443B-8F23-81FC000117BD}" dt="2018-07-19T14:04:25.436" v="1078" actId="478"/>
          <ac:spMkLst>
            <pc:docMk/>
            <pc:sldMk cId="3077534648" sldId="261"/>
            <ac:spMk id="5" creationId="{4ADDF3A8-B230-4278-8A23-AB22F7F1333E}"/>
          </ac:spMkLst>
        </pc:spChg>
        <pc:spChg chg="add del mod">
          <ac:chgData name="李 梦露" userId="0790ec3482140f18" providerId="LiveId" clId="{DA84F4DA-8344-443B-8F23-81FC000117BD}" dt="2018-07-19T14:05:29.058" v="1079"/>
          <ac:spMkLst>
            <pc:docMk/>
            <pc:sldMk cId="3077534648" sldId="261"/>
            <ac:spMk id="6" creationId="{F615E828-6B79-4EFF-920A-2C591ECA5C94}"/>
          </ac:spMkLst>
        </pc:spChg>
        <pc:spChg chg="add del mod">
          <ac:chgData name="李 梦露" userId="0790ec3482140f18" providerId="LiveId" clId="{DA84F4DA-8344-443B-8F23-81FC000117BD}" dt="2018-07-19T14:21:51.007" v="1082" actId="931"/>
          <ac:spMkLst>
            <pc:docMk/>
            <pc:sldMk cId="3077534648" sldId="261"/>
            <ac:spMk id="8" creationId="{B8C47973-3424-40B7-9ECD-39F4B28FD64D}"/>
          </ac:spMkLst>
        </pc:spChg>
        <pc:spChg chg="del">
          <ac:chgData name="李 梦露" userId="0790ec3482140f18" providerId="LiveId" clId="{DA84F4DA-8344-443B-8F23-81FC000117BD}" dt="2018-07-19T14:04:25.436" v="1078" actId="478"/>
          <ac:spMkLst>
            <pc:docMk/>
            <pc:sldMk cId="3077534648" sldId="261"/>
            <ac:spMk id="11" creationId="{4B1BC428-9784-403B-A91C-0223FD5AD605}"/>
          </ac:spMkLst>
        </pc:spChg>
        <pc:picChg chg="del">
          <ac:chgData name="李 梦露" userId="0790ec3482140f18" providerId="LiveId" clId="{DA84F4DA-8344-443B-8F23-81FC000117BD}" dt="2018-07-19T14:04:21.484" v="1077" actId="478"/>
          <ac:picMkLst>
            <pc:docMk/>
            <pc:sldMk cId="3077534648" sldId="261"/>
            <ac:picMk id="4" creationId="{CB73A224-D7CD-47C9-B806-7A40B502FDBF}"/>
          </ac:picMkLst>
        </pc:picChg>
        <pc:picChg chg="del">
          <ac:chgData name="李 梦露" userId="0790ec3482140f18" providerId="LiveId" clId="{DA84F4DA-8344-443B-8F23-81FC000117BD}" dt="2018-07-19T14:04:25.436" v="1078" actId="478"/>
          <ac:picMkLst>
            <pc:docMk/>
            <pc:sldMk cId="3077534648" sldId="261"/>
            <ac:picMk id="9" creationId="{A92144AA-7FE8-4131-8979-0DA4DDC50AD1}"/>
          </ac:picMkLst>
        </pc:picChg>
        <pc:picChg chg="del">
          <ac:chgData name="李 梦露" userId="0790ec3482140f18" providerId="LiveId" clId="{DA84F4DA-8344-443B-8F23-81FC000117BD}" dt="2018-07-19T14:04:25.436" v="1078" actId="478"/>
          <ac:picMkLst>
            <pc:docMk/>
            <pc:sldMk cId="3077534648" sldId="261"/>
            <ac:picMk id="10" creationId="{E5700B5E-608A-471C-A95D-BC564A06A1FF}"/>
          </ac:picMkLst>
        </pc:picChg>
        <pc:picChg chg="add del mod">
          <ac:chgData name="李 梦露" userId="0790ec3482140f18" providerId="LiveId" clId="{DA84F4DA-8344-443B-8F23-81FC000117BD}" dt="2018-07-19T14:21:39.259" v="1081" actId="478"/>
          <ac:picMkLst>
            <pc:docMk/>
            <pc:sldMk cId="3077534648" sldId="261"/>
            <ac:picMk id="12" creationId="{0D0E07EC-CFC3-419A-BC12-17FF41CA0CB3}"/>
          </ac:picMkLst>
        </pc:picChg>
        <pc:picChg chg="add mod">
          <ac:chgData name="李 梦露" userId="0790ec3482140f18" providerId="LiveId" clId="{DA84F4DA-8344-443B-8F23-81FC000117BD}" dt="2018-07-19T14:22:03.209" v="1084" actId="1076"/>
          <ac:picMkLst>
            <pc:docMk/>
            <pc:sldMk cId="3077534648" sldId="261"/>
            <ac:picMk id="14" creationId="{AB1353CF-202B-4F05-9EE5-BEEE81E9B8DB}"/>
          </ac:picMkLst>
        </pc:picChg>
        <pc:picChg chg="add mod">
          <ac:chgData name="李 梦露" userId="0790ec3482140f18" providerId="LiveId" clId="{DA84F4DA-8344-443B-8F23-81FC000117BD}" dt="2018-07-19T14:50:22.275" v="1736" actId="14861"/>
          <ac:picMkLst>
            <pc:docMk/>
            <pc:sldMk cId="3077534648" sldId="261"/>
            <ac:picMk id="16" creationId="{B211E909-D68F-4576-831B-F167DDB52BCE}"/>
          </ac:picMkLst>
        </pc:picChg>
        <pc:picChg chg="add mod">
          <ac:chgData name="李 梦露" userId="0790ec3482140f18" providerId="LiveId" clId="{DA84F4DA-8344-443B-8F23-81FC000117BD}" dt="2018-07-19T14:50:24.634" v="1737" actId="14861"/>
          <ac:picMkLst>
            <pc:docMk/>
            <pc:sldMk cId="3077534648" sldId="261"/>
            <ac:picMk id="18" creationId="{761C9502-B94D-4EC4-B89E-64F86B15C94C}"/>
          </ac:picMkLst>
        </pc:picChg>
      </pc:sldChg>
      <pc:sldChg chg="modSp del">
        <pc:chgData name="李 梦露" userId="0790ec3482140f18" providerId="LiveId" clId="{DA84F4DA-8344-443B-8F23-81FC000117BD}" dt="2018-07-19T10:27:35.018" v="270" actId="2696"/>
        <pc:sldMkLst>
          <pc:docMk/>
          <pc:sldMk cId="3391831782" sldId="261"/>
        </pc:sldMkLst>
        <pc:spChg chg="mod">
          <ac:chgData name="李 梦露" userId="0790ec3482140f18" providerId="LiveId" clId="{DA84F4DA-8344-443B-8F23-81FC000117BD}" dt="2018-07-19T10:22:01.760" v="108"/>
          <ac:spMkLst>
            <pc:docMk/>
            <pc:sldMk cId="3391831782" sldId="261"/>
            <ac:spMk id="4" creationId="{FC08C69B-1376-4832-B0F8-65F1058754A5}"/>
          </ac:spMkLst>
        </pc:spChg>
        <pc:spChg chg="mod">
          <ac:chgData name="李 梦露" userId="0790ec3482140f18" providerId="LiveId" clId="{DA84F4DA-8344-443B-8F23-81FC000117BD}" dt="2018-07-19T10:22:01.760" v="108"/>
          <ac:spMkLst>
            <pc:docMk/>
            <pc:sldMk cId="3391831782" sldId="261"/>
            <ac:spMk id="10" creationId="{71DF3018-5418-4D56-8BE7-EC521F07C7E6}"/>
          </ac:spMkLst>
        </pc:spChg>
        <pc:spChg chg="mod">
          <ac:chgData name="李 梦露" userId="0790ec3482140f18" providerId="LiveId" clId="{DA84F4DA-8344-443B-8F23-81FC000117BD}" dt="2018-07-19T10:22:01.760" v="108"/>
          <ac:spMkLst>
            <pc:docMk/>
            <pc:sldMk cId="3391831782" sldId="261"/>
            <ac:spMk id="13" creationId="{64C8ABDC-D120-4B4B-8D5D-41E0580E9F16}"/>
          </ac:spMkLst>
        </pc:spChg>
        <pc:spChg chg="mod">
          <ac:chgData name="李 梦露" userId="0790ec3482140f18" providerId="LiveId" clId="{DA84F4DA-8344-443B-8F23-81FC000117BD}" dt="2018-07-19T10:22:01.760" v="108"/>
          <ac:spMkLst>
            <pc:docMk/>
            <pc:sldMk cId="3391831782" sldId="261"/>
            <ac:spMk id="17" creationId="{E5AEF115-29DF-4CFF-9775-A7D8BDFE04FC}"/>
          </ac:spMkLst>
        </pc:spChg>
        <pc:spChg chg="mod">
          <ac:chgData name="李 梦露" userId="0790ec3482140f18" providerId="LiveId" clId="{DA84F4DA-8344-443B-8F23-81FC000117BD}" dt="2018-07-19T10:22:01.760" v="108"/>
          <ac:spMkLst>
            <pc:docMk/>
            <pc:sldMk cId="3391831782" sldId="261"/>
            <ac:spMk id="21" creationId="{D41D89E1-9889-43F1-B5E8-A920E670D0FA}"/>
          </ac:spMkLst>
        </pc:spChg>
        <pc:spChg chg="mod">
          <ac:chgData name="李 梦露" userId="0790ec3482140f18" providerId="LiveId" clId="{DA84F4DA-8344-443B-8F23-81FC000117BD}" dt="2018-07-19T10:22:01.760" v="108"/>
          <ac:spMkLst>
            <pc:docMk/>
            <pc:sldMk cId="3391831782" sldId="261"/>
            <ac:spMk id="23" creationId="{131F54E8-E2F5-494E-B280-5DF2C8A40213}"/>
          </ac:spMkLst>
        </pc:spChg>
        <pc:spChg chg="mod">
          <ac:chgData name="李 梦露" userId="0790ec3482140f18" providerId="LiveId" clId="{DA84F4DA-8344-443B-8F23-81FC000117BD}" dt="2018-07-19T10:22:01.760" v="108"/>
          <ac:spMkLst>
            <pc:docMk/>
            <pc:sldMk cId="3391831782" sldId="261"/>
            <ac:spMk id="24" creationId="{32BA14A4-7694-4CE3-9E51-45E9C26239BA}"/>
          </ac:spMkLst>
        </pc:spChg>
        <pc:spChg chg="mod">
          <ac:chgData name="李 梦露" userId="0790ec3482140f18" providerId="LiveId" clId="{DA84F4DA-8344-443B-8F23-81FC000117BD}" dt="2018-07-19T10:22:01.760" v="108"/>
          <ac:spMkLst>
            <pc:docMk/>
            <pc:sldMk cId="3391831782" sldId="261"/>
            <ac:spMk id="28" creationId="{B60962C2-F1C8-4750-9FE3-96647E0D0B88}"/>
          </ac:spMkLst>
        </pc:spChg>
        <pc:spChg chg="mod">
          <ac:chgData name="李 梦露" userId="0790ec3482140f18" providerId="LiveId" clId="{DA84F4DA-8344-443B-8F23-81FC000117BD}" dt="2018-07-19T10:22:01.760" v="108"/>
          <ac:spMkLst>
            <pc:docMk/>
            <pc:sldMk cId="3391831782" sldId="261"/>
            <ac:spMk id="29" creationId="{8E189A57-EF1D-4A35-B39D-92552853ED82}"/>
          </ac:spMkLst>
        </pc:spChg>
        <pc:picChg chg="mod">
          <ac:chgData name="李 梦露" userId="0790ec3482140f18" providerId="LiveId" clId="{DA84F4DA-8344-443B-8F23-81FC000117BD}" dt="2018-07-19T10:22:01.760" v="108"/>
          <ac:picMkLst>
            <pc:docMk/>
            <pc:sldMk cId="3391831782" sldId="261"/>
            <ac:picMk id="7" creationId="{9CEEDF5C-4E37-4D36-BB31-9801ED0B5EC7}"/>
          </ac:picMkLst>
        </pc:picChg>
        <pc:cxnChg chg="mod">
          <ac:chgData name="李 梦露" userId="0790ec3482140f18" providerId="LiveId" clId="{DA84F4DA-8344-443B-8F23-81FC000117BD}" dt="2018-07-19T10:22:01.760" v="108"/>
          <ac:cxnSpMkLst>
            <pc:docMk/>
            <pc:sldMk cId="3391831782" sldId="261"/>
            <ac:cxnSpMk id="9" creationId="{A16B26ED-FBFB-44D9-A748-9998C9A26AE9}"/>
          </ac:cxnSpMkLst>
        </pc:cxnChg>
        <pc:cxnChg chg="mod">
          <ac:chgData name="李 梦露" userId="0790ec3482140f18" providerId="LiveId" clId="{DA84F4DA-8344-443B-8F23-81FC000117BD}" dt="2018-07-19T10:22:01.760" v="108"/>
          <ac:cxnSpMkLst>
            <pc:docMk/>
            <pc:sldMk cId="3391831782" sldId="261"/>
            <ac:cxnSpMk id="16" creationId="{2E81B5B3-058F-4CA0-A6E7-D59FFAA30D27}"/>
          </ac:cxnSpMkLst>
        </pc:cxnChg>
        <pc:cxnChg chg="mod">
          <ac:chgData name="李 梦露" userId="0790ec3482140f18" providerId="LiveId" clId="{DA84F4DA-8344-443B-8F23-81FC000117BD}" dt="2018-07-19T10:22:01.760" v="108"/>
          <ac:cxnSpMkLst>
            <pc:docMk/>
            <pc:sldMk cId="3391831782" sldId="261"/>
            <ac:cxnSpMk id="22" creationId="{2FBAECE4-42EC-4438-97AE-A6113E4D36AC}"/>
          </ac:cxnSpMkLst>
        </pc:cxnChg>
        <pc:cxnChg chg="mod">
          <ac:chgData name="李 梦露" userId="0790ec3482140f18" providerId="LiveId" clId="{DA84F4DA-8344-443B-8F23-81FC000117BD}" dt="2018-07-19T10:22:01.760" v="108"/>
          <ac:cxnSpMkLst>
            <pc:docMk/>
            <pc:sldMk cId="3391831782" sldId="261"/>
            <ac:cxnSpMk id="25" creationId="{507E598C-64D3-49BB-9744-32BA4869811A}"/>
          </ac:cxnSpMkLst>
        </pc:cxnChg>
      </pc:sldChg>
      <pc:sldChg chg="modSp del">
        <pc:chgData name="李 梦露" userId="0790ec3482140f18" providerId="LiveId" clId="{DA84F4DA-8344-443B-8F23-81FC000117BD}" dt="2018-07-19T10:27:35.162" v="273" actId="2696"/>
        <pc:sldMkLst>
          <pc:docMk/>
          <pc:sldMk cId="2785334375" sldId="262"/>
        </pc:sldMkLst>
        <pc:spChg chg="mod">
          <ac:chgData name="李 梦露" userId="0790ec3482140f18" providerId="LiveId" clId="{DA84F4DA-8344-443B-8F23-81FC000117BD}" dt="2018-07-19T10:22:01.760" v="108"/>
          <ac:spMkLst>
            <pc:docMk/>
            <pc:sldMk cId="2785334375" sldId="262"/>
            <ac:spMk id="9" creationId="{2BF07184-C2D7-45DE-B550-4A26B88F84F8}"/>
          </ac:spMkLst>
        </pc:spChg>
        <pc:picChg chg="mod">
          <ac:chgData name="李 梦露" userId="0790ec3482140f18" providerId="LiveId" clId="{DA84F4DA-8344-443B-8F23-81FC000117BD}" dt="2018-07-19T10:22:01.760" v="108"/>
          <ac:picMkLst>
            <pc:docMk/>
            <pc:sldMk cId="2785334375" sldId="262"/>
            <ac:picMk id="5" creationId="{EDF34048-2D38-4910-AF22-FA6F165ABFA3}"/>
          </ac:picMkLst>
        </pc:picChg>
        <pc:picChg chg="mod">
          <ac:chgData name="李 梦露" userId="0790ec3482140f18" providerId="LiveId" clId="{DA84F4DA-8344-443B-8F23-81FC000117BD}" dt="2018-07-19T10:22:01.760" v="108"/>
          <ac:picMkLst>
            <pc:docMk/>
            <pc:sldMk cId="2785334375" sldId="262"/>
            <ac:picMk id="7" creationId="{043267C0-ED49-409B-BA22-A1664C5F9772}"/>
          </ac:picMkLst>
        </pc:picChg>
        <pc:picChg chg="mod">
          <ac:chgData name="李 梦露" userId="0790ec3482140f18" providerId="LiveId" clId="{DA84F4DA-8344-443B-8F23-81FC000117BD}" dt="2018-07-19T10:22:01.760" v="108"/>
          <ac:picMkLst>
            <pc:docMk/>
            <pc:sldMk cId="2785334375" sldId="262"/>
            <ac:picMk id="8" creationId="{088F4595-5378-421C-8138-3CFBA5A4F948}"/>
          </ac:picMkLst>
        </pc:picChg>
      </pc:sldChg>
      <pc:sldChg chg="addSp modSp add modAnim">
        <pc:chgData name="李 梦露" userId="0790ec3482140f18" providerId="LiveId" clId="{DA84F4DA-8344-443B-8F23-81FC000117BD}" dt="2018-07-20T02:26:15.601" v="4375"/>
        <pc:sldMkLst>
          <pc:docMk/>
          <pc:sldMk cId="3260496721" sldId="262"/>
        </pc:sldMkLst>
        <pc:spChg chg="mod">
          <ac:chgData name="李 梦露" userId="0790ec3482140f18" providerId="LiveId" clId="{DA84F4DA-8344-443B-8F23-81FC000117BD}" dt="2018-07-19T14:26:27.020" v="1151" actId="404"/>
          <ac:spMkLst>
            <pc:docMk/>
            <pc:sldMk cId="3260496721" sldId="262"/>
            <ac:spMk id="2" creationId="{04DD663F-0617-4DE3-B7AD-9CE3C8A597C7}"/>
          </ac:spMkLst>
        </pc:spChg>
        <pc:grpChg chg="add mod">
          <ac:chgData name="李 梦露" userId="0790ec3482140f18" providerId="LiveId" clId="{DA84F4DA-8344-443B-8F23-81FC000117BD}" dt="2018-07-20T02:25:21.772" v="4363" actId="164"/>
          <ac:grpSpMkLst>
            <pc:docMk/>
            <pc:sldMk cId="3260496721" sldId="262"/>
            <ac:grpSpMk id="3" creationId="{1F043F2D-4717-42F2-9C4F-DEE50E11A67A}"/>
          </ac:grpSpMkLst>
        </pc:grpChg>
        <pc:cxnChg chg="mod">
          <ac:chgData name="李 梦露" userId="0790ec3482140f18" providerId="LiveId" clId="{DA84F4DA-8344-443B-8F23-81FC000117BD}" dt="2018-07-20T02:25:21.772" v="4363" actId="164"/>
          <ac:cxnSpMkLst>
            <pc:docMk/>
            <pc:sldMk cId="3260496721" sldId="262"/>
            <ac:cxnSpMk id="21" creationId="{141A393C-A269-482F-AC74-E90B5ADBC7E4}"/>
          </ac:cxnSpMkLst>
        </pc:cxnChg>
        <pc:cxnChg chg="mod">
          <ac:chgData name="李 梦露" userId="0790ec3482140f18" providerId="LiveId" clId="{DA84F4DA-8344-443B-8F23-81FC000117BD}" dt="2018-07-20T02:25:21.772" v="4363" actId="164"/>
          <ac:cxnSpMkLst>
            <pc:docMk/>
            <pc:sldMk cId="3260496721" sldId="262"/>
            <ac:cxnSpMk id="24" creationId="{33AA557F-AA9A-4C6E-9579-DE6EFE7DBC29}"/>
          </ac:cxnSpMkLst>
        </pc:cxnChg>
      </pc:sldChg>
      <pc:sldChg chg="addSp delSp modSp add">
        <pc:chgData name="李 梦露" userId="0790ec3482140f18" providerId="LiveId" clId="{DA84F4DA-8344-443B-8F23-81FC000117BD}" dt="2018-07-20T02:19:15.464" v="4324" actId="14100"/>
        <pc:sldMkLst>
          <pc:docMk/>
          <pc:sldMk cId="1031954725" sldId="263"/>
        </pc:sldMkLst>
        <pc:spChg chg="mod">
          <ac:chgData name="李 梦露" userId="0790ec3482140f18" providerId="LiveId" clId="{DA84F4DA-8344-443B-8F23-81FC000117BD}" dt="2018-07-19T14:49:18.768" v="1719"/>
          <ac:spMkLst>
            <pc:docMk/>
            <pc:sldMk cId="1031954725" sldId="263"/>
            <ac:spMk id="2" creationId="{06B42AD6-D6E6-42C5-BAA9-3702A403205C}"/>
          </ac:spMkLst>
        </pc:spChg>
        <pc:spChg chg="del mod">
          <ac:chgData name="李 梦露" userId="0790ec3482140f18" providerId="LiveId" clId="{DA84F4DA-8344-443B-8F23-81FC000117BD}" dt="2018-07-20T02:16:57.279" v="4259" actId="478"/>
          <ac:spMkLst>
            <pc:docMk/>
            <pc:sldMk cId="1031954725" sldId="263"/>
            <ac:spMk id="3" creationId="{725ABE01-81E9-4E29-B680-768155DAD81E}"/>
          </ac:spMkLst>
        </pc:spChg>
        <pc:spChg chg="add mod">
          <ac:chgData name="李 梦露" userId="0790ec3482140f18" providerId="LiveId" clId="{DA84F4DA-8344-443B-8F23-81FC000117BD}" dt="2018-07-20T02:19:04.081" v="4320" actId="14100"/>
          <ac:spMkLst>
            <pc:docMk/>
            <pc:sldMk cId="1031954725" sldId="263"/>
            <ac:spMk id="6" creationId="{E91B1651-188F-4482-9028-4046B9673A08}"/>
          </ac:spMkLst>
        </pc:spChg>
        <pc:spChg chg="add mod">
          <ac:chgData name="李 梦露" userId="0790ec3482140f18" providerId="LiveId" clId="{DA84F4DA-8344-443B-8F23-81FC000117BD}" dt="2018-07-20T02:18:59.392" v="4317" actId="14100"/>
          <ac:spMkLst>
            <pc:docMk/>
            <pc:sldMk cId="1031954725" sldId="263"/>
            <ac:spMk id="7" creationId="{C8C56ECB-384E-4F8A-8003-1CE62DCEC537}"/>
          </ac:spMkLst>
        </pc:spChg>
        <pc:spChg chg="add mod">
          <ac:chgData name="李 梦露" userId="0790ec3482140f18" providerId="LiveId" clId="{DA84F4DA-8344-443B-8F23-81FC000117BD}" dt="2018-07-20T02:19:08.361" v="4321" actId="1076"/>
          <ac:spMkLst>
            <pc:docMk/>
            <pc:sldMk cId="1031954725" sldId="263"/>
            <ac:spMk id="8" creationId="{203FB4F9-C751-426B-BF09-21CF99042BF5}"/>
          </ac:spMkLst>
        </pc:spChg>
        <pc:spChg chg="add mod">
          <ac:chgData name="李 梦露" userId="0790ec3482140f18" providerId="LiveId" clId="{DA84F4DA-8344-443B-8F23-81FC000117BD}" dt="2018-07-20T02:19:11.160" v="4322" actId="1076"/>
          <ac:spMkLst>
            <pc:docMk/>
            <pc:sldMk cId="1031954725" sldId="263"/>
            <ac:spMk id="9" creationId="{8A5C48E5-E1A9-42B3-97C3-89555DAE5CFA}"/>
          </ac:spMkLst>
        </pc:spChg>
        <pc:spChg chg="add mod">
          <ac:chgData name="李 梦露" userId="0790ec3482140f18" providerId="LiveId" clId="{DA84F4DA-8344-443B-8F23-81FC000117BD}" dt="2018-07-20T02:19:15.464" v="4324" actId="14100"/>
          <ac:spMkLst>
            <pc:docMk/>
            <pc:sldMk cId="1031954725" sldId="263"/>
            <ac:spMk id="10" creationId="{43E87446-2DCF-468E-8876-48D15A189818}"/>
          </ac:spMkLst>
        </pc:spChg>
        <pc:spChg chg="add del mod">
          <ac:chgData name="李 梦露" userId="0790ec3482140f18" providerId="LiveId" clId="{DA84F4DA-8344-443B-8F23-81FC000117BD}" dt="2018-07-20T02:16:59.905" v="4260" actId="478"/>
          <ac:spMkLst>
            <pc:docMk/>
            <pc:sldMk cId="1031954725" sldId="263"/>
            <ac:spMk id="12" creationId="{311077A0-6FB2-4512-833C-7DA91EBC1FFE}"/>
          </ac:spMkLst>
        </pc:spChg>
        <pc:picChg chg="add mod">
          <ac:chgData name="李 梦露" userId="0790ec3482140f18" providerId="LiveId" clId="{DA84F4DA-8344-443B-8F23-81FC000117BD}" dt="2018-07-20T02:17:04.976" v="4263" actId="1076"/>
          <ac:picMkLst>
            <pc:docMk/>
            <pc:sldMk cId="1031954725" sldId="263"/>
            <ac:picMk id="5" creationId="{75DED8A0-D04B-4E0F-BA3C-934A4CEFE5EC}"/>
          </ac:picMkLst>
        </pc:picChg>
      </pc:sldChg>
      <pc:sldChg chg="addSp modSp add modAnim">
        <pc:chgData name="李 梦露" userId="0790ec3482140f18" providerId="LiveId" clId="{DA84F4DA-8344-443B-8F23-81FC000117BD}" dt="2018-07-20T02:21:33.566" v="4340" actId="403"/>
        <pc:sldMkLst>
          <pc:docMk/>
          <pc:sldMk cId="1658106741" sldId="264"/>
        </pc:sldMkLst>
        <pc:spChg chg="mod">
          <ac:chgData name="李 梦露" userId="0790ec3482140f18" providerId="LiveId" clId="{DA84F4DA-8344-443B-8F23-81FC000117BD}" dt="2018-07-19T14:49:41.449" v="1735"/>
          <ac:spMkLst>
            <pc:docMk/>
            <pc:sldMk cId="1658106741" sldId="264"/>
            <ac:spMk id="2" creationId="{06B42AD6-D6E6-42C5-BAA9-3702A403205C}"/>
          </ac:spMkLst>
        </pc:spChg>
        <pc:spChg chg="mod">
          <ac:chgData name="李 梦露" userId="0790ec3482140f18" providerId="LiveId" clId="{DA84F4DA-8344-443B-8F23-81FC000117BD}" dt="2018-07-20T02:21:33.566" v="4340" actId="403"/>
          <ac:spMkLst>
            <pc:docMk/>
            <pc:sldMk cId="1658106741" sldId="264"/>
            <ac:spMk id="3" creationId="{725ABE01-81E9-4E29-B680-768155DAD81E}"/>
          </ac:spMkLst>
        </pc:spChg>
        <pc:spChg chg="add mod">
          <ac:chgData name="李 梦露" userId="0790ec3482140f18" providerId="LiveId" clId="{DA84F4DA-8344-443B-8F23-81FC000117BD}" dt="2018-07-20T02:21:10.369" v="4336" actId="1076"/>
          <ac:spMkLst>
            <pc:docMk/>
            <pc:sldMk cId="1658106741" sldId="264"/>
            <ac:spMk id="4" creationId="{66222BDF-0A74-4F82-805C-BAB24C4BEEAC}"/>
          </ac:spMkLst>
        </pc:spChg>
      </pc:sldChg>
      <pc:sldChg chg="addSp delSp modSp add modAnim">
        <pc:chgData name="李 梦露" userId="0790ec3482140f18" providerId="LiveId" clId="{DA84F4DA-8344-443B-8F23-81FC000117BD}" dt="2018-07-20T02:28:02.664" v="4389"/>
        <pc:sldMkLst>
          <pc:docMk/>
          <pc:sldMk cId="2440117794" sldId="265"/>
        </pc:sldMkLst>
        <pc:spChg chg="mod">
          <ac:chgData name="李 梦露" userId="0790ec3482140f18" providerId="LiveId" clId="{DA84F4DA-8344-443B-8F23-81FC000117BD}" dt="2018-07-20T02:05:16.319" v="4090" actId="20577"/>
          <ac:spMkLst>
            <pc:docMk/>
            <pc:sldMk cId="2440117794" sldId="265"/>
            <ac:spMk id="2" creationId="{06B42AD6-D6E6-42C5-BAA9-3702A403205C}"/>
          </ac:spMkLst>
        </pc:spChg>
        <pc:spChg chg="add mod">
          <ac:chgData name="李 梦露" userId="0790ec3482140f18" providerId="LiveId" clId="{DA84F4DA-8344-443B-8F23-81FC000117BD}" dt="2018-07-20T01:00:32.596" v="2033" actId="1076"/>
          <ac:spMkLst>
            <pc:docMk/>
            <pc:sldMk cId="2440117794" sldId="265"/>
            <ac:spMk id="3" creationId="{C0C453F8-2B7A-4212-8909-00CE6EF64DC4}"/>
          </ac:spMkLst>
        </pc:spChg>
        <pc:spChg chg="del mod">
          <ac:chgData name="李 梦露" userId="0790ec3482140f18" providerId="LiveId" clId="{DA84F4DA-8344-443B-8F23-81FC000117BD}" dt="2018-07-19T15:12:43.780" v="1912"/>
          <ac:spMkLst>
            <pc:docMk/>
            <pc:sldMk cId="2440117794" sldId="265"/>
            <ac:spMk id="3" creationId="{725ABE01-81E9-4E29-B680-768155DAD81E}"/>
          </ac:spMkLst>
        </pc:spChg>
        <pc:spChg chg="add mod">
          <ac:chgData name="李 梦露" userId="0790ec3482140f18" providerId="LiveId" clId="{DA84F4DA-8344-443B-8F23-81FC000117BD}" dt="2018-07-20T01:07:32.792" v="2631" actId="207"/>
          <ac:spMkLst>
            <pc:docMk/>
            <pc:sldMk cId="2440117794" sldId="265"/>
            <ac:spMk id="4" creationId="{7C2E7A6D-1E14-4120-A003-BDC37B7A4D26}"/>
          </ac:spMkLst>
        </pc:spChg>
        <pc:spChg chg="add mod">
          <ac:chgData name="李 梦露" userId="0790ec3482140f18" providerId="LiveId" clId="{DA84F4DA-8344-443B-8F23-81FC000117BD}" dt="2018-07-20T00:59:52.828" v="2004" actId="14100"/>
          <ac:spMkLst>
            <pc:docMk/>
            <pc:sldMk cId="2440117794" sldId="265"/>
            <ac:spMk id="6" creationId="{EBA8CB09-BF3B-4295-882D-B4CE009CA5D5}"/>
          </ac:spMkLst>
        </pc:spChg>
        <pc:spChg chg="add mod">
          <ac:chgData name="李 梦露" userId="0790ec3482140f18" providerId="LiveId" clId="{DA84F4DA-8344-443B-8F23-81FC000117BD}" dt="2018-07-20T01:00:37.357" v="2034" actId="1076"/>
          <ac:spMkLst>
            <pc:docMk/>
            <pc:sldMk cId="2440117794" sldId="265"/>
            <ac:spMk id="7" creationId="{E016E5B8-0C77-40F0-B31F-8D0F622B76D6}"/>
          </ac:spMkLst>
        </pc:spChg>
        <pc:spChg chg="add mod">
          <ac:chgData name="李 梦露" userId="0790ec3482140f18" providerId="LiveId" clId="{DA84F4DA-8344-443B-8F23-81FC000117BD}" dt="2018-07-20T01:00:57.096" v="2072" actId="14100"/>
          <ac:spMkLst>
            <pc:docMk/>
            <pc:sldMk cId="2440117794" sldId="265"/>
            <ac:spMk id="8" creationId="{5A53BE36-FEDA-4EE5-9BCE-5BBC0E8BA130}"/>
          </ac:spMkLst>
        </pc:spChg>
        <pc:picChg chg="add mod modCrop">
          <ac:chgData name="李 梦露" userId="0790ec3482140f18" providerId="LiveId" clId="{DA84F4DA-8344-443B-8F23-81FC000117BD}" dt="2018-07-20T01:00:30.084" v="2032" actId="1076"/>
          <ac:picMkLst>
            <pc:docMk/>
            <pc:sldMk cId="2440117794" sldId="265"/>
            <ac:picMk id="5" creationId="{4569D357-3238-41D9-A29C-59BD4A74C7BB}"/>
          </ac:picMkLst>
        </pc:picChg>
      </pc:sldChg>
      <pc:sldChg chg="modSp add del">
        <pc:chgData name="李 梦露" userId="0790ec3482140f18" providerId="LiveId" clId="{DA84F4DA-8344-443B-8F23-81FC000117BD}" dt="2018-07-20T01:19:09.097" v="2824" actId="2696"/>
        <pc:sldMkLst>
          <pc:docMk/>
          <pc:sldMk cId="651573937" sldId="266"/>
        </pc:sldMkLst>
        <pc:spChg chg="mod">
          <ac:chgData name="李 梦露" userId="0790ec3482140f18" providerId="LiveId" clId="{DA84F4DA-8344-443B-8F23-81FC000117BD}" dt="2018-07-20T01:08:21" v="2649"/>
          <ac:spMkLst>
            <pc:docMk/>
            <pc:sldMk cId="651573937" sldId="266"/>
            <ac:spMk id="4" creationId="{7C2E7A6D-1E14-4120-A003-BDC37B7A4D26}"/>
          </ac:spMkLst>
        </pc:spChg>
      </pc:sldChg>
      <pc:sldChg chg="addSp delSp modSp add">
        <pc:chgData name="李 梦露" userId="0790ec3482140f18" providerId="LiveId" clId="{DA84F4DA-8344-443B-8F23-81FC000117BD}" dt="2018-07-20T02:05:14.050" v="4089" actId="20577"/>
        <pc:sldMkLst>
          <pc:docMk/>
          <pc:sldMk cId="3086700854" sldId="267"/>
        </pc:sldMkLst>
        <pc:spChg chg="mod">
          <ac:chgData name="李 梦露" userId="0790ec3482140f18" providerId="LiveId" clId="{DA84F4DA-8344-443B-8F23-81FC000117BD}" dt="2018-07-20T02:05:14.050" v="4089" actId="20577"/>
          <ac:spMkLst>
            <pc:docMk/>
            <pc:sldMk cId="3086700854" sldId="267"/>
            <ac:spMk id="2" creationId="{06B42AD6-D6E6-42C5-BAA9-3702A403205C}"/>
          </ac:spMkLst>
        </pc:spChg>
        <pc:spChg chg="del">
          <ac:chgData name="李 梦露" userId="0790ec3482140f18" providerId="LiveId" clId="{DA84F4DA-8344-443B-8F23-81FC000117BD}" dt="2018-07-20T01:08:50.144" v="2652" actId="478"/>
          <ac:spMkLst>
            <pc:docMk/>
            <pc:sldMk cId="3086700854" sldId="267"/>
            <ac:spMk id="3" creationId="{C0C453F8-2B7A-4212-8909-00CE6EF64DC4}"/>
          </ac:spMkLst>
        </pc:spChg>
        <pc:spChg chg="del">
          <ac:chgData name="李 梦露" userId="0790ec3482140f18" providerId="LiveId" clId="{DA84F4DA-8344-443B-8F23-81FC000117BD}" dt="2018-07-20T01:08:44.921" v="2651" actId="478"/>
          <ac:spMkLst>
            <pc:docMk/>
            <pc:sldMk cId="3086700854" sldId="267"/>
            <ac:spMk id="4" creationId="{7C2E7A6D-1E14-4120-A003-BDC37B7A4D26}"/>
          </ac:spMkLst>
        </pc:spChg>
        <pc:spChg chg="del">
          <ac:chgData name="李 梦露" userId="0790ec3482140f18" providerId="LiveId" clId="{DA84F4DA-8344-443B-8F23-81FC000117BD}" dt="2018-07-20T01:08:44.921" v="2651" actId="478"/>
          <ac:spMkLst>
            <pc:docMk/>
            <pc:sldMk cId="3086700854" sldId="267"/>
            <ac:spMk id="6" creationId="{EBA8CB09-BF3B-4295-882D-B4CE009CA5D5}"/>
          </ac:spMkLst>
        </pc:spChg>
        <pc:spChg chg="del">
          <ac:chgData name="李 梦露" userId="0790ec3482140f18" providerId="LiveId" clId="{DA84F4DA-8344-443B-8F23-81FC000117BD}" dt="2018-07-20T01:08:52.306" v="2653" actId="478"/>
          <ac:spMkLst>
            <pc:docMk/>
            <pc:sldMk cId="3086700854" sldId="267"/>
            <ac:spMk id="7" creationId="{E016E5B8-0C77-40F0-B31F-8D0F622B76D6}"/>
          </ac:spMkLst>
        </pc:spChg>
        <pc:spChg chg="del">
          <ac:chgData name="李 梦露" userId="0790ec3482140f18" providerId="LiveId" clId="{DA84F4DA-8344-443B-8F23-81FC000117BD}" dt="2018-07-20T01:08:44.921" v="2651" actId="478"/>
          <ac:spMkLst>
            <pc:docMk/>
            <pc:sldMk cId="3086700854" sldId="267"/>
            <ac:spMk id="8" creationId="{5A53BE36-FEDA-4EE5-9BCE-5BBC0E8BA130}"/>
          </ac:spMkLst>
        </pc:spChg>
        <pc:spChg chg="add del mod">
          <ac:chgData name="李 梦露" userId="0790ec3482140f18" providerId="LiveId" clId="{DA84F4DA-8344-443B-8F23-81FC000117BD}" dt="2018-07-20T01:09:43.274" v="2679" actId="478"/>
          <ac:spMkLst>
            <pc:docMk/>
            <pc:sldMk cId="3086700854" sldId="267"/>
            <ac:spMk id="10" creationId="{E03FADC7-E874-4A78-95C2-4F303517F3AF}"/>
          </ac:spMkLst>
        </pc:spChg>
        <pc:spChg chg="add mod">
          <ac:chgData name="李 梦露" userId="0790ec3482140f18" providerId="LiveId" clId="{DA84F4DA-8344-443B-8F23-81FC000117BD}" dt="2018-07-20T01:09:38.192" v="2678" actId="1076"/>
          <ac:spMkLst>
            <pc:docMk/>
            <pc:sldMk cId="3086700854" sldId="267"/>
            <ac:spMk id="11" creationId="{9B8BA2F8-478C-4F1B-975A-404BDBC722E5}"/>
          </ac:spMkLst>
        </pc:spChg>
        <pc:graphicFrameChg chg="add mod">
          <ac:chgData name="李 梦露" userId="0790ec3482140f18" providerId="LiveId" clId="{DA84F4DA-8344-443B-8F23-81FC000117BD}" dt="2018-07-20T01:10:38.605" v="2684" actId="1076"/>
          <ac:graphicFrameMkLst>
            <pc:docMk/>
            <pc:sldMk cId="3086700854" sldId="267"/>
            <ac:graphicFrameMk id="12" creationId="{DF4CC49A-F1C1-4043-9C0D-8241E8D4968D}"/>
          </ac:graphicFrameMkLst>
        </pc:graphicFrameChg>
        <pc:picChg chg="del">
          <ac:chgData name="李 梦露" userId="0790ec3482140f18" providerId="LiveId" clId="{DA84F4DA-8344-443B-8F23-81FC000117BD}" dt="2018-07-20T01:08:44.921" v="2651" actId="478"/>
          <ac:picMkLst>
            <pc:docMk/>
            <pc:sldMk cId="3086700854" sldId="267"/>
            <ac:picMk id="5" creationId="{4569D357-3238-41D9-A29C-59BD4A74C7BB}"/>
          </ac:picMkLst>
        </pc:picChg>
      </pc:sldChg>
      <pc:sldChg chg="delSp add del">
        <pc:chgData name="李 梦露" userId="0790ec3482140f18" providerId="LiveId" clId="{DA84F4DA-8344-443B-8F23-81FC000117BD}" dt="2018-07-20T01:10:59.944" v="2687" actId="2696"/>
        <pc:sldMkLst>
          <pc:docMk/>
          <pc:sldMk cId="636274342" sldId="268"/>
        </pc:sldMkLst>
        <pc:graphicFrameChg chg="del">
          <ac:chgData name="李 梦露" userId="0790ec3482140f18" providerId="LiveId" clId="{DA84F4DA-8344-443B-8F23-81FC000117BD}" dt="2018-07-20T01:10:54.618" v="2686" actId="478"/>
          <ac:graphicFrameMkLst>
            <pc:docMk/>
            <pc:sldMk cId="636274342" sldId="268"/>
            <ac:graphicFrameMk id="12" creationId="{DF4CC49A-F1C1-4043-9C0D-8241E8D4968D}"/>
          </ac:graphicFrameMkLst>
        </pc:graphicFrameChg>
      </pc:sldChg>
      <pc:sldChg chg="del">
        <pc:chgData name="李 梦露" userId="0790ec3482140f18" providerId="LiveId" clId="{DA84F4DA-8344-443B-8F23-81FC000117BD}" dt="2018-07-19T10:27:35.506" v="284" actId="2696"/>
        <pc:sldMkLst>
          <pc:docMk/>
          <pc:sldMk cId="2483571084" sldId="268"/>
        </pc:sldMkLst>
      </pc:sldChg>
      <pc:sldChg chg="addSp delSp modSp add ord">
        <pc:chgData name="李 梦露" userId="0790ec3482140f18" providerId="LiveId" clId="{DA84F4DA-8344-443B-8F23-81FC000117BD}" dt="2018-07-20T02:05:12.059" v="4088" actId="20577"/>
        <pc:sldMkLst>
          <pc:docMk/>
          <pc:sldMk cId="2851238822" sldId="268"/>
        </pc:sldMkLst>
        <pc:spChg chg="mod">
          <ac:chgData name="李 梦露" userId="0790ec3482140f18" providerId="LiveId" clId="{DA84F4DA-8344-443B-8F23-81FC000117BD}" dt="2018-07-20T02:05:12.059" v="4088" actId="20577"/>
          <ac:spMkLst>
            <pc:docMk/>
            <pc:sldMk cId="2851238822" sldId="268"/>
            <ac:spMk id="2" creationId="{06B42AD6-D6E6-42C5-BAA9-3702A403205C}"/>
          </ac:spMkLst>
        </pc:spChg>
        <pc:spChg chg="del">
          <ac:chgData name="李 梦露" userId="0790ec3482140f18" providerId="LiveId" clId="{DA84F4DA-8344-443B-8F23-81FC000117BD}" dt="2018-07-20T01:11:12.094" v="2690" actId="478"/>
          <ac:spMkLst>
            <pc:docMk/>
            <pc:sldMk cId="2851238822" sldId="268"/>
            <ac:spMk id="3" creationId="{C0C453F8-2B7A-4212-8909-00CE6EF64DC4}"/>
          </ac:spMkLst>
        </pc:spChg>
        <pc:spChg chg="del">
          <ac:chgData name="李 梦露" userId="0790ec3482140f18" providerId="LiveId" clId="{DA84F4DA-8344-443B-8F23-81FC000117BD}" dt="2018-07-20T01:11:12.094" v="2690" actId="478"/>
          <ac:spMkLst>
            <pc:docMk/>
            <pc:sldMk cId="2851238822" sldId="268"/>
            <ac:spMk id="4" creationId="{7C2E7A6D-1E14-4120-A003-BDC37B7A4D26}"/>
          </ac:spMkLst>
        </pc:spChg>
        <pc:spChg chg="del">
          <ac:chgData name="李 梦露" userId="0790ec3482140f18" providerId="LiveId" clId="{DA84F4DA-8344-443B-8F23-81FC000117BD}" dt="2018-07-20T01:11:12.094" v="2690" actId="478"/>
          <ac:spMkLst>
            <pc:docMk/>
            <pc:sldMk cId="2851238822" sldId="268"/>
            <ac:spMk id="6" creationId="{EBA8CB09-BF3B-4295-882D-B4CE009CA5D5}"/>
          </ac:spMkLst>
        </pc:spChg>
        <pc:spChg chg="del">
          <ac:chgData name="李 梦露" userId="0790ec3482140f18" providerId="LiveId" clId="{DA84F4DA-8344-443B-8F23-81FC000117BD}" dt="2018-07-20T01:11:12.094" v="2690" actId="478"/>
          <ac:spMkLst>
            <pc:docMk/>
            <pc:sldMk cId="2851238822" sldId="268"/>
            <ac:spMk id="7" creationId="{E016E5B8-0C77-40F0-B31F-8D0F622B76D6}"/>
          </ac:spMkLst>
        </pc:spChg>
        <pc:spChg chg="del">
          <ac:chgData name="李 梦露" userId="0790ec3482140f18" providerId="LiveId" clId="{DA84F4DA-8344-443B-8F23-81FC000117BD}" dt="2018-07-20T01:11:12.094" v="2690" actId="478"/>
          <ac:spMkLst>
            <pc:docMk/>
            <pc:sldMk cId="2851238822" sldId="268"/>
            <ac:spMk id="8" creationId="{5A53BE36-FEDA-4EE5-9BCE-5BBC0E8BA130}"/>
          </ac:spMkLst>
        </pc:spChg>
        <pc:spChg chg="add del mod">
          <ac:chgData name="李 梦露" userId="0790ec3482140f18" providerId="LiveId" clId="{DA84F4DA-8344-443B-8F23-81FC000117BD}" dt="2018-07-20T01:12:29.471" v="2735"/>
          <ac:spMkLst>
            <pc:docMk/>
            <pc:sldMk cId="2851238822" sldId="268"/>
            <ac:spMk id="10" creationId="{B78AB322-E0BE-40CC-B827-8C15325F837F}"/>
          </ac:spMkLst>
        </pc:spChg>
        <pc:spChg chg="add mod">
          <ac:chgData name="李 梦露" userId="0790ec3482140f18" providerId="LiveId" clId="{DA84F4DA-8344-443B-8F23-81FC000117BD}" dt="2018-07-20T01:20:11.622" v="2829" actId="1076"/>
          <ac:spMkLst>
            <pc:docMk/>
            <pc:sldMk cId="2851238822" sldId="268"/>
            <ac:spMk id="13" creationId="{A4A27C2E-C53B-4D33-8DC1-9187A06009F3}"/>
          </ac:spMkLst>
        </pc:spChg>
        <pc:spChg chg="add mod">
          <ac:chgData name="李 梦露" userId="0790ec3482140f18" providerId="LiveId" clId="{DA84F4DA-8344-443B-8F23-81FC000117BD}" dt="2018-07-20T01:35:31.775" v="3380" actId="1076"/>
          <ac:spMkLst>
            <pc:docMk/>
            <pc:sldMk cId="2851238822" sldId="268"/>
            <ac:spMk id="14" creationId="{256F20B6-B959-421D-872A-52A08B293F0C}"/>
          </ac:spMkLst>
        </pc:spChg>
        <pc:spChg chg="add del mod">
          <ac:chgData name="李 梦露" userId="0790ec3482140f18" providerId="LiveId" clId="{DA84F4DA-8344-443B-8F23-81FC000117BD}" dt="2018-07-20T01:21:50.543" v="2999" actId="478"/>
          <ac:spMkLst>
            <pc:docMk/>
            <pc:sldMk cId="2851238822" sldId="268"/>
            <ac:spMk id="15" creationId="{CB6C79BD-943D-455E-A3F1-CA0CE7A622D8}"/>
          </ac:spMkLst>
        </pc:spChg>
        <pc:spChg chg="add mod">
          <ac:chgData name="李 梦露" userId="0790ec3482140f18" providerId="LiveId" clId="{DA84F4DA-8344-443B-8F23-81FC000117BD}" dt="2018-07-20T01:22:29.344" v="3064" actId="403"/>
          <ac:spMkLst>
            <pc:docMk/>
            <pc:sldMk cId="2851238822" sldId="268"/>
            <ac:spMk id="16" creationId="{4C6AE0B5-279C-4112-9CC8-4903584D3842}"/>
          </ac:spMkLst>
        </pc:spChg>
        <pc:picChg chg="del">
          <ac:chgData name="李 梦露" userId="0790ec3482140f18" providerId="LiveId" clId="{DA84F4DA-8344-443B-8F23-81FC000117BD}" dt="2018-07-20T01:11:12.094" v="2690" actId="478"/>
          <ac:picMkLst>
            <pc:docMk/>
            <pc:sldMk cId="2851238822" sldId="268"/>
            <ac:picMk id="5" creationId="{4569D357-3238-41D9-A29C-59BD4A74C7BB}"/>
          </ac:picMkLst>
        </pc:picChg>
        <pc:picChg chg="add del mod">
          <ac:chgData name="李 梦露" userId="0790ec3482140f18" providerId="LiveId" clId="{DA84F4DA-8344-443B-8F23-81FC000117BD}" dt="2018-07-20T01:21:52.697" v="3000"/>
          <ac:picMkLst>
            <pc:docMk/>
            <pc:sldMk cId="2851238822" sldId="268"/>
            <ac:picMk id="11" creationId="{11A8EBDC-6176-4DEA-AF87-2DFCDE184E67}"/>
          </ac:picMkLst>
        </pc:picChg>
        <pc:picChg chg="add mod modCrop">
          <ac:chgData name="李 梦露" userId="0790ec3482140f18" providerId="LiveId" clId="{DA84F4DA-8344-443B-8F23-81FC000117BD}" dt="2018-07-20T01:20:03.925" v="2825" actId="1076"/>
          <ac:picMkLst>
            <pc:docMk/>
            <pc:sldMk cId="2851238822" sldId="268"/>
            <ac:picMk id="12" creationId="{8706CC0A-7398-49C7-BC7E-CEB1E88C4B9A}"/>
          </ac:picMkLst>
        </pc:picChg>
        <pc:picChg chg="add">
          <ac:chgData name="李 梦露" userId="0790ec3482140f18" providerId="LiveId" clId="{DA84F4DA-8344-443B-8F23-81FC000117BD}" dt="2018-07-20T01:22:23.333" v="3061"/>
          <ac:picMkLst>
            <pc:docMk/>
            <pc:sldMk cId="2851238822" sldId="268"/>
            <ac:picMk id="17" creationId="{8B2C807A-4AFB-4318-9EF2-4F31740E7DA2}"/>
          </ac:picMkLst>
        </pc:picChg>
      </pc:sldChg>
      <pc:sldChg chg="addSp delSp modSp add">
        <pc:chgData name="李 梦露" userId="0790ec3482140f18" providerId="LiveId" clId="{DA84F4DA-8344-443B-8F23-81FC000117BD}" dt="2018-07-20T02:05:10.590" v="4087" actId="20577"/>
        <pc:sldMkLst>
          <pc:docMk/>
          <pc:sldMk cId="1914820339" sldId="269"/>
        </pc:sldMkLst>
        <pc:spChg chg="mod">
          <ac:chgData name="李 梦露" userId="0790ec3482140f18" providerId="LiveId" clId="{DA84F4DA-8344-443B-8F23-81FC000117BD}" dt="2018-07-20T02:05:10.590" v="4087" actId="20577"/>
          <ac:spMkLst>
            <pc:docMk/>
            <pc:sldMk cId="1914820339" sldId="269"/>
            <ac:spMk id="2" creationId="{06B42AD6-D6E6-42C5-BAA9-3702A403205C}"/>
          </ac:spMkLst>
        </pc:spChg>
        <pc:spChg chg="add mod ord topLvl">
          <ac:chgData name="李 梦露" userId="0790ec3482140f18" providerId="LiveId" clId="{DA84F4DA-8344-443B-8F23-81FC000117BD}" dt="2018-07-20T01:27:08.970" v="3162" actId="165"/>
          <ac:spMkLst>
            <pc:docMk/>
            <pc:sldMk cId="1914820339" sldId="269"/>
            <ac:spMk id="5" creationId="{926EECC8-0944-44C7-9FDC-85A3D56C95FF}"/>
          </ac:spMkLst>
        </pc:spChg>
        <pc:spChg chg="add mod topLvl">
          <ac:chgData name="李 梦露" userId="0790ec3482140f18" providerId="LiveId" clId="{DA84F4DA-8344-443B-8F23-81FC000117BD}" dt="2018-07-20T01:27:08.970" v="3162" actId="165"/>
          <ac:spMkLst>
            <pc:docMk/>
            <pc:sldMk cId="1914820339" sldId="269"/>
            <ac:spMk id="6" creationId="{DE7470D7-D595-48BD-AEEB-EF5A59DADF64}"/>
          </ac:spMkLst>
        </pc:spChg>
        <pc:spChg chg="del">
          <ac:chgData name="李 梦露" userId="0790ec3482140f18" providerId="LiveId" clId="{DA84F4DA-8344-443B-8F23-81FC000117BD}" dt="2018-07-20T01:23:16.196" v="3068" actId="478"/>
          <ac:spMkLst>
            <pc:docMk/>
            <pc:sldMk cId="1914820339" sldId="269"/>
            <ac:spMk id="13" creationId="{A4A27C2E-C53B-4D33-8DC1-9187A06009F3}"/>
          </ac:spMkLst>
        </pc:spChg>
        <pc:spChg chg="mod">
          <ac:chgData name="李 梦露" userId="0790ec3482140f18" providerId="LiveId" clId="{DA84F4DA-8344-443B-8F23-81FC000117BD}" dt="2018-07-20T01:34:42.314" v="3321" actId="113"/>
          <ac:spMkLst>
            <pc:docMk/>
            <pc:sldMk cId="1914820339" sldId="269"/>
            <ac:spMk id="14" creationId="{256F20B6-B959-421D-872A-52A08B293F0C}"/>
          </ac:spMkLst>
        </pc:spChg>
        <pc:spChg chg="add mod topLvl">
          <ac:chgData name="李 梦露" userId="0790ec3482140f18" providerId="LiveId" clId="{DA84F4DA-8344-443B-8F23-81FC000117BD}" dt="2018-07-20T01:27:08.970" v="3162" actId="165"/>
          <ac:spMkLst>
            <pc:docMk/>
            <pc:sldMk cId="1914820339" sldId="269"/>
            <ac:spMk id="15" creationId="{D1E40BD0-68EE-409E-A516-A1B1EE1F81BD}"/>
          </ac:spMkLst>
        </pc:spChg>
        <pc:spChg chg="mod">
          <ac:chgData name="李 梦露" userId="0790ec3482140f18" providerId="LiveId" clId="{DA84F4DA-8344-443B-8F23-81FC000117BD}" dt="2018-07-20T01:23:20.647" v="3101" actId="27636"/>
          <ac:spMkLst>
            <pc:docMk/>
            <pc:sldMk cId="1914820339" sldId="269"/>
            <ac:spMk id="16" creationId="{4C6AE0B5-279C-4112-9CC8-4903584D3842}"/>
          </ac:spMkLst>
        </pc:spChg>
        <pc:spChg chg="add mod topLvl">
          <ac:chgData name="李 梦露" userId="0790ec3482140f18" providerId="LiveId" clId="{DA84F4DA-8344-443B-8F23-81FC000117BD}" dt="2018-07-20T01:27:08.970" v="3162" actId="165"/>
          <ac:spMkLst>
            <pc:docMk/>
            <pc:sldMk cId="1914820339" sldId="269"/>
            <ac:spMk id="18" creationId="{7A186D8B-EB62-435B-B5EB-B82B1122C782}"/>
          </ac:spMkLst>
        </pc:spChg>
        <pc:spChg chg="del mod topLvl">
          <ac:chgData name="李 梦露" userId="0790ec3482140f18" providerId="LiveId" clId="{DA84F4DA-8344-443B-8F23-81FC000117BD}" dt="2018-07-20T01:30:07.993" v="3204" actId="478"/>
          <ac:spMkLst>
            <pc:docMk/>
            <pc:sldMk cId="1914820339" sldId="269"/>
            <ac:spMk id="21" creationId="{7F615377-A5DE-4EAE-8242-B78515C787D5}"/>
          </ac:spMkLst>
        </pc:spChg>
        <pc:spChg chg="del mod topLvl">
          <ac:chgData name="李 梦露" userId="0790ec3482140f18" providerId="LiveId" clId="{DA84F4DA-8344-443B-8F23-81FC000117BD}" dt="2018-07-20T01:30:07.993" v="3204" actId="478"/>
          <ac:spMkLst>
            <pc:docMk/>
            <pc:sldMk cId="1914820339" sldId="269"/>
            <ac:spMk id="22" creationId="{223EF0AD-AF10-4279-B536-685A5A16F9AF}"/>
          </ac:spMkLst>
        </pc:spChg>
        <pc:spChg chg="mod topLvl">
          <ac:chgData name="李 梦露" userId="0790ec3482140f18" providerId="LiveId" clId="{DA84F4DA-8344-443B-8F23-81FC000117BD}" dt="2018-07-20T01:30:18.381" v="3207" actId="164"/>
          <ac:spMkLst>
            <pc:docMk/>
            <pc:sldMk cId="1914820339" sldId="269"/>
            <ac:spMk id="23" creationId="{0CE10F7F-3452-4330-90EC-B5376A515331}"/>
          </ac:spMkLst>
        </pc:spChg>
        <pc:spChg chg="mod topLvl">
          <ac:chgData name="李 梦露" userId="0790ec3482140f18" providerId="LiveId" clId="{DA84F4DA-8344-443B-8F23-81FC000117BD}" dt="2018-07-20T01:30:18.381" v="3207" actId="164"/>
          <ac:spMkLst>
            <pc:docMk/>
            <pc:sldMk cId="1914820339" sldId="269"/>
            <ac:spMk id="24" creationId="{89BF6894-E517-4383-8A6E-CB5D6D307152}"/>
          </ac:spMkLst>
        </pc:spChg>
        <pc:spChg chg="mod topLvl">
          <ac:chgData name="李 梦露" userId="0790ec3482140f18" providerId="LiveId" clId="{DA84F4DA-8344-443B-8F23-81FC000117BD}" dt="2018-07-20T01:30:41.962" v="3215" actId="164"/>
          <ac:spMkLst>
            <pc:docMk/>
            <pc:sldMk cId="1914820339" sldId="269"/>
            <ac:spMk id="28" creationId="{E6F6E10A-49EB-4B49-8173-679FBE78AF09}"/>
          </ac:spMkLst>
        </pc:spChg>
        <pc:spChg chg="mod topLvl">
          <ac:chgData name="李 梦露" userId="0790ec3482140f18" providerId="LiveId" clId="{DA84F4DA-8344-443B-8F23-81FC000117BD}" dt="2018-07-20T01:30:41.962" v="3215" actId="164"/>
          <ac:spMkLst>
            <pc:docMk/>
            <pc:sldMk cId="1914820339" sldId="269"/>
            <ac:spMk id="29" creationId="{22198159-6D6B-42ED-8DED-629B9836ED51}"/>
          </ac:spMkLst>
        </pc:spChg>
        <pc:spChg chg="del mod topLvl">
          <ac:chgData name="李 梦露" userId="0790ec3482140f18" providerId="LiveId" clId="{DA84F4DA-8344-443B-8F23-81FC000117BD}" dt="2018-07-20T01:30:36.312" v="3213" actId="478"/>
          <ac:spMkLst>
            <pc:docMk/>
            <pc:sldMk cId="1914820339" sldId="269"/>
            <ac:spMk id="30" creationId="{B17A948E-40E2-453B-B3CB-56D7E7EC42D4}"/>
          </ac:spMkLst>
        </pc:spChg>
        <pc:spChg chg="del mod topLvl">
          <ac:chgData name="李 梦露" userId="0790ec3482140f18" providerId="LiveId" clId="{DA84F4DA-8344-443B-8F23-81FC000117BD}" dt="2018-07-20T01:30:35.378" v="3212" actId="478"/>
          <ac:spMkLst>
            <pc:docMk/>
            <pc:sldMk cId="1914820339" sldId="269"/>
            <ac:spMk id="31" creationId="{B5430CC3-009D-4E1C-908E-38632532C618}"/>
          </ac:spMkLst>
        </pc:spChg>
        <pc:grpChg chg="add del mod">
          <ac:chgData name="李 梦露" userId="0790ec3482140f18" providerId="LiveId" clId="{DA84F4DA-8344-443B-8F23-81FC000117BD}" dt="2018-07-20T01:27:12.933" v="3163" actId="478"/>
          <ac:grpSpMkLst>
            <pc:docMk/>
            <pc:sldMk cId="1914820339" sldId="269"/>
            <ac:grpSpMk id="7" creationId="{050ED8C6-66A2-40AB-99BF-C58240F193C2}"/>
          </ac:grpSpMkLst>
        </pc:grpChg>
        <pc:grpChg chg="add del mod">
          <ac:chgData name="李 梦露" userId="0790ec3482140f18" providerId="LiveId" clId="{DA84F4DA-8344-443B-8F23-81FC000117BD}" dt="2018-07-20T01:30:00.755" v="3202" actId="165"/>
          <ac:grpSpMkLst>
            <pc:docMk/>
            <pc:sldMk cId="1914820339" sldId="269"/>
            <ac:grpSpMk id="8" creationId="{F17F449F-5567-42C0-A826-F95D4D2114E8}"/>
          </ac:grpSpMkLst>
        </pc:grpChg>
        <pc:grpChg chg="add mod">
          <ac:chgData name="李 梦露" userId="0790ec3482140f18" providerId="LiveId" clId="{DA84F4DA-8344-443B-8F23-81FC000117BD}" dt="2018-07-20T01:30:20.958" v="3208" actId="1076"/>
          <ac:grpSpMkLst>
            <pc:docMk/>
            <pc:sldMk cId="1914820339" sldId="269"/>
            <ac:grpSpMk id="11" creationId="{1B1253DB-FD1E-45E6-A523-144D5E235E58}"/>
          </ac:grpSpMkLst>
        </pc:grpChg>
        <pc:grpChg chg="add del mod">
          <ac:chgData name="李 梦露" userId="0790ec3482140f18" providerId="LiveId" clId="{DA84F4DA-8344-443B-8F23-81FC000117BD}" dt="2018-07-20T01:28:12.822" v="3178" actId="165"/>
          <ac:grpSpMkLst>
            <pc:docMk/>
            <pc:sldMk cId="1914820339" sldId="269"/>
            <ac:grpSpMk id="19" creationId="{69A33C80-77FF-45E3-905A-1E9F105D189B}"/>
          </ac:grpSpMkLst>
        </pc:grpChg>
        <pc:grpChg chg="add del mod">
          <ac:chgData name="李 梦露" userId="0790ec3482140f18" providerId="LiveId" clId="{DA84F4DA-8344-443B-8F23-81FC000117BD}" dt="2018-07-20T01:30:25.972" v="3210" actId="165"/>
          <ac:grpSpMkLst>
            <pc:docMk/>
            <pc:sldMk cId="1914820339" sldId="269"/>
            <ac:grpSpMk id="26" creationId="{2D39427F-9B9C-4C7D-AEA3-11D76E28C519}"/>
          </ac:grpSpMkLst>
        </pc:grpChg>
        <pc:grpChg chg="add mod">
          <ac:chgData name="李 梦露" userId="0790ec3482140f18" providerId="LiveId" clId="{DA84F4DA-8344-443B-8F23-81FC000117BD}" dt="2018-07-20T01:30:47.886" v="3216" actId="1076"/>
          <ac:grpSpMkLst>
            <pc:docMk/>
            <pc:sldMk cId="1914820339" sldId="269"/>
            <ac:grpSpMk id="32" creationId="{A730B761-FE1D-4448-896A-0E0683DC22EB}"/>
          </ac:grpSpMkLst>
        </pc:grpChg>
        <pc:picChg chg="add mod topLvl modCrop">
          <ac:chgData name="李 梦露" userId="0790ec3482140f18" providerId="LiveId" clId="{DA84F4DA-8344-443B-8F23-81FC000117BD}" dt="2018-07-20T01:27:08.970" v="3162" actId="165"/>
          <ac:picMkLst>
            <pc:docMk/>
            <pc:sldMk cId="1914820339" sldId="269"/>
            <ac:picMk id="4" creationId="{43772C2F-8FC6-427A-9ABB-808172446FD9}"/>
          </ac:picMkLst>
        </pc:picChg>
        <pc:picChg chg="add mod">
          <ac:chgData name="李 梦露" userId="0790ec3482140f18" providerId="LiveId" clId="{DA84F4DA-8344-443B-8F23-81FC000117BD}" dt="2018-07-20T01:30:53.654" v="3218" actId="1076"/>
          <ac:picMkLst>
            <pc:docMk/>
            <pc:sldMk cId="1914820339" sldId="269"/>
            <ac:picMk id="10" creationId="{DBD9CB6B-80F7-4C8C-BF51-FF9DFD93A756}"/>
          </ac:picMkLst>
        </pc:picChg>
        <pc:picChg chg="del">
          <ac:chgData name="李 梦露" userId="0790ec3482140f18" providerId="LiveId" clId="{DA84F4DA-8344-443B-8F23-81FC000117BD}" dt="2018-07-20T01:23:15.016" v="3067" actId="478"/>
          <ac:picMkLst>
            <pc:docMk/>
            <pc:sldMk cId="1914820339" sldId="269"/>
            <ac:picMk id="12" creationId="{8706CC0A-7398-49C7-BC7E-CEB1E88C4B9A}"/>
          </ac:picMkLst>
        </pc:picChg>
        <pc:picChg chg="del">
          <ac:chgData name="李 梦露" userId="0790ec3482140f18" providerId="LiveId" clId="{DA84F4DA-8344-443B-8F23-81FC000117BD}" dt="2018-07-20T01:23:14.472" v="3066" actId="478"/>
          <ac:picMkLst>
            <pc:docMk/>
            <pc:sldMk cId="1914820339" sldId="269"/>
            <ac:picMk id="17" creationId="{8B2C807A-4AFB-4318-9EF2-4F31740E7DA2}"/>
          </ac:picMkLst>
        </pc:picChg>
        <pc:picChg chg="mod topLvl modCrop">
          <ac:chgData name="李 梦露" userId="0790ec3482140f18" providerId="LiveId" clId="{DA84F4DA-8344-443B-8F23-81FC000117BD}" dt="2018-07-20T01:30:18.381" v="3207" actId="164"/>
          <ac:picMkLst>
            <pc:docMk/>
            <pc:sldMk cId="1914820339" sldId="269"/>
            <ac:picMk id="20" creationId="{678ED844-8337-41DA-A316-1F65936C3324}"/>
          </ac:picMkLst>
        </pc:picChg>
        <pc:picChg chg="add del mod">
          <ac:chgData name="李 梦露" userId="0790ec3482140f18" providerId="LiveId" clId="{DA84F4DA-8344-443B-8F23-81FC000117BD}" dt="2018-07-20T01:29:52.562" v="3199" actId="478"/>
          <ac:picMkLst>
            <pc:docMk/>
            <pc:sldMk cId="1914820339" sldId="269"/>
            <ac:picMk id="25" creationId="{EB7826E7-7088-4F9E-90FE-A2332B4BC54D}"/>
          </ac:picMkLst>
        </pc:picChg>
        <pc:picChg chg="mod topLvl modCrop">
          <ac:chgData name="李 梦露" userId="0790ec3482140f18" providerId="LiveId" clId="{DA84F4DA-8344-443B-8F23-81FC000117BD}" dt="2018-07-20T01:30:41.962" v="3215" actId="164"/>
          <ac:picMkLst>
            <pc:docMk/>
            <pc:sldMk cId="1914820339" sldId="269"/>
            <ac:picMk id="27" creationId="{14782E45-D3AA-4998-AFCA-C81C3CD24FCA}"/>
          </ac:picMkLst>
        </pc:picChg>
      </pc:sldChg>
      <pc:sldChg chg="modSp del">
        <pc:chgData name="李 梦露" userId="0790ec3482140f18" providerId="LiveId" clId="{DA84F4DA-8344-443B-8F23-81FC000117BD}" dt="2018-07-19T10:27:35.184" v="274" actId="2696"/>
        <pc:sldMkLst>
          <pc:docMk/>
          <pc:sldMk cId="3689208932" sldId="269"/>
        </pc:sldMkLst>
        <pc:spChg chg="mod">
          <ac:chgData name="李 梦露" userId="0790ec3482140f18" providerId="LiveId" clId="{DA84F4DA-8344-443B-8F23-81FC000117BD}" dt="2018-07-19T10:22:01.760" v="108"/>
          <ac:spMkLst>
            <pc:docMk/>
            <pc:sldMk cId="3689208932" sldId="269"/>
            <ac:spMk id="9" creationId="{F3CB7FBF-2BAA-4203-873F-8226910B7F50}"/>
          </ac:spMkLst>
        </pc:spChg>
        <pc:spChg chg="mod">
          <ac:chgData name="李 梦露" userId="0790ec3482140f18" providerId="LiveId" clId="{DA84F4DA-8344-443B-8F23-81FC000117BD}" dt="2018-07-19T10:22:01.760" v="108"/>
          <ac:spMkLst>
            <pc:docMk/>
            <pc:sldMk cId="3689208932" sldId="269"/>
            <ac:spMk id="10" creationId="{EDD1AA00-B9AA-4AF2-8264-EAAF0DD100E5}"/>
          </ac:spMkLst>
        </pc:spChg>
        <pc:picChg chg="mod">
          <ac:chgData name="李 梦露" userId="0790ec3482140f18" providerId="LiveId" clId="{DA84F4DA-8344-443B-8F23-81FC000117BD}" dt="2018-07-19T10:22:01.760" v="108"/>
          <ac:picMkLst>
            <pc:docMk/>
            <pc:sldMk cId="3689208932" sldId="269"/>
            <ac:picMk id="5" creationId="{17CCBFD5-C8BA-4761-995F-BBD2ACC545DC}"/>
          </ac:picMkLst>
        </pc:picChg>
        <pc:picChg chg="mod">
          <ac:chgData name="李 梦露" userId="0790ec3482140f18" providerId="LiveId" clId="{DA84F4DA-8344-443B-8F23-81FC000117BD}" dt="2018-07-19T10:22:01.760" v="108"/>
          <ac:picMkLst>
            <pc:docMk/>
            <pc:sldMk cId="3689208932" sldId="269"/>
            <ac:picMk id="8" creationId="{631369A7-1F57-45D0-9DAA-91AD49FDDE87}"/>
          </ac:picMkLst>
        </pc:picChg>
      </pc:sldChg>
      <pc:sldChg chg="addSp delSp modSp add">
        <pc:chgData name="李 梦露" userId="0790ec3482140f18" providerId="LiveId" clId="{DA84F4DA-8344-443B-8F23-81FC000117BD}" dt="2018-07-20T02:07:27.505" v="4144" actId="1076"/>
        <pc:sldMkLst>
          <pc:docMk/>
          <pc:sldMk cId="388933437" sldId="270"/>
        </pc:sldMkLst>
        <pc:spChg chg="mod">
          <ac:chgData name="李 梦露" userId="0790ec3482140f18" providerId="LiveId" clId="{DA84F4DA-8344-443B-8F23-81FC000117BD}" dt="2018-07-20T02:05:06.529" v="4085" actId="20577"/>
          <ac:spMkLst>
            <pc:docMk/>
            <pc:sldMk cId="388933437" sldId="270"/>
            <ac:spMk id="2" creationId="{06B42AD6-D6E6-42C5-BAA9-3702A403205C}"/>
          </ac:spMkLst>
        </pc:spChg>
        <pc:spChg chg="mod">
          <ac:chgData name="李 梦露" userId="0790ec3482140f18" providerId="LiveId" clId="{DA84F4DA-8344-443B-8F23-81FC000117BD}" dt="2018-07-20T01:46:23.591" v="3607" actId="1076"/>
          <ac:spMkLst>
            <pc:docMk/>
            <pc:sldMk cId="388933437" sldId="270"/>
            <ac:spMk id="14" creationId="{256F20B6-B959-421D-872A-52A08B293F0C}"/>
          </ac:spMkLst>
        </pc:spChg>
        <pc:spChg chg="mod">
          <ac:chgData name="李 梦露" userId="0790ec3482140f18" providerId="LiveId" clId="{DA84F4DA-8344-443B-8F23-81FC000117BD}" dt="2018-07-20T01:37:29.372" v="3448"/>
          <ac:spMkLst>
            <pc:docMk/>
            <pc:sldMk cId="388933437" sldId="270"/>
            <ac:spMk id="16" creationId="{4C6AE0B5-279C-4112-9CC8-4903584D3842}"/>
          </ac:spMkLst>
        </pc:spChg>
        <pc:grpChg chg="del">
          <ac:chgData name="李 梦露" userId="0790ec3482140f18" providerId="LiveId" clId="{DA84F4DA-8344-443B-8F23-81FC000117BD}" dt="2018-07-20T01:37:51.187" v="3450" actId="478"/>
          <ac:grpSpMkLst>
            <pc:docMk/>
            <pc:sldMk cId="388933437" sldId="270"/>
            <ac:grpSpMk id="11" creationId="{1B1253DB-FD1E-45E6-A523-144D5E235E58}"/>
          </ac:grpSpMkLst>
        </pc:grpChg>
        <pc:grpChg chg="del">
          <ac:chgData name="李 梦露" userId="0790ec3482140f18" providerId="LiveId" clId="{DA84F4DA-8344-443B-8F23-81FC000117BD}" dt="2018-07-20T01:37:49.786" v="3449" actId="478"/>
          <ac:grpSpMkLst>
            <pc:docMk/>
            <pc:sldMk cId="388933437" sldId="270"/>
            <ac:grpSpMk id="32" creationId="{A730B761-FE1D-4448-896A-0E0683DC22EB}"/>
          </ac:grpSpMkLst>
        </pc:grpChg>
        <pc:picChg chg="del">
          <ac:chgData name="李 梦露" userId="0790ec3482140f18" providerId="LiveId" clId="{DA84F4DA-8344-443B-8F23-81FC000117BD}" dt="2018-07-20T01:37:52.514" v="3451" actId="478"/>
          <ac:picMkLst>
            <pc:docMk/>
            <pc:sldMk cId="388933437" sldId="270"/>
            <ac:picMk id="10" creationId="{DBD9CB6B-80F7-4C8C-BF51-FF9DFD93A756}"/>
          </ac:picMkLst>
        </pc:picChg>
        <pc:picChg chg="add mod">
          <ac:chgData name="李 梦露" userId="0790ec3482140f18" providerId="LiveId" clId="{DA84F4DA-8344-443B-8F23-81FC000117BD}" dt="2018-07-20T02:07:17.351" v="4139" actId="14100"/>
          <ac:picMkLst>
            <pc:docMk/>
            <pc:sldMk cId="388933437" sldId="270"/>
            <ac:picMk id="15" creationId="{C5306E96-A619-4250-9EDC-4CA15BF2817D}"/>
          </ac:picMkLst>
        </pc:picChg>
        <pc:picChg chg="add mod">
          <ac:chgData name="李 梦露" userId="0790ec3482140f18" providerId="LiveId" clId="{DA84F4DA-8344-443B-8F23-81FC000117BD}" dt="2018-07-20T02:07:21.072" v="4141" actId="1076"/>
          <ac:picMkLst>
            <pc:docMk/>
            <pc:sldMk cId="388933437" sldId="270"/>
            <ac:picMk id="17" creationId="{1460D910-EFCB-4770-A408-9B0E8D74EE62}"/>
          </ac:picMkLst>
        </pc:picChg>
        <pc:picChg chg="add mod">
          <ac:chgData name="李 梦露" userId="0790ec3482140f18" providerId="LiveId" clId="{DA84F4DA-8344-443B-8F23-81FC000117BD}" dt="2018-07-20T02:07:27.505" v="4144" actId="1076"/>
          <ac:picMkLst>
            <pc:docMk/>
            <pc:sldMk cId="388933437" sldId="270"/>
            <ac:picMk id="18" creationId="{61653D5D-E3C0-4C94-94A5-283ABC510313}"/>
          </ac:picMkLst>
        </pc:picChg>
      </pc:sldChg>
      <pc:sldChg chg="modSp del">
        <pc:chgData name="李 梦露" userId="0790ec3482140f18" providerId="LiveId" clId="{DA84F4DA-8344-443B-8F23-81FC000117BD}" dt="2018-07-19T10:27:35.205" v="275" actId="2696"/>
        <pc:sldMkLst>
          <pc:docMk/>
          <pc:sldMk cId="2164292849" sldId="270"/>
        </pc:sldMkLst>
        <pc:spChg chg="mod">
          <ac:chgData name="李 梦露" userId="0790ec3482140f18" providerId="LiveId" clId="{DA84F4DA-8344-443B-8F23-81FC000117BD}" dt="2018-07-19T10:22:01.760" v="108"/>
          <ac:spMkLst>
            <pc:docMk/>
            <pc:sldMk cId="2164292849" sldId="270"/>
            <ac:spMk id="3" creationId="{B1E6CC41-59D1-413E-A499-180BFB8F0EE1}"/>
          </ac:spMkLst>
        </pc:spChg>
        <pc:spChg chg="mod">
          <ac:chgData name="李 梦露" userId="0790ec3482140f18" providerId="LiveId" clId="{DA84F4DA-8344-443B-8F23-81FC000117BD}" dt="2018-07-19T10:22:01.760" v="108"/>
          <ac:spMkLst>
            <pc:docMk/>
            <pc:sldMk cId="2164292849" sldId="270"/>
            <ac:spMk id="19" creationId="{17B51FBF-7641-479F-BCD8-70342C8F390D}"/>
          </ac:spMkLst>
        </pc:spChg>
        <pc:grpChg chg="mod">
          <ac:chgData name="李 梦露" userId="0790ec3482140f18" providerId="LiveId" clId="{DA84F4DA-8344-443B-8F23-81FC000117BD}" dt="2018-07-19T10:22:01.760" v="108"/>
          <ac:grpSpMkLst>
            <pc:docMk/>
            <pc:sldMk cId="2164292849" sldId="270"/>
            <ac:grpSpMk id="17" creationId="{358B2805-EFF4-48B2-BBF0-054B50B1E65E}"/>
          </ac:grpSpMkLst>
        </pc:grpChg>
        <pc:picChg chg="mod">
          <ac:chgData name="李 梦露" userId="0790ec3482140f18" providerId="LiveId" clId="{DA84F4DA-8344-443B-8F23-81FC000117BD}" dt="2018-07-19T10:22:01.760" v="108"/>
          <ac:picMkLst>
            <pc:docMk/>
            <pc:sldMk cId="2164292849" sldId="270"/>
            <ac:picMk id="18" creationId="{0E41374E-D3A3-4B41-BA69-08B3770C6026}"/>
          </ac:picMkLst>
        </pc:picChg>
        <pc:cxnChg chg="mod">
          <ac:chgData name="李 梦露" userId="0790ec3482140f18" providerId="LiveId" clId="{DA84F4DA-8344-443B-8F23-81FC000117BD}" dt="2018-07-19T10:22:01.760" v="108"/>
          <ac:cxnSpMkLst>
            <pc:docMk/>
            <pc:sldMk cId="2164292849" sldId="270"/>
            <ac:cxnSpMk id="7" creationId="{A3431697-DCD1-441D-B868-E3F6157E9FB0}"/>
          </ac:cxnSpMkLst>
        </pc:cxnChg>
        <pc:cxnChg chg="mod">
          <ac:chgData name="李 梦露" userId="0790ec3482140f18" providerId="LiveId" clId="{DA84F4DA-8344-443B-8F23-81FC000117BD}" dt="2018-07-19T10:22:01.760" v="108"/>
          <ac:cxnSpMkLst>
            <pc:docMk/>
            <pc:sldMk cId="2164292849" sldId="270"/>
            <ac:cxnSpMk id="10" creationId="{316FEF79-D503-44DE-BC89-23F66BA70B37}"/>
          </ac:cxnSpMkLst>
        </pc:cxnChg>
        <pc:cxnChg chg="mod">
          <ac:chgData name="李 梦露" userId="0790ec3482140f18" providerId="LiveId" clId="{DA84F4DA-8344-443B-8F23-81FC000117BD}" dt="2018-07-19T10:22:01.760" v="108"/>
          <ac:cxnSpMkLst>
            <pc:docMk/>
            <pc:sldMk cId="2164292849" sldId="270"/>
            <ac:cxnSpMk id="11" creationId="{2497A975-D3D4-4434-9FE8-C0B929C38ADD}"/>
          </ac:cxnSpMkLst>
        </pc:cxnChg>
      </pc:sldChg>
      <pc:sldChg chg="addSp delSp modSp add">
        <pc:chgData name="李 梦露" userId="0790ec3482140f18" providerId="LiveId" clId="{DA84F4DA-8344-443B-8F23-81FC000117BD}" dt="2018-07-20T02:05:04.743" v="4084" actId="20577"/>
        <pc:sldMkLst>
          <pc:docMk/>
          <pc:sldMk cId="1645531162" sldId="271"/>
        </pc:sldMkLst>
        <pc:spChg chg="mod">
          <ac:chgData name="李 梦露" userId="0790ec3482140f18" providerId="LiveId" clId="{DA84F4DA-8344-443B-8F23-81FC000117BD}" dt="2018-07-20T02:05:04.743" v="4084" actId="20577"/>
          <ac:spMkLst>
            <pc:docMk/>
            <pc:sldMk cId="1645531162" sldId="271"/>
            <ac:spMk id="2" creationId="{06B42AD6-D6E6-42C5-BAA9-3702A403205C}"/>
          </ac:spMkLst>
        </pc:spChg>
        <pc:spChg chg="add del mod">
          <ac:chgData name="李 梦露" userId="0790ec3482140f18" providerId="LiveId" clId="{DA84F4DA-8344-443B-8F23-81FC000117BD}" dt="2018-07-20T01:48:17.106" v="3695"/>
          <ac:spMkLst>
            <pc:docMk/>
            <pc:sldMk cId="1645531162" sldId="271"/>
            <ac:spMk id="4" creationId="{DE72F42A-DB6F-4A4F-8EF7-B7CC81A2BC5F}"/>
          </ac:spMkLst>
        </pc:spChg>
        <pc:spChg chg="mod">
          <ac:chgData name="李 梦露" userId="0790ec3482140f18" providerId="LiveId" clId="{DA84F4DA-8344-443B-8F23-81FC000117BD}" dt="2018-07-20T01:56:22.125" v="4003" actId="20577"/>
          <ac:spMkLst>
            <pc:docMk/>
            <pc:sldMk cId="1645531162" sldId="271"/>
            <ac:spMk id="14" creationId="{256F20B6-B959-421D-872A-52A08B293F0C}"/>
          </ac:spMkLst>
        </pc:spChg>
        <pc:spChg chg="del">
          <ac:chgData name="李 梦露" userId="0790ec3482140f18" providerId="LiveId" clId="{DA84F4DA-8344-443B-8F23-81FC000117BD}" dt="2018-07-20T01:48:02.263" v="3694" actId="478"/>
          <ac:spMkLst>
            <pc:docMk/>
            <pc:sldMk cId="1645531162" sldId="271"/>
            <ac:spMk id="16" creationId="{4C6AE0B5-279C-4112-9CC8-4903584D3842}"/>
          </ac:spMkLst>
        </pc:spChg>
        <pc:picChg chg="add mod">
          <ac:chgData name="李 梦露" userId="0790ec3482140f18" providerId="LiveId" clId="{DA84F4DA-8344-443B-8F23-81FC000117BD}" dt="2018-07-20T01:48:55.751" v="3709" actId="14100"/>
          <ac:picMkLst>
            <pc:docMk/>
            <pc:sldMk cId="1645531162" sldId="271"/>
            <ac:picMk id="9" creationId="{7D1E511B-CDA8-4B2F-97C7-4FEB70B006F7}"/>
          </ac:picMkLst>
        </pc:picChg>
        <pc:picChg chg="add mod">
          <ac:chgData name="李 梦露" userId="0790ec3482140f18" providerId="LiveId" clId="{DA84F4DA-8344-443B-8F23-81FC000117BD}" dt="2018-07-20T01:48:58.480" v="3711" actId="14100"/>
          <ac:picMkLst>
            <pc:docMk/>
            <pc:sldMk cId="1645531162" sldId="271"/>
            <ac:picMk id="10" creationId="{C49CA399-61D2-4F5C-B888-7F8DC6B88D0F}"/>
          </ac:picMkLst>
        </pc:picChg>
        <pc:picChg chg="add mod">
          <ac:chgData name="李 梦露" userId="0790ec3482140f18" providerId="LiveId" clId="{DA84F4DA-8344-443B-8F23-81FC000117BD}" dt="2018-07-20T01:49:13.015" v="3716" actId="14100"/>
          <ac:picMkLst>
            <pc:docMk/>
            <pc:sldMk cId="1645531162" sldId="271"/>
            <ac:picMk id="11" creationId="{3B17A6F9-9AC2-47F9-82DA-121261706143}"/>
          </ac:picMkLst>
        </pc:picChg>
        <pc:picChg chg="add mod">
          <ac:chgData name="李 梦露" userId="0790ec3482140f18" providerId="LiveId" clId="{DA84F4DA-8344-443B-8F23-81FC000117BD}" dt="2018-07-20T01:49:25.063" v="3720" actId="14100"/>
          <ac:picMkLst>
            <pc:docMk/>
            <pc:sldMk cId="1645531162" sldId="271"/>
            <ac:picMk id="12" creationId="{513882A1-53E6-46CC-97BA-57B1B7439107}"/>
          </ac:picMkLst>
        </pc:picChg>
        <pc:picChg chg="add mod">
          <ac:chgData name="李 梦露" userId="0790ec3482140f18" providerId="LiveId" clId="{DA84F4DA-8344-443B-8F23-81FC000117BD}" dt="2018-07-20T01:49:29.448" v="3721" actId="1076"/>
          <ac:picMkLst>
            <pc:docMk/>
            <pc:sldMk cId="1645531162" sldId="271"/>
            <ac:picMk id="13" creationId="{0E85AF82-7DB9-4F97-951B-6CFF2B1E27D5}"/>
          </ac:picMkLst>
        </pc:picChg>
        <pc:picChg chg="del">
          <ac:chgData name="李 梦露" userId="0790ec3482140f18" providerId="LiveId" clId="{DA84F4DA-8344-443B-8F23-81FC000117BD}" dt="2018-07-20T01:47:11.707" v="3653" actId="478"/>
          <ac:picMkLst>
            <pc:docMk/>
            <pc:sldMk cId="1645531162" sldId="271"/>
            <ac:picMk id="15" creationId="{C5306E96-A619-4250-9EDC-4CA15BF2817D}"/>
          </ac:picMkLst>
        </pc:picChg>
        <pc:picChg chg="del">
          <ac:chgData name="李 梦露" userId="0790ec3482140f18" providerId="LiveId" clId="{DA84F4DA-8344-443B-8F23-81FC000117BD}" dt="2018-07-20T01:47:12.456" v="3654" actId="478"/>
          <ac:picMkLst>
            <pc:docMk/>
            <pc:sldMk cId="1645531162" sldId="271"/>
            <ac:picMk id="17" creationId="{1460D910-EFCB-4770-A408-9B0E8D74EE62}"/>
          </ac:picMkLst>
        </pc:picChg>
        <pc:picChg chg="add mod">
          <ac:chgData name="李 梦露" userId="0790ec3482140f18" providerId="LiveId" clId="{DA84F4DA-8344-443B-8F23-81FC000117BD}" dt="2018-07-20T01:49:39.519" v="3724" actId="14100"/>
          <ac:picMkLst>
            <pc:docMk/>
            <pc:sldMk cId="1645531162" sldId="271"/>
            <ac:picMk id="18" creationId="{8B244DE6-9621-48F7-AC06-3A5F510548B3}"/>
          </ac:picMkLst>
        </pc:picChg>
      </pc:sldChg>
      <pc:sldChg chg="modSp del">
        <pc:chgData name="李 梦露" userId="0790ec3482140f18" providerId="LiveId" clId="{DA84F4DA-8344-443B-8F23-81FC000117BD}" dt="2018-07-19T10:27:35.220" v="276" actId="2696"/>
        <pc:sldMkLst>
          <pc:docMk/>
          <pc:sldMk cId="3689706475" sldId="271"/>
        </pc:sldMkLst>
        <pc:spChg chg="mod">
          <ac:chgData name="李 梦露" userId="0790ec3482140f18" providerId="LiveId" clId="{DA84F4DA-8344-443B-8F23-81FC000117BD}" dt="2018-07-19T10:22:01.760" v="108"/>
          <ac:spMkLst>
            <pc:docMk/>
            <pc:sldMk cId="3689706475" sldId="271"/>
            <ac:spMk id="12" creationId="{F52FBD0B-7FED-4832-8513-7915999E509F}"/>
          </ac:spMkLst>
        </pc:spChg>
        <pc:grpChg chg="mod">
          <ac:chgData name="李 梦露" userId="0790ec3482140f18" providerId="LiveId" clId="{DA84F4DA-8344-443B-8F23-81FC000117BD}" dt="2018-07-19T10:22:01.760" v="108"/>
          <ac:grpSpMkLst>
            <pc:docMk/>
            <pc:sldMk cId="3689706475" sldId="271"/>
            <ac:grpSpMk id="4" creationId="{806819D6-0AA8-4A3D-91E1-5E62BD9D6C44}"/>
          </ac:grpSpMkLst>
        </pc:grpChg>
        <pc:cxnChg chg="mod">
          <ac:chgData name="李 梦露" userId="0790ec3482140f18" providerId="LiveId" clId="{DA84F4DA-8344-443B-8F23-81FC000117BD}" dt="2018-07-19T10:22:01.760" v="108"/>
          <ac:cxnSpMkLst>
            <pc:docMk/>
            <pc:sldMk cId="3689706475" sldId="271"/>
            <ac:cxnSpMk id="5" creationId="{5B5C5EAB-CC40-46FF-90CF-C769799AB56E}"/>
          </ac:cxnSpMkLst>
        </pc:cxnChg>
        <pc:cxnChg chg="mod">
          <ac:chgData name="李 梦露" userId="0790ec3482140f18" providerId="LiveId" clId="{DA84F4DA-8344-443B-8F23-81FC000117BD}" dt="2018-07-19T10:22:01.760" v="108"/>
          <ac:cxnSpMkLst>
            <pc:docMk/>
            <pc:sldMk cId="3689706475" sldId="271"/>
            <ac:cxnSpMk id="10" creationId="{99CFA6E9-73B2-4349-A16A-C86D77F7C211}"/>
          </ac:cxnSpMkLst>
        </pc:cxnChg>
        <pc:cxnChg chg="mod">
          <ac:chgData name="李 梦露" userId="0790ec3482140f18" providerId="LiveId" clId="{DA84F4DA-8344-443B-8F23-81FC000117BD}" dt="2018-07-19T10:22:01.760" v="108"/>
          <ac:cxnSpMkLst>
            <pc:docMk/>
            <pc:sldMk cId="3689706475" sldId="271"/>
            <ac:cxnSpMk id="11" creationId="{485D2671-A391-4727-AB78-8670FCAB7B3D}"/>
          </ac:cxnSpMkLst>
        </pc:cxnChg>
      </pc:sldChg>
      <pc:sldChg chg="addSp delSp modSp add">
        <pc:chgData name="李 梦露" userId="0790ec3482140f18" providerId="LiveId" clId="{DA84F4DA-8344-443B-8F23-81FC000117BD}" dt="2018-07-20T02:05:01.109" v="4083" actId="20577"/>
        <pc:sldMkLst>
          <pc:docMk/>
          <pc:sldMk cId="1608276637" sldId="272"/>
        </pc:sldMkLst>
        <pc:spChg chg="mod">
          <ac:chgData name="李 梦露" userId="0790ec3482140f18" providerId="LiveId" clId="{DA84F4DA-8344-443B-8F23-81FC000117BD}" dt="2018-07-20T02:05:01.109" v="4083" actId="20577"/>
          <ac:spMkLst>
            <pc:docMk/>
            <pc:sldMk cId="1608276637" sldId="272"/>
            <ac:spMk id="2" creationId="{06B42AD6-D6E6-42C5-BAA9-3702A403205C}"/>
          </ac:spMkLst>
        </pc:spChg>
        <pc:spChg chg="add del mod">
          <ac:chgData name="李 梦露" userId="0790ec3482140f18" providerId="LiveId" clId="{DA84F4DA-8344-443B-8F23-81FC000117BD}" dt="2018-07-20T01:51:43.955" v="3842"/>
          <ac:spMkLst>
            <pc:docMk/>
            <pc:sldMk cId="1608276637" sldId="272"/>
            <ac:spMk id="4" creationId="{8CC7D34B-2DD3-4821-BBD2-5B12D90F41FE}"/>
          </ac:spMkLst>
        </pc:spChg>
        <pc:spChg chg="add del">
          <ac:chgData name="李 梦露" userId="0790ec3482140f18" providerId="LiveId" clId="{DA84F4DA-8344-443B-8F23-81FC000117BD}" dt="2018-07-20T01:52:07.222" v="3846" actId="478"/>
          <ac:spMkLst>
            <pc:docMk/>
            <pc:sldMk cId="1608276637" sldId="272"/>
            <ac:spMk id="5" creationId="{C5921970-5DDA-4590-8441-F5BFC2FE2D08}"/>
          </ac:spMkLst>
        </pc:spChg>
        <pc:spChg chg="mod">
          <ac:chgData name="李 梦露" userId="0790ec3482140f18" providerId="LiveId" clId="{DA84F4DA-8344-443B-8F23-81FC000117BD}" dt="2018-07-20T01:54:46.583" v="4001" actId="14100"/>
          <ac:spMkLst>
            <pc:docMk/>
            <pc:sldMk cId="1608276637" sldId="272"/>
            <ac:spMk id="14" creationId="{256F20B6-B959-421D-872A-52A08B293F0C}"/>
          </ac:spMkLst>
        </pc:spChg>
        <pc:picChg chg="del">
          <ac:chgData name="李 梦露" userId="0790ec3482140f18" providerId="LiveId" clId="{DA84F4DA-8344-443B-8F23-81FC000117BD}" dt="2018-07-20T01:51:38.799" v="3841" actId="478"/>
          <ac:picMkLst>
            <pc:docMk/>
            <pc:sldMk cId="1608276637" sldId="272"/>
            <ac:picMk id="9" creationId="{7D1E511B-CDA8-4B2F-97C7-4FEB70B006F7}"/>
          </ac:picMkLst>
        </pc:picChg>
        <pc:picChg chg="del">
          <ac:chgData name="李 梦露" userId="0790ec3482140f18" providerId="LiveId" clId="{DA84F4DA-8344-443B-8F23-81FC000117BD}" dt="2018-07-20T01:51:38.799" v="3841" actId="478"/>
          <ac:picMkLst>
            <pc:docMk/>
            <pc:sldMk cId="1608276637" sldId="272"/>
            <ac:picMk id="10" creationId="{C49CA399-61D2-4F5C-B888-7F8DC6B88D0F}"/>
          </ac:picMkLst>
        </pc:picChg>
        <pc:picChg chg="del">
          <ac:chgData name="李 梦露" userId="0790ec3482140f18" providerId="LiveId" clId="{DA84F4DA-8344-443B-8F23-81FC000117BD}" dt="2018-07-20T01:51:38.799" v="3841" actId="478"/>
          <ac:picMkLst>
            <pc:docMk/>
            <pc:sldMk cId="1608276637" sldId="272"/>
            <ac:picMk id="11" creationId="{3B17A6F9-9AC2-47F9-82DA-121261706143}"/>
          </ac:picMkLst>
        </pc:picChg>
        <pc:picChg chg="del">
          <ac:chgData name="李 梦露" userId="0790ec3482140f18" providerId="LiveId" clId="{DA84F4DA-8344-443B-8F23-81FC000117BD}" dt="2018-07-20T01:51:38.799" v="3841" actId="478"/>
          <ac:picMkLst>
            <pc:docMk/>
            <pc:sldMk cId="1608276637" sldId="272"/>
            <ac:picMk id="12" creationId="{513882A1-53E6-46CC-97BA-57B1B7439107}"/>
          </ac:picMkLst>
        </pc:picChg>
        <pc:picChg chg="del">
          <ac:chgData name="李 梦露" userId="0790ec3482140f18" providerId="LiveId" clId="{DA84F4DA-8344-443B-8F23-81FC000117BD}" dt="2018-07-20T01:51:38.799" v="3841" actId="478"/>
          <ac:picMkLst>
            <pc:docMk/>
            <pc:sldMk cId="1608276637" sldId="272"/>
            <ac:picMk id="13" creationId="{0E85AF82-7DB9-4F97-951B-6CFF2B1E27D5}"/>
          </ac:picMkLst>
        </pc:picChg>
        <pc:picChg chg="add mod">
          <ac:chgData name="李 梦露" userId="0790ec3482140f18" providerId="LiveId" clId="{DA84F4DA-8344-443B-8F23-81FC000117BD}" dt="2018-07-20T01:55:35.784" v="4002" actId="1076"/>
          <ac:picMkLst>
            <pc:docMk/>
            <pc:sldMk cId="1608276637" sldId="272"/>
            <ac:picMk id="15" creationId="{A17F1436-E4F1-49AF-9F2D-030A9B6E572A}"/>
          </ac:picMkLst>
        </pc:picChg>
        <pc:picChg chg="del">
          <ac:chgData name="李 梦露" userId="0790ec3482140f18" providerId="LiveId" clId="{DA84F4DA-8344-443B-8F23-81FC000117BD}" dt="2018-07-20T01:51:38.799" v="3841" actId="478"/>
          <ac:picMkLst>
            <pc:docMk/>
            <pc:sldMk cId="1608276637" sldId="272"/>
            <ac:picMk id="18" creationId="{8B244DE6-9621-48F7-AC06-3A5F510548B3}"/>
          </ac:picMkLst>
        </pc:picChg>
      </pc:sldChg>
      <pc:sldChg chg="modSp del">
        <pc:chgData name="李 梦露" userId="0790ec3482140f18" providerId="LiveId" clId="{DA84F4DA-8344-443B-8F23-81FC000117BD}" dt="2018-07-19T10:27:35.050" v="272" actId="2696"/>
        <pc:sldMkLst>
          <pc:docMk/>
          <pc:sldMk cId="2012260334" sldId="272"/>
        </pc:sldMkLst>
        <pc:spChg chg="mod">
          <ac:chgData name="李 梦露" userId="0790ec3482140f18" providerId="LiveId" clId="{DA84F4DA-8344-443B-8F23-81FC000117BD}" dt="2018-07-19T10:22:01.760" v="108"/>
          <ac:spMkLst>
            <pc:docMk/>
            <pc:sldMk cId="2012260334" sldId="272"/>
            <ac:spMk id="5" creationId="{81510347-5D84-4108-8E04-C5730545BFDA}"/>
          </ac:spMkLst>
        </pc:spChg>
        <pc:picChg chg="mod">
          <ac:chgData name="李 梦露" userId="0790ec3482140f18" providerId="LiveId" clId="{DA84F4DA-8344-443B-8F23-81FC000117BD}" dt="2018-07-19T10:22:01.760" v="108"/>
          <ac:picMkLst>
            <pc:docMk/>
            <pc:sldMk cId="2012260334" sldId="272"/>
            <ac:picMk id="9" creationId="{4CE13F92-F9C0-4677-84A5-7D1B06AF3A56}"/>
          </ac:picMkLst>
        </pc:picChg>
      </pc:sldChg>
      <pc:sldChg chg="addSp delSp modSp add">
        <pc:chgData name="李 梦露" userId="0790ec3482140f18" providerId="LiveId" clId="{DA84F4DA-8344-443B-8F23-81FC000117BD}" dt="2018-07-20T02:05:08.352" v="4086" actId="20577"/>
        <pc:sldMkLst>
          <pc:docMk/>
          <pc:sldMk cId="1891748982" sldId="273"/>
        </pc:sldMkLst>
        <pc:spChg chg="mod">
          <ac:chgData name="李 梦露" userId="0790ec3482140f18" providerId="LiveId" clId="{DA84F4DA-8344-443B-8F23-81FC000117BD}" dt="2018-07-20T02:05:08.352" v="4086" actId="20577"/>
          <ac:spMkLst>
            <pc:docMk/>
            <pc:sldMk cId="1891748982" sldId="273"/>
            <ac:spMk id="2" creationId="{06B42AD6-D6E6-42C5-BAA9-3702A403205C}"/>
          </ac:spMkLst>
        </pc:spChg>
        <pc:spChg chg="del">
          <ac:chgData name="李 梦露" userId="0790ec3482140f18" providerId="LiveId" clId="{DA84F4DA-8344-443B-8F23-81FC000117BD}" dt="2018-07-20T01:58:31.058" v="4044" actId="478"/>
          <ac:spMkLst>
            <pc:docMk/>
            <pc:sldMk cId="1891748982" sldId="273"/>
            <ac:spMk id="14" creationId="{256F20B6-B959-421D-872A-52A08B293F0C}"/>
          </ac:spMkLst>
        </pc:spChg>
        <pc:spChg chg="mod">
          <ac:chgData name="李 梦露" userId="0790ec3482140f18" providerId="LiveId" clId="{DA84F4DA-8344-443B-8F23-81FC000117BD}" dt="2018-07-20T01:57:47.248" v="4038" actId="14100"/>
          <ac:spMkLst>
            <pc:docMk/>
            <pc:sldMk cId="1891748982" sldId="273"/>
            <ac:spMk id="16" creationId="{4C6AE0B5-279C-4112-9CC8-4903584D3842}"/>
          </ac:spMkLst>
        </pc:spChg>
        <pc:grpChg chg="del">
          <ac:chgData name="李 梦露" userId="0790ec3482140f18" providerId="LiveId" clId="{DA84F4DA-8344-443B-8F23-81FC000117BD}" dt="2018-07-20T01:58:14.117" v="4039" actId="478"/>
          <ac:grpSpMkLst>
            <pc:docMk/>
            <pc:sldMk cId="1891748982" sldId="273"/>
            <ac:grpSpMk id="11" creationId="{1B1253DB-FD1E-45E6-A523-144D5E235E58}"/>
          </ac:grpSpMkLst>
        </pc:grpChg>
        <pc:grpChg chg="del">
          <ac:chgData name="李 梦露" userId="0790ec3482140f18" providerId="LiveId" clId="{DA84F4DA-8344-443B-8F23-81FC000117BD}" dt="2018-07-20T01:58:14.547" v="4040" actId="478"/>
          <ac:grpSpMkLst>
            <pc:docMk/>
            <pc:sldMk cId="1891748982" sldId="273"/>
            <ac:grpSpMk id="32" creationId="{A730B761-FE1D-4448-896A-0E0683DC22EB}"/>
          </ac:grpSpMkLst>
        </pc:grpChg>
        <pc:picChg chg="add mod">
          <ac:chgData name="李 梦露" userId="0790ec3482140f18" providerId="LiveId" clId="{DA84F4DA-8344-443B-8F23-81FC000117BD}" dt="2018-07-20T02:02:47.975" v="4053" actId="1076"/>
          <ac:picMkLst>
            <pc:docMk/>
            <pc:sldMk cId="1891748982" sldId="273"/>
            <ac:picMk id="4" creationId="{D2A48B19-C1A9-4F38-A80C-CB5CA8A3159F}"/>
          </ac:picMkLst>
        </pc:picChg>
        <pc:picChg chg="del">
          <ac:chgData name="李 梦露" userId="0790ec3482140f18" providerId="LiveId" clId="{DA84F4DA-8344-443B-8F23-81FC000117BD}" dt="2018-07-20T01:58:14.970" v="4041" actId="478"/>
          <ac:picMkLst>
            <pc:docMk/>
            <pc:sldMk cId="1891748982" sldId="273"/>
            <ac:picMk id="10" creationId="{DBD9CB6B-80F7-4C8C-BF51-FF9DFD93A756}"/>
          </ac:picMkLst>
        </pc:picChg>
        <pc:picChg chg="add mod">
          <ac:chgData name="李 梦露" userId="0790ec3482140f18" providerId="LiveId" clId="{DA84F4DA-8344-443B-8F23-81FC000117BD}" dt="2018-07-20T02:02:43.496" v="4052" actId="14100"/>
          <ac:picMkLst>
            <pc:docMk/>
            <pc:sldMk cId="1891748982" sldId="273"/>
            <ac:picMk id="15" creationId="{E9D9E1B2-3E41-47F4-B00F-BF7BACCA95C2}"/>
          </ac:picMkLst>
        </pc:picChg>
      </pc:sldChg>
      <pc:sldChg chg="addSp delSp modSp add">
        <pc:chgData name="李 梦露" userId="0790ec3482140f18" providerId="LiveId" clId="{DA84F4DA-8344-443B-8F23-81FC000117BD}" dt="2018-07-20T02:06:47.784" v="4136" actId="1076"/>
        <pc:sldMkLst>
          <pc:docMk/>
          <pc:sldMk cId="1532465401" sldId="274"/>
        </pc:sldMkLst>
        <pc:spChg chg="mod">
          <ac:chgData name="李 梦露" userId="0790ec3482140f18" providerId="LiveId" clId="{DA84F4DA-8344-443B-8F23-81FC000117BD}" dt="2018-07-20T02:04:58.827" v="4082" actId="20577"/>
          <ac:spMkLst>
            <pc:docMk/>
            <pc:sldMk cId="1532465401" sldId="274"/>
            <ac:spMk id="2" creationId="{06B42AD6-D6E6-42C5-BAA9-3702A403205C}"/>
          </ac:spMkLst>
        </pc:spChg>
        <pc:spChg chg="add del mod">
          <ac:chgData name="李 梦露" userId="0790ec3482140f18" providerId="LiveId" clId="{DA84F4DA-8344-443B-8F23-81FC000117BD}" dt="2018-07-20T02:05:32.158" v="4092"/>
          <ac:spMkLst>
            <pc:docMk/>
            <pc:sldMk cId="1532465401" sldId="274"/>
            <ac:spMk id="4" creationId="{F2F17B62-12E5-446C-AE46-7B9CF806C0C3}"/>
          </ac:spMkLst>
        </pc:spChg>
        <pc:spChg chg="mod">
          <ac:chgData name="李 梦露" userId="0790ec3482140f18" providerId="LiveId" clId="{DA84F4DA-8344-443B-8F23-81FC000117BD}" dt="2018-07-20T02:06:47.784" v="4136" actId="1076"/>
          <ac:spMkLst>
            <pc:docMk/>
            <pc:sldMk cId="1532465401" sldId="274"/>
            <ac:spMk id="14" creationId="{256F20B6-B959-421D-872A-52A08B293F0C}"/>
          </ac:spMkLst>
        </pc:spChg>
        <pc:picChg chg="add mod">
          <ac:chgData name="李 梦露" userId="0790ec3482140f18" providerId="LiveId" clId="{DA84F4DA-8344-443B-8F23-81FC000117BD}" dt="2018-07-20T02:05:47.040" v="4099" actId="14100"/>
          <ac:picMkLst>
            <pc:docMk/>
            <pc:sldMk cId="1532465401" sldId="274"/>
            <ac:picMk id="7" creationId="{8FFF5908-69C2-40E5-90A4-CB85BBE17D2B}"/>
          </ac:picMkLst>
        </pc:picChg>
        <pc:picChg chg="add mod">
          <ac:chgData name="李 梦露" userId="0790ec3482140f18" providerId="LiveId" clId="{DA84F4DA-8344-443B-8F23-81FC000117BD}" dt="2018-07-20T02:05:59.681" v="4101" actId="14100"/>
          <ac:picMkLst>
            <pc:docMk/>
            <pc:sldMk cId="1532465401" sldId="274"/>
            <ac:picMk id="8" creationId="{07DA5DF8-12F1-4F56-A81D-CDB2BB29EBBF}"/>
          </ac:picMkLst>
        </pc:picChg>
        <pc:picChg chg="del">
          <ac:chgData name="李 梦露" userId="0790ec3482140f18" providerId="LiveId" clId="{DA84F4DA-8344-443B-8F23-81FC000117BD}" dt="2018-07-20T02:05:24.893" v="4091" actId="478"/>
          <ac:picMkLst>
            <pc:docMk/>
            <pc:sldMk cId="1532465401" sldId="274"/>
            <ac:picMk id="15" creationId="{A17F1436-E4F1-49AF-9F2D-030A9B6E572A}"/>
          </ac:picMkLst>
        </pc:picChg>
      </pc:sldChg>
      <pc:sldChg chg="modSp add">
        <pc:chgData name="李 梦露" userId="0790ec3482140f18" providerId="LiveId" clId="{DA84F4DA-8344-443B-8F23-81FC000117BD}" dt="2018-07-20T02:31:12.543" v="4648" actId="207"/>
        <pc:sldMkLst>
          <pc:docMk/>
          <pc:sldMk cId="1334629566" sldId="275"/>
        </pc:sldMkLst>
        <pc:spChg chg="mod">
          <ac:chgData name="李 梦露" userId="0790ec3482140f18" providerId="LiveId" clId="{DA84F4DA-8344-443B-8F23-81FC000117BD}" dt="2018-07-20T02:31:12.543" v="4648" actId="207"/>
          <ac:spMkLst>
            <pc:docMk/>
            <pc:sldMk cId="1334629566" sldId="275"/>
            <ac:spMk id="3" creationId="{B8CDFF79-1480-41D4-B004-079927BB2050}"/>
          </ac:spMkLst>
        </pc:spChg>
      </pc:sldChg>
      <pc:sldChg chg="modSp del">
        <pc:chgData name="李 梦露" userId="0790ec3482140f18" providerId="LiveId" clId="{DA84F4DA-8344-443B-8F23-81FC000117BD}" dt="2018-07-19T10:27:35.278" v="278" actId="2696"/>
        <pc:sldMkLst>
          <pc:docMk/>
          <pc:sldMk cId="4091485390" sldId="275"/>
        </pc:sldMkLst>
        <pc:spChg chg="mod">
          <ac:chgData name="李 梦露" userId="0790ec3482140f18" providerId="LiveId" clId="{DA84F4DA-8344-443B-8F23-81FC000117BD}" dt="2018-07-19T10:22:01.760" v="108"/>
          <ac:spMkLst>
            <pc:docMk/>
            <pc:sldMk cId="4091485390" sldId="275"/>
            <ac:spMk id="9" creationId="{5B03C27D-FA34-45FE-9832-917A9D4660AE}"/>
          </ac:spMkLst>
        </pc:spChg>
        <pc:spChg chg="mod">
          <ac:chgData name="李 梦露" userId="0790ec3482140f18" providerId="LiveId" clId="{DA84F4DA-8344-443B-8F23-81FC000117BD}" dt="2018-07-19T10:22:01.760" v="108"/>
          <ac:spMkLst>
            <pc:docMk/>
            <pc:sldMk cId="4091485390" sldId="275"/>
            <ac:spMk id="17" creationId="{ED64E867-B99E-4A31-BAC9-FD957779FC2F}"/>
          </ac:spMkLst>
        </pc:spChg>
        <pc:spChg chg="mod">
          <ac:chgData name="李 梦露" userId="0790ec3482140f18" providerId="LiveId" clId="{DA84F4DA-8344-443B-8F23-81FC000117BD}" dt="2018-07-19T10:22:01.760" v="108"/>
          <ac:spMkLst>
            <pc:docMk/>
            <pc:sldMk cId="4091485390" sldId="275"/>
            <ac:spMk id="22" creationId="{5B1FC6CC-E344-4B43-BA62-94934CE73E24}"/>
          </ac:spMkLst>
        </pc:spChg>
        <pc:graphicFrameChg chg="mod">
          <ac:chgData name="李 梦露" userId="0790ec3482140f18" providerId="LiveId" clId="{DA84F4DA-8344-443B-8F23-81FC000117BD}" dt="2018-07-19T10:22:01.760" v="108"/>
          <ac:graphicFrameMkLst>
            <pc:docMk/>
            <pc:sldMk cId="4091485390" sldId="275"/>
            <ac:graphicFrameMk id="4" creationId="{C7409499-3F30-49A9-A7D3-3CA517C515D0}"/>
          </ac:graphicFrameMkLst>
        </pc:graphicFrameChg>
        <pc:picChg chg="mod">
          <ac:chgData name="李 梦露" userId="0790ec3482140f18" providerId="LiveId" clId="{DA84F4DA-8344-443B-8F23-81FC000117BD}" dt="2018-07-19T10:22:01.760" v="108"/>
          <ac:picMkLst>
            <pc:docMk/>
            <pc:sldMk cId="4091485390" sldId="275"/>
            <ac:picMk id="7" creationId="{079580B8-EE72-4F28-8841-058D3C3901E8}"/>
          </ac:picMkLst>
        </pc:picChg>
        <pc:picChg chg="mod">
          <ac:chgData name="李 梦露" userId="0790ec3482140f18" providerId="LiveId" clId="{DA84F4DA-8344-443B-8F23-81FC000117BD}" dt="2018-07-19T10:22:01.760" v="108"/>
          <ac:picMkLst>
            <pc:docMk/>
            <pc:sldMk cId="4091485390" sldId="275"/>
            <ac:picMk id="11" creationId="{25767C3E-D33C-4A0E-ACD8-BD69A06765A5}"/>
          </ac:picMkLst>
        </pc:picChg>
        <pc:picChg chg="mod">
          <ac:chgData name="李 梦露" userId="0790ec3482140f18" providerId="LiveId" clId="{DA84F4DA-8344-443B-8F23-81FC000117BD}" dt="2018-07-19T10:22:01.760" v="108"/>
          <ac:picMkLst>
            <pc:docMk/>
            <pc:sldMk cId="4091485390" sldId="275"/>
            <ac:picMk id="15" creationId="{093CFCD5-FA58-4DC2-BDE1-EA86E9AB38BE}"/>
          </ac:picMkLst>
        </pc:picChg>
        <pc:picChg chg="mod">
          <ac:chgData name="李 梦露" userId="0790ec3482140f18" providerId="LiveId" clId="{DA84F4DA-8344-443B-8F23-81FC000117BD}" dt="2018-07-19T10:22:01.760" v="108"/>
          <ac:picMkLst>
            <pc:docMk/>
            <pc:sldMk cId="4091485390" sldId="275"/>
            <ac:picMk id="19" creationId="{B3A0760F-F402-4183-941D-3C1DE8CF387A}"/>
          </ac:picMkLst>
        </pc:picChg>
        <pc:picChg chg="mod">
          <ac:chgData name="李 梦露" userId="0790ec3482140f18" providerId="LiveId" clId="{DA84F4DA-8344-443B-8F23-81FC000117BD}" dt="2018-07-19T10:22:01.760" v="108"/>
          <ac:picMkLst>
            <pc:docMk/>
            <pc:sldMk cId="4091485390" sldId="275"/>
            <ac:picMk id="21" creationId="{1C0AE5FF-0EFF-4F02-A801-A0770AF98D77}"/>
          </ac:picMkLst>
        </pc:picChg>
      </pc:sldChg>
      <pc:sldChg chg="modSp add ord">
        <pc:chgData name="李 梦露" userId="0790ec3482140f18" providerId="LiveId" clId="{DA84F4DA-8344-443B-8F23-81FC000117BD}" dt="2018-07-20T02:31:29.047" v="4651" actId="207"/>
        <pc:sldMkLst>
          <pc:docMk/>
          <pc:sldMk cId="1193159848" sldId="276"/>
        </pc:sldMkLst>
        <pc:spChg chg="mod">
          <ac:chgData name="李 梦露" userId="0790ec3482140f18" providerId="LiveId" clId="{DA84F4DA-8344-443B-8F23-81FC000117BD}" dt="2018-07-20T02:31:29.047" v="4651" actId="207"/>
          <ac:spMkLst>
            <pc:docMk/>
            <pc:sldMk cId="1193159848" sldId="276"/>
            <ac:spMk id="3" creationId="{B8CDFF79-1480-41D4-B004-079927BB2050}"/>
          </ac:spMkLst>
        </pc:spChg>
      </pc:sldChg>
      <pc:sldChg chg="modSp del">
        <pc:chgData name="李 梦露" userId="0790ec3482140f18" providerId="LiveId" clId="{DA84F4DA-8344-443B-8F23-81FC000117BD}" dt="2018-07-19T10:27:35.311" v="279" actId="2696"/>
        <pc:sldMkLst>
          <pc:docMk/>
          <pc:sldMk cId="2670907790" sldId="276"/>
        </pc:sldMkLst>
        <pc:spChg chg="mod">
          <ac:chgData name="李 梦露" userId="0790ec3482140f18" providerId="LiveId" clId="{DA84F4DA-8344-443B-8F23-81FC000117BD}" dt="2018-07-19T10:23:04.355" v="132" actId="27636"/>
          <ac:spMkLst>
            <pc:docMk/>
            <pc:sldMk cId="2670907790" sldId="276"/>
            <ac:spMk id="3" creationId="{AAA48F8B-1F36-42DF-8F2E-F52FE798F1EB}"/>
          </ac:spMkLst>
        </pc:spChg>
        <pc:spChg chg="mod">
          <ac:chgData name="李 梦露" userId="0790ec3482140f18" providerId="LiveId" clId="{DA84F4DA-8344-443B-8F23-81FC000117BD}" dt="2018-07-19T10:22:01.760" v="108"/>
          <ac:spMkLst>
            <pc:docMk/>
            <pc:sldMk cId="2670907790" sldId="276"/>
            <ac:spMk id="6" creationId="{F8CE1F01-B1FE-4915-B2EB-0BE486819050}"/>
          </ac:spMkLst>
        </pc:spChg>
        <pc:graphicFrameChg chg="mod">
          <ac:chgData name="李 梦露" userId="0790ec3482140f18" providerId="LiveId" clId="{DA84F4DA-8344-443B-8F23-81FC000117BD}" dt="2018-07-19T10:22:01.760" v="108"/>
          <ac:graphicFrameMkLst>
            <pc:docMk/>
            <pc:sldMk cId="2670907790" sldId="276"/>
            <ac:graphicFrameMk id="9" creationId="{E0D87541-64A7-4249-AF73-8388B400445D}"/>
          </ac:graphicFrameMkLst>
        </pc:graphicFrameChg>
        <pc:picChg chg="mod">
          <ac:chgData name="李 梦露" userId="0790ec3482140f18" providerId="LiveId" clId="{DA84F4DA-8344-443B-8F23-81FC000117BD}" dt="2018-07-19T10:22:01.760" v="108"/>
          <ac:picMkLst>
            <pc:docMk/>
            <pc:sldMk cId="2670907790" sldId="276"/>
            <ac:picMk id="7" creationId="{09DB2C04-F30F-4C6D-BAE4-2EF1094435EF}"/>
          </ac:picMkLst>
        </pc:picChg>
      </pc:sldChg>
      <pc:sldChg chg="modSp add ord">
        <pc:chgData name="李 梦露" userId="0790ec3482140f18" providerId="LiveId" clId="{DA84F4DA-8344-443B-8F23-81FC000117BD}" dt="2018-07-20T02:31:51.381" v="4654" actId="207"/>
        <pc:sldMkLst>
          <pc:docMk/>
          <pc:sldMk cId="1660593895" sldId="277"/>
        </pc:sldMkLst>
        <pc:spChg chg="mod">
          <ac:chgData name="李 梦露" userId="0790ec3482140f18" providerId="LiveId" clId="{DA84F4DA-8344-443B-8F23-81FC000117BD}" dt="2018-07-20T02:31:51.381" v="4654" actId="207"/>
          <ac:spMkLst>
            <pc:docMk/>
            <pc:sldMk cId="1660593895" sldId="277"/>
            <ac:spMk id="3" creationId="{B8CDFF79-1480-41D4-B004-079927BB2050}"/>
          </ac:spMkLst>
        </pc:spChg>
      </pc:sldChg>
      <pc:sldChg chg="modSp del">
        <pc:chgData name="李 梦露" userId="0790ec3482140f18" providerId="LiveId" clId="{DA84F4DA-8344-443B-8F23-81FC000117BD}" dt="2018-07-19T10:27:35.448" v="280" actId="2696"/>
        <pc:sldMkLst>
          <pc:docMk/>
          <pc:sldMk cId="2492150189" sldId="277"/>
        </pc:sldMkLst>
        <pc:spChg chg="mod">
          <ac:chgData name="李 梦露" userId="0790ec3482140f18" providerId="LiveId" clId="{DA84F4DA-8344-443B-8F23-81FC000117BD}" dt="2018-07-19T10:22:01.760" v="108"/>
          <ac:spMkLst>
            <pc:docMk/>
            <pc:sldMk cId="2492150189" sldId="277"/>
            <ac:spMk id="10" creationId="{49E53F8B-BE8F-400B-A02E-464BCBFE1F62}"/>
          </ac:spMkLst>
        </pc:spChg>
        <pc:spChg chg="mod">
          <ac:chgData name="李 梦露" userId="0790ec3482140f18" providerId="LiveId" clId="{DA84F4DA-8344-443B-8F23-81FC000117BD}" dt="2018-07-19T10:22:01.760" v="108"/>
          <ac:spMkLst>
            <pc:docMk/>
            <pc:sldMk cId="2492150189" sldId="277"/>
            <ac:spMk id="14" creationId="{995E3E20-49F7-4EC1-B4ED-115B4B056D92}"/>
          </ac:spMkLst>
        </pc:spChg>
        <pc:picChg chg="mod">
          <ac:chgData name="李 梦露" userId="0790ec3482140f18" providerId="LiveId" clId="{DA84F4DA-8344-443B-8F23-81FC000117BD}" dt="2018-07-19T10:22:01.760" v="108"/>
          <ac:picMkLst>
            <pc:docMk/>
            <pc:sldMk cId="2492150189" sldId="277"/>
            <ac:picMk id="5" creationId="{435F379A-E40D-46BD-A035-CC46E9C074C8}"/>
          </ac:picMkLst>
        </pc:picChg>
        <pc:picChg chg="mod">
          <ac:chgData name="李 梦露" userId="0790ec3482140f18" providerId="LiveId" clId="{DA84F4DA-8344-443B-8F23-81FC000117BD}" dt="2018-07-19T10:22:01.760" v="108"/>
          <ac:picMkLst>
            <pc:docMk/>
            <pc:sldMk cId="2492150189" sldId="277"/>
            <ac:picMk id="12" creationId="{E8130927-5054-4E04-A1A0-81939D855A22}"/>
          </ac:picMkLst>
        </pc:picChg>
      </pc:sldChg>
      <pc:sldChg chg="modSp del">
        <pc:chgData name="李 梦露" userId="0790ec3482140f18" providerId="LiveId" clId="{DA84F4DA-8344-443B-8F23-81FC000117BD}" dt="2018-07-19T10:27:35.465" v="281" actId="2696"/>
        <pc:sldMkLst>
          <pc:docMk/>
          <pc:sldMk cId="1910633786" sldId="278"/>
        </pc:sldMkLst>
        <pc:spChg chg="mod">
          <ac:chgData name="李 梦露" userId="0790ec3482140f18" providerId="LiveId" clId="{DA84F4DA-8344-443B-8F23-81FC000117BD}" dt="2018-07-19T10:22:01.760" v="108"/>
          <ac:spMkLst>
            <pc:docMk/>
            <pc:sldMk cId="1910633786" sldId="278"/>
            <ac:spMk id="5" creationId="{5F2F8955-A5C3-41B2-AE1B-FC0A70B944CB}"/>
          </ac:spMkLst>
        </pc:spChg>
        <pc:picChg chg="mod">
          <ac:chgData name="李 梦露" userId="0790ec3482140f18" providerId="LiveId" clId="{DA84F4DA-8344-443B-8F23-81FC000117BD}" dt="2018-07-19T10:22:01.760" v="108"/>
          <ac:picMkLst>
            <pc:docMk/>
            <pc:sldMk cId="1910633786" sldId="278"/>
            <ac:picMk id="8" creationId="{789AEF20-131E-4DF7-96F3-89B24DA028CA}"/>
          </ac:picMkLst>
        </pc:picChg>
      </pc:sldChg>
      <pc:sldChg chg="modSp add ord">
        <pc:chgData name="李 梦露" userId="0790ec3482140f18" providerId="LiveId" clId="{DA84F4DA-8344-443B-8F23-81FC000117BD}" dt="2018-07-20T02:32:13.532" v="4657" actId="207"/>
        <pc:sldMkLst>
          <pc:docMk/>
          <pc:sldMk cId="2463965403" sldId="278"/>
        </pc:sldMkLst>
        <pc:spChg chg="mod">
          <ac:chgData name="李 梦露" userId="0790ec3482140f18" providerId="LiveId" clId="{DA84F4DA-8344-443B-8F23-81FC000117BD}" dt="2018-07-20T02:32:13.532" v="4657" actId="207"/>
          <ac:spMkLst>
            <pc:docMk/>
            <pc:sldMk cId="2463965403" sldId="278"/>
            <ac:spMk id="3" creationId="{B8CDFF79-1480-41D4-B004-079927BB2050}"/>
          </ac:spMkLst>
        </pc:spChg>
      </pc:sldChg>
      <pc:sldChg chg="modSp add ord">
        <pc:chgData name="李 梦露" userId="0790ec3482140f18" providerId="LiveId" clId="{DA84F4DA-8344-443B-8F23-81FC000117BD}" dt="2018-07-20T02:32:42.542" v="4661" actId="207"/>
        <pc:sldMkLst>
          <pc:docMk/>
          <pc:sldMk cId="657467457" sldId="279"/>
        </pc:sldMkLst>
        <pc:spChg chg="mod">
          <ac:chgData name="李 梦露" userId="0790ec3482140f18" providerId="LiveId" clId="{DA84F4DA-8344-443B-8F23-81FC000117BD}" dt="2018-07-20T02:32:42.542" v="4661" actId="207"/>
          <ac:spMkLst>
            <pc:docMk/>
            <pc:sldMk cId="657467457" sldId="279"/>
            <ac:spMk id="3" creationId="{B8CDFF79-1480-41D4-B004-079927BB2050}"/>
          </ac:spMkLst>
        </pc:spChg>
      </pc:sldChg>
      <pc:sldChg chg="modSp del">
        <pc:chgData name="李 梦露" userId="0790ec3482140f18" providerId="LiveId" clId="{DA84F4DA-8344-443B-8F23-81FC000117BD}" dt="2018-07-19T10:27:35.478" v="282" actId="2696"/>
        <pc:sldMkLst>
          <pc:docMk/>
          <pc:sldMk cId="1265241714" sldId="279"/>
        </pc:sldMkLst>
        <pc:spChg chg="mod">
          <ac:chgData name="李 梦露" userId="0790ec3482140f18" providerId="LiveId" clId="{DA84F4DA-8344-443B-8F23-81FC000117BD}" dt="2018-07-19T10:22:01.760" v="108"/>
          <ac:spMkLst>
            <pc:docMk/>
            <pc:sldMk cId="1265241714" sldId="279"/>
            <ac:spMk id="3" creationId="{AAA48F8B-1F36-42DF-8F2E-F52FE798F1EB}"/>
          </ac:spMkLst>
        </pc:spChg>
        <pc:spChg chg="mod">
          <ac:chgData name="李 梦露" userId="0790ec3482140f18" providerId="LiveId" clId="{DA84F4DA-8344-443B-8F23-81FC000117BD}" dt="2018-07-19T10:22:01.760" v="108"/>
          <ac:spMkLst>
            <pc:docMk/>
            <pc:sldMk cId="1265241714" sldId="279"/>
            <ac:spMk id="8" creationId="{1156DA9A-CD19-412B-9ADE-FAA680C5064A}"/>
          </ac:spMkLst>
        </pc:spChg>
        <pc:picChg chg="mod">
          <ac:chgData name="李 梦露" userId="0790ec3482140f18" providerId="LiveId" clId="{DA84F4DA-8344-443B-8F23-81FC000117BD}" dt="2018-07-19T10:22:01.760" v="108"/>
          <ac:picMkLst>
            <pc:docMk/>
            <pc:sldMk cId="1265241714" sldId="279"/>
            <ac:picMk id="5" creationId="{B5E1EC13-9B47-4704-9A05-C7C2DD0F735A}"/>
          </ac:picMkLst>
        </pc:picChg>
        <pc:picChg chg="mod">
          <ac:chgData name="李 梦露" userId="0790ec3482140f18" providerId="LiveId" clId="{DA84F4DA-8344-443B-8F23-81FC000117BD}" dt="2018-07-19T10:22:01.760" v="108"/>
          <ac:picMkLst>
            <pc:docMk/>
            <pc:sldMk cId="1265241714" sldId="279"/>
            <ac:picMk id="13" creationId="{4D2F3716-CF87-44B6-85CD-D6F88EF1FBBF}"/>
          </ac:picMkLst>
        </pc:picChg>
        <pc:picChg chg="mod">
          <ac:chgData name="李 梦露" userId="0790ec3482140f18" providerId="LiveId" clId="{DA84F4DA-8344-443B-8F23-81FC000117BD}" dt="2018-07-19T10:22:01.760" v="108"/>
          <ac:picMkLst>
            <pc:docMk/>
            <pc:sldMk cId="1265241714" sldId="279"/>
            <ac:picMk id="14" creationId="{995AAF3F-6F48-4A21-A090-02A53A315B47}"/>
          </ac:picMkLst>
        </pc:picChg>
        <pc:cxnChg chg="mod">
          <ac:chgData name="李 梦露" userId="0790ec3482140f18" providerId="LiveId" clId="{DA84F4DA-8344-443B-8F23-81FC000117BD}" dt="2018-07-19T10:22:01.760" v="108"/>
          <ac:cxnSpMkLst>
            <pc:docMk/>
            <pc:sldMk cId="1265241714" sldId="279"/>
            <ac:cxnSpMk id="17" creationId="{08433C37-2F68-4A93-B3CC-DC9914CD61F3}"/>
          </ac:cxnSpMkLst>
        </pc:cxnChg>
        <pc:cxnChg chg="mod">
          <ac:chgData name="李 梦露" userId="0790ec3482140f18" providerId="LiveId" clId="{DA84F4DA-8344-443B-8F23-81FC000117BD}" dt="2018-07-19T10:22:01.760" v="108"/>
          <ac:cxnSpMkLst>
            <pc:docMk/>
            <pc:sldMk cId="1265241714" sldId="279"/>
            <ac:cxnSpMk id="23" creationId="{EB15D40D-D005-4391-97BF-8A7ECA572F42}"/>
          </ac:cxnSpMkLst>
        </pc:cxnChg>
      </pc:sldChg>
      <pc:sldChg chg="modSp add ord">
        <pc:chgData name="李 梦露" userId="0790ec3482140f18" providerId="LiveId" clId="{DA84F4DA-8344-443B-8F23-81FC000117BD}" dt="2018-07-20T02:33:10.378" v="4665" actId="207"/>
        <pc:sldMkLst>
          <pc:docMk/>
          <pc:sldMk cId="335547921" sldId="280"/>
        </pc:sldMkLst>
        <pc:spChg chg="mod">
          <ac:chgData name="李 梦露" userId="0790ec3482140f18" providerId="LiveId" clId="{DA84F4DA-8344-443B-8F23-81FC000117BD}" dt="2018-07-20T02:33:10.378" v="4665" actId="207"/>
          <ac:spMkLst>
            <pc:docMk/>
            <pc:sldMk cId="335547921" sldId="280"/>
            <ac:spMk id="3" creationId="{B8CDFF79-1480-41D4-B004-079927BB2050}"/>
          </ac:spMkLst>
        </pc:spChg>
      </pc:sldChg>
      <pc:sldChg chg="modSp del">
        <pc:chgData name="李 梦露" userId="0790ec3482140f18" providerId="LiveId" clId="{DA84F4DA-8344-443B-8F23-81FC000117BD}" dt="2018-07-19T10:27:34.939" v="265" actId="2696"/>
        <pc:sldMkLst>
          <pc:docMk/>
          <pc:sldMk cId="1963465083" sldId="280"/>
        </pc:sldMkLst>
        <pc:spChg chg="mod">
          <ac:chgData name="李 梦露" userId="0790ec3482140f18" providerId="LiveId" clId="{DA84F4DA-8344-443B-8F23-81FC000117BD}" dt="2018-07-19T10:23:04.044" v="128" actId="27636"/>
          <ac:spMkLst>
            <pc:docMk/>
            <pc:sldMk cId="1963465083" sldId="280"/>
            <ac:spMk id="3" creationId="{B8CDFF79-1480-41D4-B004-079927BB2050}"/>
          </ac:spMkLst>
        </pc:spChg>
      </pc:sldChg>
      <pc:sldChg chg="modSp del">
        <pc:chgData name="李 梦露" userId="0790ec3482140f18" providerId="LiveId" clId="{DA84F4DA-8344-443B-8F23-81FC000117BD}" dt="2018-07-19T10:27:34.982" v="268" actId="2696"/>
        <pc:sldMkLst>
          <pc:docMk/>
          <pc:sldMk cId="112878686" sldId="281"/>
        </pc:sldMkLst>
        <pc:spChg chg="mod">
          <ac:chgData name="李 梦露" userId="0790ec3482140f18" providerId="LiveId" clId="{DA84F4DA-8344-443B-8F23-81FC000117BD}" dt="2018-07-19T10:23:04.099" v="129" actId="27636"/>
          <ac:spMkLst>
            <pc:docMk/>
            <pc:sldMk cId="112878686" sldId="281"/>
            <ac:spMk id="3" creationId="{B8CDFF79-1480-41D4-B004-079927BB2050}"/>
          </ac:spMkLst>
        </pc:spChg>
      </pc:sldChg>
      <pc:sldChg chg="modSp add ord">
        <pc:chgData name="李 梦露" userId="0790ec3482140f18" providerId="LiveId" clId="{DA84F4DA-8344-443B-8F23-81FC000117BD}" dt="2018-07-20T02:33:28.119" v="4669" actId="207"/>
        <pc:sldMkLst>
          <pc:docMk/>
          <pc:sldMk cId="742141814" sldId="281"/>
        </pc:sldMkLst>
        <pc:spChg chg="mod">
          <ac:chgData name="李 梦露" userId="0790ec3482140f18" providerId="LiveId" clId="{DA84F4DA-8344-443B-8F23-81FC000117BD}" dt="2018-07-20T02:33:28.119" v="4669" actId="207"/>
          <ac:spMkLst>
            <pc:docMk/>
            <pc:sldMk cId="742141814" sldId="281"/>
            <ac:spMk id="3" creationId="{B8CDFF79-1480-41D4-B004-079927BB2050}"/>
          </ac:spMkLst>
        </pc:spChg>
      </pc:sldChg>
      <pc:sldChg chg="modSp add ord">
        <pc:chgData name="李 梦露" userId="0790ec3482140f18" providerId="LiveId" clId="{DA84F4DA-8344-443B-8F23-81FC000117BD}" dt="2018-07-20T02:33:41.530" v="4672" actId="207"/>
        <pc:sldMkLst>
          <pc:docMk/>
          <pc:sldMk cId="1751273806" sldId="282"/>
        </pc:sldMkLst>
        <pc:spChg chg="mod">
          <ac:chgData name="李 梦露" userId="0790ec3482140f18" providerId="LiveId" clId="{DA84F4DA-8344-443B-8F23-81FC000117BD}" dt="2018-07-20T02:33:41.530" v="4672" actId="207"/>
          <ac:spMkLst>
            <pc:docMk/>
            <pc:sldMk cId="1751273806" sldId="282"/>
            <ac:spMk id="3" creationId="{B8CDFF79-1480-41D4-B004-079927BB2050}"/>
          </ac:spMkLst>
        </pc:spChg>
      </pc:sldChg>
      <pc:sldChg chg="modSp del">
        <pc:chgData name="李 梦露" userId="0790ec3482140f18" providerId="LiveId" clId="{DA84F4DA-8344-443B-8F23-81FC000117BD}" dt="2018-07-19T10:27:35.038" v="271" actId="2696"/>
        <pc:sldMkLst>
          <pc:docMk/>
          <pc:sldMk cId="3504025228" sldId="282"/>
        </pc:sldMkLst>
        <pc:spChg chg="mod">
          <ac:chgData name="李 梦露" userId="0790ec3482140f18" providerId="LiveId" clId="{DA84F4DA-8344-443B-8F23-81FC000117BD}" dt="2018-07-19T10:23:04.148" v="130" actId="27636"/>
          <ac:spMkLst>
            <pc:docMk/>
            <pc:sldMk cId="3504025228" sldId="282"/>
            <ac:spMk id="3" creationId="{B8CDFF79-1480-41D4-B004-079927BB2050}"/>
          </ac:spMkLst>
        </pc:spChg>
      </pc:sldChg>
      <pc:sldChg chg="modSp del">
        <pc:chgData name="李 梦露" userId="0790ec3482140f18" providerId="LiveId" clId="{DA84F4DA-8344-443B-8F23-81FC000117BD}" dt="2018-07-19T10:27:35.243" v="277" actId="2696"/>
        <pc:sldMkLst>
          <pc:docMk/>
          <pc:sldMk cId="1122246043" sldId="283"/>
        </pc:sldMkLst>
        <pc:spChg chg="mod">
          <ac:chgData name="李 梦露" userId="0790ec3482140f18" providerId="LiveId" clId="{DA84F4DA-8344-443B-8F23-81FC000117BD}" dt="2018-07-19T10:23:04.334" v="131" actId="27636"/>
          <ac:spMkLst>
            <pc:docMk/>
            <pc:sldMk cId="1122246043" sldId="283"/>
            <ac:spMk id="3" creationId="{B8CDFF79-1480-41D4-B004-079927BB2050}"/>
          </ac:spMkLst>
        </pc:spChg>
      </pc:sldChg>
      <pc:sldChg chg="modSp del">
        <pc:chgData name="李 梦露" userId="0790ec3482140f18" providerId="LiveId" clId="{DA84F4DA-8344-443B-8F23-81FC000117BD}" dt="2018-07-19T10:27:35.500" v="283" actId="2696"/>
        <pc:sldMkLst>
          <pc:docMk/>
          <pc:sldMk cId="1920381217" sldId="285"/>
        </pc:sldMkLst>
        <pc:spChg chg="mod">
          <ac:chgData name="李 梦露" userId="0790ec3482140f18" providerId="LiveId" clId="{DA84F4DA-8344-443B-8F23-81FC000117BD}" dt="2018-07-19T10:22:02.677" v="116" actId="27636"/>
          <ac:spMkLst>
            <pc:docMk/>
            <pc:sldMk cId="1920381217" sldId="285"/>
            <ac:spMk id="3" creationId="{AAA48F8B-1F36-42DF-8F2E-F52FE798F1EB}"/>
          </ac:spMkLst>
        </pc:spChg>
        <pc:spChg chg="mod">
          <ac:chgData name="李 梦露" userId="0790ec3482140f18" providerId="LiveId" clId="{DA84F4DA-8344-443B-8F23-81FC000117BD}" dt="2018-07-19T10:22:01.760" v="108"/>
          <ac:spMkLst>
            <pc:docMk/>
            <pc:sldMk cId="1920381217" sldId="285"/>
            <ac:spMk id="4" creationId="{F358F0D2-B656-4A27-AA12-552DA1C0CE84}"/>
          </ac:spMkLst>
        </pc:spChg>
        <pc:spChg chg="mod">
          <ac:chgData name="李 梦露" userId="0790ec3482140f18" providerId="LiveId" clId="{DA84F4DA-8344-443B-8F23-81FC000117BD}" dt="2018-07-19T10:22:01.760" v="108"/>
          <ac:spMkLst>
            <pc:docMk/>
            <pc:sldMk cId="1920381217" sldId="285"/>
            <ac:spMk id="8" creationId="{1156DA9A-CD19-412B-9ADE-FAA680C5064A}"/>
          </ac:spMkLst>
        </pc:spChg>
        <pc:spChg chg="mod">
          <ac:chgData name="李 梦露" userId="0790ec3482140f18" providerId="LiveId" clId="{DA84F4DA-8344-443B-8F23-81FC000117BD}" dt="2018-07-19T10:22:01.760" v="108"/>
          <ac:spMkLst>
            <pc:docMk/>
            <pc:sldMk cId="1920381217" sldId="285"/>
            <ac:spMk id="9" creationId="{8235229B-0355-459D-8E1B-CFCD01029078}"/>
          </ac:spMkLst>
        </pc:spChg>
        <pc:spChg chg="mod">
          <ac:chgData name="李 梦露" userId="0790ec3482140f18" providerId="LiveId" clId="{DA84F4DA-8344-443B-8F23-81FC000117BD}" dt="2018-07-19T10:22:01.760" v="108"/>
          <ac:spMkLst>
            <pc:docMk/>
            <pc:sldMk cId="1920381217" sldId="285"/>
            <ac:spMk id="11" creationId="{CDE6B21F-A944-4559-AC6C-256408DF6D9E}"/>
          </ac:spMkLst>
        </pc:spChg>
        <pc:picChg chg="mod">
          <ac:chgData name="李 梦露" userId="0790ec3482140f18" providerId="LiveId" clId="{DA84F4DA-8344-443B-8F23-81FC000117BD}" dt="2018-07-19T10:22:01.760" v="108"/>
          <ac:picMkLst>
            <pc:docMk/>
            <pc:sldMk cId="1920381217" sldId="285"/>
            <ac:picMk id="5" creationId="{B5E1EC13-9B47-4704-9A05-C7C2DD0F735A}"/>
          </ac:picMkLst>
        </pc:picChg>
        <pc:picChg chg="mod">
          <ac:chgData name="李 梦露" userId="0790ec3482140f18" providerId="LiveId" clId="{DA84F4DA-8344-443B-8F23-81FC000117BD}" dt="2018-07-19T10:22:01.760" v="108"/>
          <ac:picMkLst>
            <pc:docMk/>
            <pc:sldMk cId="1920381217" sldId="285"/>
            <ac:picMk id="7" creationId="{F788CA9A-0CAD-4B81-B874-DEEB8E024226}"/>
          </ac:picMkLst>
        </pc:picChg>
        <pc:picChg chg="mod">
          <ac:chgData name="李 梦露" userId="0790ec3482140f18" providerId="LiveId" clId="{DA84F4DA-8344-443B-8F23-81FC000117BD}" dt="2018-07-19T10:22:01.760" v="108"/>
          <ac:picMkLst>
            <pc:docMk/>
            <pc:sldMk cId="1920381217" sldId="285"/>
            <ac:picMk id="10" creationId="{81E5FAFE-0B40-4F14-9C18-F3043868FC2E}"/>
          </ac:picMkLst>
        </pc:picChg>
      </pc:sldChg>
      <pc:sldMasterChg chg="modSp modSldLayout">
        <pc:chgData name="李 梦露" userId="0790ec3482140f18" providerId="LiveId" clId="{DA84F4DA-8344-443B-8F23-81FC000117BD}" dt="2018-07-19T10:22:01.760" v="108"/>
        <pc:sldMasterMkLst>
          <pc:docMk/>
          <pc:sldMasterMk cId="1090162462" sldId="2147483648"/>
        </pc:sldMasterMkLst>
        <pc:spChg chg="mod">
          <ac:chgData name="李 梦露" userId="0790ec3482140f18" providerId="LiveId" clId="{DA84F4DA-8344-443B-8F23-81FC000117BD}" dt="2018-07-19T10:22:01.760" v="108"/>
          <ac:spMkLst>
            <pc:docMk/>
            <pc:sldMasterMk cId="1090162462" sldId="2147483648"/>
            <ac:spMk id="2" creationId="{DA98D41A-A47A-4AFF-9F68-D49081BDDC23}"/>
          </ac:spMkLst>
        </pc:spChg>
        <pc:spChg chg="mod">
          <ac:chgData name="李 梦露" userId="0790ec3482140f18" providerId="LiveId" clId="{DA84F4DA-8344-443B-8F23-81FC000117BD}" dt="2018-07-19T10:22:01.760" v="108"/>
          <ac:spMkLst>
            <pc:docMk/>
            <pc:sldMasterMk cId="1090162462" sldId="2147483648"/>
            <ac:spMk id="3" creationId="{B78C7ADB-F189-48CA-BD42-285267AE7867}"/>
          </ac:spMkLst>
        </pc:spChg>
        <pc:spChg chg="mod">
          <ac:chgData name="李 梦露" userId="0790ec3482140f18" providerId="LiveId" clId="{DA84F4DA-8344-443B-8F23-81FC000117BD}" dt="2018-07-19T10:22:01.760" v="108"/>
          <ac:spMkLst>
            <pc:docMk/>
            <pc:sldMasterMk cId="1090162462" sldId="2147483648"/>
            <ac:spMk id="4" creationId="{9C1F96A2-2F9A-4F92-8C2B-8B5B70600D73}"/>
          </ac:spMkLst>
        </pc:spChg>
        <pc:spChg chg="mod">
          <ac:chgData name="李 梦露" userId="0790ec3482140f18" providerId="LiveId" clId="{DA84F4DA-8344-443B-8F23-81FC000117BD}" dt="2018-07-19T10:22:01.760" v="108"/>
          <ac:spMkLst>
            <pc:docMk/>
            <pc:sldMasterMk cId="1090162462" sldId="2147483648"/>
            <ac:spMk id="5" creationId="{1ADDC289-48CA-4A4B-A4CA-24EC9B841458}"/>
          </ac:spMkLst>
        </pc:spChg>
        <pc:spChg chg="mod">
          <ac:chgData name="李 梦露" userId="0790ec3482140f18" providerId="LiveId" clId="{DA84F4DA-8344-443B-8F23-81FC000117BD}" dt="2018-07-19T10:22:01.760" v="108"/>
          <ac:spMkLst>
            <pc:docMk/>
            <pc:sldMasterMk cId="1090162462" sldId="2147483648"/>
            <ac:spMk id="6" creationId="{A2C89E07-05B0-4B72-AE1C-AAFB1ECA8B7F}"/>
          </ac:spMkLst>
        </pc:spChg>
        <pc:sldLayoutChg chg="modSp">
          <pc:chgData name="李 梦露" userId="0790ec3482140f18" providerId="LiveId" clId="{DA84F4DA-8344-443B-8F23-81FC000117BD}" dt="2018-07-19T10:22:01.760" v="108"/>
          <pc:sldLayoutMkLst>
            <pc:docMk/>
            <pc:sldMasterMk cId="1090162462" sldId="2147483648"/>
            <pc:sldLayoutMk cId="1539209867" sldId="2147483649"/>
          </pc:sldLayoutMkLst>
          <pc:spChg chg="mod">
            <ac:chgData name="李 梦露" userId="0790ec3482140f18" providerId="LiveId" clId="{DA84F4DA-8344-443B-8F23-81FC000117BD}" dt="2018-07-19T10:22:01.760" v="108"/>
            <ac:spMkLst>
              <pc:docMk/>
              <pc:sldMasterMk cId="1090162462" sldId="2147483648"/>
              <pc:sldLayoutMk cId="1539209867" sldId="2147483649"/>
              <ac:spMk id="2" creationId="{4427F12B-E77E-488A-8251-E3996A2A3B75}"/>
            </ac:spMkLst>
          </pc:spChg>
          <pc:spChg chg="mod">
            <ac:chgData name="李 梦露" userId="0790ec3482140f18" providerId="LiveId" clId="{DA84F4DA-8344-443B-8F23-81FC000117BD}" dt="2018-07-19T10:22:01.760" v="108"/>
            <ac:spMkLst>
              <pc:docMk/>
              <pc:sldMasterMk cId="1090162462" sldId="2147483648"/>
              <pc:sldLayoutMk cId="1539209867" sldId="2147483649"/>
              <ac:spMk id="3" creationId="{62D04DD9-03D5-4349-8700-36DB25186553}"/>
            </ac:spMkLst>
          </pc:spChg>
          <pc:cxnChg chg="mod">
            <ac:chgData name="李 梦露" userId="0790ec3482140f18" providerId="LiveId" clId="{DA84F4DA-8344-443B-8F23-81FC000117BD}" dt="2018-07-19T10:22:01.760" v="108"/>
            <ac:cxnSpMkLst>
              <pc:docMk/>
              <pc:sldMasterMk cId="1090162462" sldId="2147483648"/>
              <pc:sldLayoutMk cId="1539209867" sldId="2147483649"/>
              <ac:cxnSpMk id="8" creationId="{6D7B2247-999A-47C9-A0A4-01773791D597}"/>
            </ac:cxnSpMkLst>
          </pc:cxnChg>
          <pc:cxnChg chg="mod">
            <ac:chgData name="李 梦露" userId="0790ec3482140f18" providerId="LiveId" clId="{DA84F4DA-8344-443B-8F23-81FC000117BD}" dt="2018-07-19T10:22:01.760" v="108"/>
            <ac:cxnSpMkLst>
              <pc:docMk/>
              <pc:sldMasterMk cId="1090162462" sldId="2147483648"/>
              <pc:sldLayoutMk cId="1539209867" sldId="2147483649"/>
              <ac:cxnSpMk id="12" creationId="{6FCCE02C-112B-43D7-99C2-AFF161B7F95C}"/>
            </ac:cxnSpMkLst>
          </pc:cxnChg>
        </pc:sldLayoutChg>
        <pc:sldLayoutChg chg="modSp">
          <pc:chgData name="李 梦露" userId="0790ec3482140f18" providerId="LiveId" clId="{DA84F4DA-8344-443B-8F23-81FC000117BD}" dt="2018-07-19T10:22:01.760" v="108"/>
          <pc:sldLayoutMkLst>
            <pc:docMk/>
            <pc:sldMasterMk cId="1090162462" sldId="2147483648"/>
            <pc:sldLayoutMk cId="1319680679" sldId="2147483650"/>
          </pc:sldLayoutMkLst>
          <pc:spChg chg="mod">
            <ac:chgData name="李 梦露" userId="0790ec3482140f18" providerId="LiveId" clId="{DA84F4DA-8344-443B-8F23-81FC000117BD}" dt="2018-07-19T10:22:01.760" v="108"/>
            <ac:spMkLst>
              <pc:docMk/>
              <pc:sldMasterMk cId="1090162462" sldId="2147483648"/>
              <pc:sldLayoutMk cId="1319680679" sldId="2147483650"/>
              <ac:spMk id="2" creationId="{C83E8262-6492-41A1-AF48-D702D32AC79D}"/>
            </ac:spMkLst>
          </pc:spChg>
          <pc:spChg chg="mod">
            <ac:chgData name="李 梦露" userId="0790ec3482140f18" providerId="LiveId" clId="{DA84F4DA-8344-443B-8F23-81FC000117BD}" dt="2018-07-19T10:22:01.760" v="108"/>
            <ac:spMkLst>
              <pc:docMk/>
              <pc:sldMasterMk cId="1090162462" sldId="2147483648"/>
              <pc:sldLayoutMk cId="1319680679" sldId="2147483650"/>
              <ac:spMk id="3" creationId="{D64AE40D-91D2-4E5A-BF29-E51C6FF186EE}"/>
            </ac:spMkLst>
          </pc:spChg>
          <pc:spChg chg="mod">
            <ac:chgData name="李 梦露" userId="0790ec3482140f18" providerId="LiveId" clId="{DA84F4DA-8344-443B-8F23-81FC000117BD}" dt="2018-07-19T10:22:01.760" v="108"/>
            <ac:spMkLst>
              <pc:docMk/>
              <pc:sldMasterMk cId="1090162462" sldId="2147483648"/>
              <pc:sldLayoutMk cId="1319680679" sldId="2147483650"/>
              <ac:spMk id="9" creationId="{B3A3C744-41D9-4842-9C01-879E99044E75}"/>
            </ac:spMkLst>
          </pc:spChg>
          <pc:spChg chg="mod">
            <ac:chgData name="李 梦露" userId="0790ec3482140f18" providerId="LiveId" clId="{DA84F4DA-8344-443B-8F23-81FC000117BD}" dt="2018-07-19T10:22:01.760" v="108"/>
            <ac:spMkLst>
              <pc:docMk/>
              <pc:sldMasterMk cId="1090162462" sldId="2147483648"/>
              <pc:sldLayoutMk cId="1319680679" sldId="2147483650"/>
              <ac:spMk id="10" creationId="{11587B2C-12CE-4A31-AF17-80DD8CEE9E77}"/>
            </ac:spMkLst>
          </pc:spChg>
          <pc:cxnChg chg="mod">
            <ac:chgData name="李 梦露" userId="0790ec3482140f18" providerId="LiveId" clId="{DA84F4DA-8344-443B-8F23-81FC000117BD}" dt="2018-07-19T10:22:01.760" v="108"/>
            <ac:cxnSpMkLst>
              <pc:docMk/>
              <pc:sldMasterMk cId="1090162462" sldId="2147483648"/>
              <pc:sldLayoutMk cId="1319680679" sldId="2147483650"/>
              <ac:cxnSpMk id="7" creationId="{29C1DD5B-344C-4FF0-A6EF-FA63F96A31CE}"/>
            </ac:cxnSpMkLst>
          </pc:cxnChg>
        </pc:sldLayoutChg>
        <pc:sldLayoutChg chg="modSp">
          <pc:chgData name="李 梦露" userId="0790ec3482140f18" providerId="LiveId" clId="{DA84F4DA-8344-443B-8F23-81FC000117BD}" dt="2018-07-19T10:22:01.760" v="108"/>
          <pc:sldLayoutMkLst>
            <pc:docMk/>
            <pc:sldMasterMk cId="1090162462" sldId="2147483648"/>
            <pc:sldLayoutMk cId="29389808" sldId="2147483651"/>
          </pc:sldLayoutMkLst>
          <pc:spChg chg="mod">
            <ac:chgData name="李 梦露" userId="0790ec3482140f18" providerId="LiveId" clId="{DA84F4DA-8344-443B-8F23-81FC000117BD}" dt="2018-07-19T10:22:01.760" v="108"/>
            <ac:spMkLst>
              <pc:docMk/>
              <pc:sldMasterMk cId="1090162462" sldId="2147483648"/>
              <pc:sldLayoutMk cId="29389808" sldId="2147483651"/>
              <ac:spMk id="2" creationId="{3C574E81-62E0-4641-AE3C-97BCCB9C2C82}"/>
            </ac:spMkLst>
          </pc:spChg>
          <pc:spChg chg="mod">
            <ac:chgData name="李 梦露" userId="0790ec3482140f18" providerId="LiveId" clId="{DA84F4DA-8344-443B-8F23-81FC000117BD}" dt="2018-07-19T10:22:01.760" v="108"/>
            <ac:spMkLst>
              <pc:docMk/>
              <pc:sldMasterMk cId="1090162462" sldId="2147483648"/>
              <pc:sldLayoutMk cId="29389808" sldId="2147483651"/>
              <ac:spMk id="3" creationId="{3B23304E-9CF3-4A13-9FE6-CDB8BA425342}"/>
            </ac:spMkLst>
          </pc:spChg>
        </pc:sldLayoutChg>
        <pc:sldLayoutChg chg="modSp">
          <pc:chgData name="李 梦露" userId="0790ec3482140f18" providerId="LiveId" clId="{DA84F4DA-8344-443B-8F23-81FC000117BD}" dt="2018-07-19T10:22:01.760" v="108"/>
          <pc:sldLayoutMkLst>
            <pc:docMk/>
            <pc:sldMasterMk cId="1090162462" sldId="2147483648"/>
            <pc:sldLayoutMk cId="1303375699" sldId="2147483652"/>
          </pc:sldLayoutMkLst>
          <pc:spChg chg="mod">
            <ac:chgData name="李 梦露" userId="0790ec3482140f18" providerId="LiveId" clId="{DA84F4DA-8344-443B-8F23-81FC000117BD}" dt="2018-07-19T10:22:01.760" v="108"/>
            <ac:spMkLst>
              <pc:docMk/>
              <pc:sldMasterMk cId="1090162462" sldId="2147483648"/>
              <pc:sldLayoutMk cId="1303375699" sldId="2147483652"/>
              <ac:spMk id="3" creationId="{800B9D9C-3163-4F7D-AD97-F0C6BA2148B5}"/>
            </ac:spMkLst>
          </pc:spChg>
          <pc:spChg chg="mod">
            <ac:chgData name="李 梦露" userId="0790ec3482140f18" providerId="LiveId" clId="{DA84F4DA-8344-443B-8F23-81FC000117BD}" dt="2018-07-19T10:22:01.760" v="108"/>
            <ac:spMkLst>
              <pc:docMk/>
              <pc:sldMasterMk cId="1090162462" sldId="2147483648"/>
              <pc:sldLayoutMk cId="1303375699" sldId="2147483652"/>
              <ac:spMk id="4" creationId="{CCADC59D-9509-4A91-877F-210DC20BF5F6}"/>
            </ac:spMkLst>
          </pc:spChg>
        </pc:sldLayoutChg>
        <pc:sldLayoutChg chg="modSp">
          <pc:chgData name="李 梦露" userId="0790ec3482140f18" providerId="LiveId" clId="{DA84F4DA-8344-443B-8F23-81FC000117BD}" dt="2018-07-19T10:22:01.760" v="108"/>
          <pc:sldLayoutMkLst>
            <pc:docMk/>
            <pc:sldMasterMk cId="1090162462" sldId="2147483648"/>
            <pc:sldLayoutMk cId="1042970693" sldId="2147483653"/>
          </pc:sldLayoutMkLst>
          <pc:spChg chg="mod">
            <ac:chgData name="李 梦露" userId="0790ec3482140f18" providerId="LiveId" clId="{DA84F4DA-8344-443B-8F23-81FC000117BD}" dt="2018-07-19T10:22:01.760" v="108"/>
            <ac:spMkLst>
              <pc:docMk/>
              <pc:sldMasterMk cId="1090162462" sldId="2147483648"/>
              <pc:sldLayoutMk cId="1042970693" sldId="2147483653"/>
              <ac:spMk id="2" creationId="{353AD15F-23A7-41E4-9AC4-E1B7AFE9B753}"/>
            </ac:spMkLst>
          </pc:spChg>
          <pc:spChg chg="mod">
            <ac:chgData name="李 梦露" userId="0790ec3482140f18" providerId="LiveId" clId="{DA84F4DA-8344-443B-8F23-81FC000117BD}" dt="2018-07-19T10:22:01.760" v="108"/>
            <ac:spMkLst>
              <pc:docMk/>
              <pc:sldMasterMk cId="1090162462" sldId="2147483648"/>
              <pc:sldLayoutMk cId="1042970693" sldId="2147483653"/>
              <ac:spMk id="3" creationId="{5F35C593-F2DD-4CB4-8D10-6FE8D5868813}"/>
            </ac:spMkLst>
          </pc:spChg>
          <pc:spChg chg="mod">
            <ac:chgData name="李 梦露" userId="0790ec3482140f18" providerId="LiveId" clId="{DA84F4DA-8344-443B-8F23-81FC000117BD}" dt="2018-07-19T10:22:01.760" v="108"/>
            <ac:spMkLst>
              <pc:docMk/>
              <pc:sldMasterMk cId="1090162462" sldId="2147483648"/>
              <pc:sldLayoutMk cId="1042970693" sldId="2147483653"/>
              <ac:spMk id="4" creationId="{57109025-0D54-4A8C-87D1-CC66C108147E}"/>
            </ac:spMkLst>
          </pc:spChg>
          <pc:spChg chg="mod">
            <ac:chgData name="李 梦露" userId="0790ec3482140f18" providerId="LiveId" clId="{DA84F4DA-8344-443B-8F23-81FC000117BD}" dt="2018-07-19T10:22:01.760" v="108"/>
            <ac:spMkLst>
              <pc:docMk/>
              <pc:sldMasterMk cId="1090162462" sldId="2147483648"/>
              <pc:sldLayoutMk cId="1042970693" sldId="2147483653"/>
              <ac:spMk id="5" creationId="{8A13D819-3094-4F13-9483-97E3EB6B6102}"/>
            </ac:spMkLst>
          </pc:spChg>
          <pc:spChg chg="mod">
            <ac:chgData name="李 梦露" userId="0790ec3482140f18" providerId="LiveId" clId="{DA84F4DA-8344-443B-8F23-81FC000117BD}" dt="2018-07-19T10:22:01.760" v="108"/>
            <ac:spMkLst>
              <pc:docMk/>
              <pc:sldMasterMk cId="1090162462" sldId="2147483648"/>
              <pc:sldLayoutMk cId="1042970693" sldId="2147483653"/>
              <ac:spMk id="6" creationId="{B66AD1D4-F7D7-490D-A9BB-525AA02D9BF0}"/>
            </ac:spMkLst>
          </pc:spChg>
        </pc:sldLayoutChg>
        <pc:sldLayoutChg chg="modSp">
          <pc:chgData name="李 梦露" userId="0790ec3482140f18" providerId="LiveId" clId="{DA84F4DA-8344-443B-8F23-81FC000117BD}" dt="2018-07-19T10:22:01.760" v="108"/>
          <pc:sldLayoutMkLst>
            <pc:docMk/>
            <pc:sldMasterMk cId="1090162462" sldId="2147483648"/>
            <pc:sldLayoutMk cId="2774017647" sldId="2147483656"/>
          </pc:sldLayoutMkLst>
          <pc:spChg chg="mod">
            <ac:chgData name="李 梦露" userId="0790ec3482140f18" providerId="LiveId" clId="{DA84F4DA-8344-443B-8F23-81FC000117BD}" dt="2018-07-19T10:22:01.760" v="108"/>
            <ac:spMkLst>
              <pc:docMk/>
              <pc:sldMasterMk cId="1090162462" sldId="2147483648"/>
              <pc:sldLayoutMk cId="2774017647" sldId="2147483656"/>
              <ac:spMk id="2" creationId="{D507995C-0EC7-44A2-8EDE-956FC7EB605C}"/>
            </ac:spMkLst>
          </pc:spChg>
          <pc:spChg chg="mod">
            <ac:chgData name="李 梦露" userId="0790ec3482140f18" providerId="LiveId" clId="{DA84F4DA-8344-443B-8F23-81FC000117BD}" dt="2018-07-19T10:22:01.760" v="108"/>
            <ac:spMkLst>
              <pc:docMk/>
              <pc:sldMasterMk cId="1090162462" sldId="2147483648"/>
              <pc:sldLayoutMk cId="2774017647" sldId="2147483656"/>
              <ac:spMk id="3" creationId="{BB650567-660E-4C55-8CA3-6C1E6257CFFC}"/>
            </ac:spMkLst>
          </pc:spChg>
          <pc:spChg chg="mod">
            <ac:chgData name="李 梦露" userId="0790ec3482140f18" providerId="LiveId" clId="{DA84F4DA-8344-443B-8F23-81FC000117BD}" dt="2018-07-19T10:22:01.760" v="108"/>
            <ac:spMkLst>
              <pc:docMk/>
              <pc:sldMasterMk cId="1090162462" sldId="2147483648"/>
              <pc:sldLayoutMk cId="2774017647" sldId="2147483656"/>
              <ac:spMk id="4" creationId="{578E426A-5336-4FE9-A172-76C944D700F7}"/>
            </ac:spMkLst>
          </pc:spChg>
        </pc:sldLayoutChg>
        <pc:sldLayoutChg chg="modSp">
          <pc:chgData name="李 梦露" userId="0790ec3482140f18" providerId="LiveId" clId="{DA84F4DA-8344-443B-8F23-81FC000117BD}" dt="2018-07-19T10:22:01.760" v="108"/>
          <pc:sldLayoutMkLst>
            <pc:docMk/>
            <pc:sldMasterMk cId="1090162462" sldId="2147483648"/>
            <pc:sldLayoutMk cId="2698979238" sldId="2147483657"/>
          </pc:sldLayoutMkLst>
          <pc:spChg chg="mod">
            <ac:chgData name="李 梦露" userId="0790ec3482140f18" providerId="LiveId" clId="{DA84F4DA-8344-443B-8F23-81FC000117BD}" dt="2018-07-19T10:22:01.760" v="108"/>
            <ac:spMkLst>
              <pc:docMk/>
              <pc:sldMasterMk cId="1090162462" sldId="2147483648"/>
              <pc:sldLayoutMk cId="2698979238" sldId="2147483657"/>
              <ac:spMk id="2" creationId="{0886B2D3-5AD9-4152-AD5E-92C79F250046}"/>
            </ac:spMkLst>
          </pc:spChg>
          <pc:spChg chg="mod">
            <ac:chgData name="李 梦露" userId="0790ec3482140f18" providerId="LiveId" clId="{DA84F4DA-8344-443B-8F23-81FC000117BD}" dt="2018-07-19T10:22:01.760" v="108"/>
            <ac:spMkLst>
              <pc:docMk/>
              <pc:sldMasterMk cId="1090162462" sldId="2147483648"/>
              <pc:sldLayoutMk cId="2698979238" sldId="2147483657"/>
              <ac:spMk id="3" creationId="{680D9D4F-9977-4B29-8919-734F8207A279}"/>
            </ac:spMkLst>
          </pc:spChg>
          <pc:spChg chg="mod">
            <ac:chgData name="李 梦露" userId="0790ec3482140f18" providerId="LiveId" clId="{DA84F4DA-8344-443B-8F23-81FC000117BD}" dt="2018-07-19T10:22:01.760" v="108"/>
            <ac:spMkLst>
              <pc:docMk/>
              <pc:sldMasterMk cId="1090162462" sldId="2147483648"/>
              <pc:sldLayoutMk cId="2698979238" sldId="2147483657"/>
              <ac:spMk id="4" creationId="{C8AA4FFB-21FD-4C6D-875C-2B09B3B79F19}"/>
            </ac:spMkLst>
          </pc:spChg>
        </pc:sldLayoutChg>
        <pc:sldLayoutChg chg="modSp">
          <pc:chgData name="李 梦露" userId="0790ec3482140f18" providerId="LiveId" clId="{DA84F4DA-8344-443B-8F23-81FC000117BD}" dt="2018-07-19T10:22:01.760" v="108"/>
          <pc:sldLayoutMkLst>
            <pc:docMk/>
            <pc:sldMasterMk cId="1090162462" sldId="2147483648"/>
            <pc:sldLayoutMk cId="4160108224" sldId="2147483659"/>
          </pc:sldLayoutMkLst>
          <pc:spChg chg="mod">
            <ac:chgData name="李 梦露" userId="0790ec3482140f18" providerId="LiveId" clId="{DA84F4DA-8344-443B-8F23-81FC000117BD}" dt="2018-07-19T10:22:01.760" v="108"/>
            <ac:spMkLst>
              <pc:docMk/>
              <pc:sldMasterMk cId="1090162462" sldId="2147483648"/>
              <pc:sldLayoutMk cId="4160108224" sldId="2147483659"/>
              <ac:spMk id="2" creationId="{9BB4C04B-01BC-40D8-A163-31D105C6FEAD}"/>
            </ac:spMkLst>
          </pc:spChg>
          <pc:spChg chg="mod">
            <ac:chgData name="李 梦露" userId="0790ec3482140f18" providerId="LiveId" clId="{DA84F4DA-8344-443B-8F23-81FC000117BD}" dt="2018-07-19T10:22:01.760" v="108"/>
            <ac:spMkLst>
              <pc:docMk/>
              <pc:sldMasterMk cId="1090162462" sldId="2147483648"/>
              <pc:sldLayoutMk cId="4160108224" sldId="2147483659"/>
              <ac:spMk id="3" creationId="{CB274737-056F-469E-B809-0B8171797880}"/>
            </ac:spMkLst>
          </pc:spChg>
        </pc:sldLayoutChg>
      </pc:sldMasterChg>
      <pc:sldMasterChg chg="modSldLayout">
        <pc:chgData name="李 梦露" userId="0790ec3482140f18" providerId="LiveId" clId="{DA84F4DA-8344-443B-8F23-81FC000117BD}" dt="2018-07-20T01:04:09.233" v="2206" actId="2711"/>
        <pc:sldMasterMkLst>
          <pc:docMk/>
          <pc:sldMasterMk cId="4184544738" sldId="2147483660"/>
        </pc:sldMasterMkLst>
        <pc:sldLayoutChg chg="addSp modSp">
          <pc:chgData name="李 梦露" userId="0790ec3482140f18" providerId="LiveId" clId="{DA84F4DA-8344-443B-8F23-81FC000117BD}" dt="2018-07-20T01:04:09.233" v="2206" actId="2711"/>
          <pc:sldLayoutMkLst>
            <pc:docMk/>
            <pc:sldMasterMk cId="4184544738" sldId="2147483660"/>
            <pc:sldLayoutMk cId="2992266300" sldId="2147483661"/>
          </pc:sldLayoutMkLst>
          <pc:spChg chg="mod">
            <ac:chgData name="李 梦露" userId="0790ec3482140f18" providerId="LiveId" clId="{DA84F4DA-8344-443B-8F23-81FC000117BD}" dt="2018-07-20T01:04:05.394" v="2205" actId="2711"/>
            <ac:spMkLst>
              <pc:docMk/>
              <pc:sldMasterMk cId="4184544738" sldId="2147483660"/>
              <pc:sldLayoutMk cId="2992266300" sldId="2147483661"/>
              <ac:spMk id="2" creationId="{00000000-0000-0000-0000-000000000000}"/>
            </ac:spMkLst>
          </pc:spChg>
          <pc:spChg chg="mod">
            <ac:chgData name="李 梦露" userId="0790ec3482140f18" providerId="LiveId" clId="{DA84F4DA-8344-443B-8F23-81FC000117BD}" dt="2018-07-20T01:04:09.233" v="2206" actId="2711"/>
            <ac:spMkLst>
              <pc:docMk/>
              <pc:sldMasterMk cId="4184544738" sldId="2147483660"/>
              <pc:sldLayoutMk cId="2992266300" sldId="2147483661"/>
              <ac:spMk id="3" creationId="{00000000-0000-0000-0000-000000000000}"/>
            </ac:spMkLst>
          </pc:spChg>
          <pc:cxnChg chg="add">
            <ac:chgData name="李 梦露" userId="0790ec3482140f18" providerId="LiveId" clId="{DA84F4DA-8344-443B-8F23-81FC000117BD}" dt="2018-07-19T10:22:01.760" v="108"/>
            <ac:cxnSpMkLst>
              <pc:docMk/>
              <pc:sldMasterMk cId="4184544738" sldId="2147483660"/>
              <pc:sldLayoutMk cId="2992266300" sldId="2147483661"/>
              <ac:cxnSpMk id="7" creationId="{7D182616-D402-43A8-97C9-47FECCEAA774}"/>
            </ac:cxnSpMkLst>
          </pc:cxnChg>
          <pc:cxnChg chg="add">
            <ac:chgData name="李 梦露" userId="0790ec3482140f18" providerId="LiveId" clId="{DA84F4DA-8344-443B-8F23-81FC000117BD}" dt="2018-07-19T10:22:01.760" v="108"/>
            <ac:cxnSpMkLst>
              <pc:docMk/>
              <pc:sldMasterMk cId="4184544738" sldId="2147483660"/>
              <pc:sldLayoutMk cId="2992266300" sldId="2147483661"/>
              <ac:cxnSpMk id="8" creationId="{CDADC922-A236-44FC-9E87-A622268C6BF2}"/>
            </ac:cxnSpMkLst>
          </pc:cxnChg>
        </pc:sldLayoutChg>
        <pc:sldLayoutChg chg="addSp modSp">
          <pc:chgData name="李 梦露" userId="0790ec3482140f18" providerId="LiveId" clId="{DA84F4DA-8344-443B-8F23-81FC000117BD}" dt="2018-07-20T01:03:56.939" v="2203" actId="2711"/>
          <pc:sldLayoutMkLst>
            <pc:docMk/>
            <pc:sldMasterMk cId="4184544738" sldId="2147483660"/>
            <pc:sldLayoutMk cId="3084913754" sldId="2147483662"/>
          </pc:sldLayoutMkLst>
          <pc:spChg chg="mod">
            <ac:chgData name="李 梦露" userId="0790ec3482140f18" providerId="LiveId" clId="{DA84F4DA-8344-443B-8F23-81FC000117BD}" dt="2018-07-20T01:03:52.033" v="2202" actId="2711"/>
            <ac:spMkLst>
              <pc:docMk/>
              <pc:sldMasterMk cId="4184544738" sldId="2147483660"/>
              <pc:sldLayoutMk cId="3084913754" sldId="2147483662"/>
              <ac:spMk id="2" creationId="{00000000-0000-0000-0000-000000000000}"/>
            </ac:spMkLst>
          </pc:spChg>
          <pc:spChg chg="mod">
            <ac:chgData name="李 梦露" userId="0790ec3482140f18" providerId="LiveId" clId="{DA84F4DA-8344-443B-8F23-81FC000117BD}" dt="2018-07-20T01:03:56.939" v="2203" actId="2711"/>
            <ac:spMkLst>
              <pc:docMk/>
              <pc:sldMasterMk cId="4184544738" sldId="2147483660"/>
              <pc:sldLayoutMk cId="3084913754" sldId="2147483662"/>
              <ac:spMk id="3" creationId="{00000000-0000-0000-0000-000000000000}"/>
            </ac:spMkLst>
          </pc:spChg>
          <pc:spChg chg="add">
            <ac:chgData name="李 梦露" userId="0790ec3482140f18" providerId="LiveId" clId="{DA84F4DA-8344-443B-8F23-81FC000117BD}" dt="2018-07-19T10:22:01.760" v="108"/>
            <ac:spMkLst>
              <pc:docMk/>
              <pc:sldMasterMk cId="4184544738" sldId="2147483660"/>
              <pc:sldLayoutMk cId="3084913754" sldId="2147483662"/>
              <ac:spMk id="8" creationId="{EA032E2B-B503-4B9F-A892-D6FF281D20CA}"/>
            </ac:spMkLst>
          </pc:spChg>
          <pc:spChg chg="add">
            <ac:chgData name="李 梦露" userId="0790ec3482140f18" providerId="LiveId" clId="{DA84F4DA-8344-443B-8F23-81FC000117BD}" dt="2018-07-19T10:22:01.760" v="108"/>
            <ac:spMkLst>
              <pc:docMk/>
              <pc:sldMasterMk cId="4184544738" sldId="2147483660"/>
              <pc:sldLayoutMk cId="3084913754" sldId="2147483662"/>
              <ac:spMk id="9" creationId="{2AD9A82E-420C-47CF-AF3D-B48CF5CF126E}"/>
            </ac:spMkLst>
          </pc:spChg>
          <pc:cxnChg chg="add">
            <ac:chgData name="李 梦露" userId="0790ec3482140f18" providerId="LiveId" clId="{DA84F4DA-8344-443B-8F23-81FC000117BD}" dt="2018-07-19T10:22:01.760" v="108"/>
            <ac:cxnSpMkLst>
              <pc:docMk/>
              <pc:sldMasterMk cId="4184544738" sldId="2147483660"/>
              <pc:sldLayoutMk cId="3084913754" sldId="2147483662"/>
              <ac:cxnSpMk id="7" creationId="{824BD91A-04E9-4817-9A33-86E4D271B6B2}"/>
            </ac:cxnSpMkLst>
          </pc:cxnChg>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3D345-5044-4714-88BC-18CB3BC50270}" type="datetimeFigureOut">
              <a:rPr lang="zh-CN" altLang="en-US" smtClean="0"/>
              <a:t>2018/7/20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B6AC63-1D1A-420A-A6F5-F50D28367E4A}" type="slidenum">
              <a:rPr lang="zh-CN" altLang="en-US" smtClean="0"/>
              <a:t>‹#›</a:t>
            </a:fld>
            <a:endParaRPr lang="zh-CN" altLang="en-US"/>
          </a:p>
        </p:txBody>
      </p:sp>
    </p:spTree>
    <p:extLst>
      <p:ext uri="{BB962C8B-B14F-4D97-AF65-F5344CB8AC3E}">
        <p14:creationId xmlns:p14="http://schemas.microsoft.com/office/powerpoint/2010/main" val="863013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91F19F51-3F43-4753-B8C4-108C1BAB5979}" type="datetimeFigureOut">
              <a:rPr lang="zh-CN" altLang="en-US" smtClean="0"/>
              <a:t>2018/7/20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EC8764-19EE-4854-A2BF-734708CF215E}" type="slidenum">
              <a:rPr lang="zh-CN" altLang="en-US" smtClean="0"/>
              <a:t>‹#›</a:t>
            </a:fld>
            <a:endParaRPr lang="zh-CN" altLang="en-US"/>
          </a:p>
        </p:txBody>
      </p:sp>
      <p:cxnSp>
        <p:nvCxnSpPr>
          <p:cNvPr id="7" name="直接连接符 6">
            <a:extLst>
              <a:ext uri="{FF2B5EF4-FFF2-40B4-BE49-F238E27FC236}">
                <a16:creationId xmlns:a16="http://schemas.microsoft.com/office/drawing/2014/main" id="{7D182616-D402-43A8-97C9-47FECCEAA774}"/>
              </a:ext>
            </a:extLst>
          </p:cNvPr>
          <p:cNvCxnSpPr>
            <a:cxnSpLocks/>
          </p:cNvCxnSpPr>
          <p:nvPr userDrawn="1"/>
        </p:nvCxnSpPr>
        <p:spPr>
          <a:xfrm>
            <a:off x="1143000" y="1681651"/>
            <a:ext cx="6858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直接连接符 7">
            <a:extLst>
              <a:ext uri="{FF2B5EF4-FFF2-40B4-BE49-F238E27FC236}">
                <a16:creationId xmlns:a16="http://schemas.microsoft.com/office/drawing/2014/main" id="{CDADC922-A236-44FC-9E87-A622268C6BF2}"/>
              </a:ext>
            </a:extLst>
          </p:cNvPr>
          <p:cNvCxnSpPr>
            <a:cxnSpLocks/>
          </p:cNvCxnSpPr>
          <p:nvPr userDrawn="1"/>
        </p:nvCxnSpPr>
        <p:spPr>
          <a:xfrm>
            <a:off x="1143000" y="470721"/>
            <a:ext cx="685800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9226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1F19F51-3F43-4753-B8C4-108C1BAB5979}" type="datetimeFigureOut">
              <a:rPr lang="zh-CN" altLang="en-US" smtClean="0"/>
              <a:t>2018/7/20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EC8764-19EE-4854-A2BF-734708CF215E}" type="slidenum">
              <a:rPr lang="zh-CN" altLang="en-US" smtClean="0"/>
              <a:t>‹#›</a:t>
            </a:fld>
            <a:endParaRPr lang="zh-CN" altLang="en-US"/>
          </a:p>
        </p:txBody>
      </p:sp>
    </p:spTree>
    <p:extLst>
      <p:ext uri="{BB962C8B-B14F-4D97-AF65-F5344CB8AC3E}">
        <p14:creationId xmlns:p14="http://schemas.microsoft.com/office/powerpoint/2010/main" val="816401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1F19F51-3F43-4753-B8C4-108C1BAB5979}" type="datetimeFigureOut">
              <a:rPr lang="zh-CN" altLang="en-US" smtClean="0"/>
              <a:t>2018/7/20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EC8764-19EE-4854-A2BF-734708CF215E}" type="slidenum">
              <a:rPr lang="zh-CN" altLang="en-US" smtClean="0"/>
              <a:t>‹#›</a:t>
            </a:fld>
            <a:endParaRPr lang="zh-CN" altLang="en-US"/>
          </a:p>
        </p:txBody>
      </p:sp>
    </p:spTree>
    <p:extLst>
      <p:ext uri="{BB962C8B-B14F-4D97-AF65-F5344CB8AC3E}">
        <p14:creationId xmlns:p14="http://schemas.microsoft.com/office/powerpoint/2010/main" val="254785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47" y="201771"/>
            <a:ext cx="7886700" cy="1013776"/>
          </a:xfrm>
        </p:spPr>
        <p:txBody>
          <a:bodyPr>
            <a:normAutofit/>
          </a:bodyPr>
          <a:lstStyle>
            <a:lvl1pPr>
              <a:defRPr sz="32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28650" y="1345325"/>
            <a:ext cx="7886700" cy="4831638"/>
          </a:xfrm>
        </p:spPr>
        <p:txBody>
          <a:bodyPr>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91F19F51-3F43-4753-B8C4-108C1BAB5979}" type="datetimeFigureOut">
              <a:rPr lang="zh-CN" altLang="en-US" smtClean="0"/>
              <a:t>2018/7/20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EC8764-19EE-4854-A2BF-734708CF215E}" type="slidenum">
              <a:rPr lang="zh-CN" altLang="en-US" smtClean="0"/>
              <a:t>‹#›</a:t>
            </a:fld>
            <a:endParaRPr lang="zh-CN" altLang="en-US"/>
          </a:p>
        </p:txBody>
      </p:sp>
      <p:cxnSp>
        <p:nvCxnSpPr>
          <p:cNvPr id="7" name="直接连接符 6">
            <a:extLst>
              <a:ext uri="{FF2B5EF4-FFF2-40B4-BE49-F238E27FC236}">
                <a16:creationId xmlns:a16="http://schemas.microsoft.com/office/drawing/2014/main" id="{824BD91A-04E9-4817-9A33-86E4D271B6B2}"/>
              </a:ext>
            </a:extLst>
          </p:cNvPr>
          <p:cNvCxnSpPr>
            <a:cxnSpLocks/>
          </p:cNvCxnSpPr>
          <p:nvPr userDrawn="1"/>
        </p:nvCxnSpPr>
        <p:spPr>
          <a:xfrm>
            <a:off x="-3" y="1215550"/>
            <a:ext cx="9144000" cy="0"/>
          </a:xfrm>
          <a:prstGeom prst="line">
            <a:avLst/>
          </a:prstGeom>
          <a:ln w="28575"/>
          <a:effectLst>
            <a:outerShdw blurRad="50800" dist="38100" dir="2700000" algn="t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8" name="矩形 7">
            <a:extLst>
              <a:ext uri="{FF2B5EF4-FFF2-40B4-BE49-F238E27FC236}">
                <a16:creationId xmlns:a16="http://schemas.microsoft.com/office/drawing/2014/main" id="{EA032E2B-B503-4B9F-A892-D6FF281D20CA}"/>
              </a:ext>
            </a:extLst>
          </p:cNvPr>
          <p:cNvSpPr/>
          <p:nvPr userDrawn="1"/>
        </p:nvSpPr>
        <p:spPr>
          <a:xfrm>
            <a:off x="0" y="6356351"/>
            <a:ext cx="9144000" cy="50164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sz="1350"/>
          </a:p>
        </p:txBody>
      </p:sp>
      <p:sp>
        <p:nvSpPr>
          <p:cNvPr id="9" name="矩形 8">
            <a:extLst>
              <a:ext uri="{FF2B5EF4-FFF2-40B4-BE49-F238E27FC236}">
                <a16:creationId xmlns:a16="http://schemas.microsoft.com/office/drawing/2014/main" id="{2AD9A82E-420C-47CF-AF3D-B48CF5CF126E}"/>
              </a:ext>
            </a:extLst>
          </p:cNvPr>
          <p:cNvSpPr/>
          <p:nvPr userDrawn="1"/>
        </p:nvSpPr>
        <p:spPr>
          <a:xfrm>
            <a:off x="0" y="6310625"/>
            <a:ext cx="9144000" cy="4571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084913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1F19F51-3F43-4753-B8C4-108C1BAB5979}" type="datetimeFigureOut">
              <a:rPr lang="zh-CN" altLang="en-US" smtClean="0"/>
              <a:t>2018/7/20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8EC8764-19EE-4854-A2BF-734708CF215E}" type="slidenum">
              <a:rPr lang="zh-CN" altLang="en-US" smtClean="0"/>
              <a:t>‹#›</a:t>
            </a:fld>
            <a:endParaRPr lang="zh-CN" altLang="en-US"/>
          </a:p>
        </p:txBody>
      </p:sp>
    </p:spTree>
    <p:extLst>
      <p:ext uri="{BB962C8B-B14F-4D97-AF65-F5344CB8AC3E}">
        <p14:creationId xmlns:p14="http://schemas.microsoft.com/office/powerpoint/2010/main" val="4160741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1F19F51-3F43-4753-B8C4-108C1BAB5979}" type="datetimeFigureOut">
              <a:rPr lang="zh-CN" altLang="en-US" smtClean="0"/>
              <a:t>2018/7/20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EC8764-19EE-4854-A2BF-734708CF215E}" type="slidenum">
              <a:rPr lang="zh-CN" altLang="en-US" smtClean="0"/>
              <a:t>‹#›</a:t>
            </a:fld>
            <a:endParaRPr lang="zh-CN" altLang="en-US"/>
          </a:p>
        </p:txBody>
      </p:sp>
    </p:spTree>
    <p:extLst>
      <p:ext uri="{BB962C8B-B14F-4D97-AF65-F5344CB8AC3E}">
        <p14:creationId xmlns:p14="http://schemas.microsoft.com/office/powerpoint/2010/main" val="80037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1F19F51-3F43-4753-B8C4-108C1BAB5979}" type="datetimeFigureOut">
              <a:rPr lang="zh-CN" altLang="en-US" smtClean="0"/>
              <a:t>2018/7/20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8EC8764-19EE-4854-A2BF-734708CF215E}" type="slidenum">
              <a:rPr lang="zh-CN" altLang="en-US" smtClean="0"/>
              <a:t>‹#›</a:t>
            </a:fld>
            <a:endParaRPr lang="zh-CN" altLang="en-US"/>
          </a:p>
        </p:txBody>
      </p:sp>
    </p:spTree>
    <p:extLst>
      <p:ext uri="{BB962C8B-B14F-4D97-AF65-F5344CB8AC3E}">
        <p14:creationId xmlns:p14="http://schemas.microsoft.com/office/powerpoint/2010/main" val="98381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1F19F51-3F43-4753-B8C4-108C1BAB5979}" type="datetimeFigureOut">
              <a:rPr lang="zh-CN" altLang="en-US" smtClean="0"/>
              <a:t>2018/7/20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8EC8764-19EE-4854-A2BF-734708CF215E}" type="slidenum">
              <a:rPr lang="zh-CN" altLang="en-US" smtClean="0"/>
              <a:t>‹#›</a:t>
            </a:fld>
            <a:endParaRPr lang="zh-CN" altLang="en-US"/>
          </a:p>
        </p:txBody>
      </p:sp>
    </p:spTree>
    <p:extLst>
      <p:ext uri="{BB962C8B-B14F-4D97-AF65-F5344CB8AC3E}">
        <p14:creationId xmlns:p14="http://schemas.microsoft.com/office/powerpoint/2010/main" val="938551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19F51-3F43-4753-B8C4-108C1BAB5979}" type="datetimeFigureOut">
              <a:rPr lang="zh-CN" altLang="en-US" smtClean="0"/>
              <a:t>2018/7/20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8EC8764-19EE-4854-A2BF-734708CF215E}" type="slidenum">
              <a:rPr lang="zh-CN" altLang="en-US" smtClean="0"/>
              <a:t>‹#›</a:t>
            </a:fld>
            <a:endParaRPr lang="zh-CN" altLang="en-US"/>
          </a:p>
        </p:txBody>
      </p:sp>
    </p:spTree>
    <p:extLst>
      <p:ext uri="{BB962C8B-B14F-4D97-AF65-F5344CB8AC3E}">
        <p14:creationId xmlns:p14="http://schemas.microsoft.com/office/powerpoint/2010/main" val="488118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1F19F51-3F43-4753-B8C4-108C1BAB5979}" type="datetimeFigureOut">
              <a:rPr lang="zh-CN" altLang="en-US" smtClean="0"/>
              <a:t>2018/7/20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EC8764-19EE-4854-A2BF-734708CF215E}" type="slidenum">
              <a:rPr lang="zh-CN" altLang="en-US" smtClean="0"/>
              <a:t>‹#›</a:t>
            </a:fld>
            <a:endParaRPr lang="zh-CN" altLang="en-US"/>
          </a:p>
        </p:txBody>
      </p:sp>
    </p:spTree>
    <p:extLst>
      <p:ext uri="{BB962C8B-B14F-4D97-AF65-F5344CB8AC3E}">
        <p14:creationId xmlns:p14="http://schemas.microsoft.com/office/powerpoint/2010/main" val="2320145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1F19F51-3F43-4753-B8C4-108C1BAB5979}" type="datetimeFigureOut">
              <a:rPr lang="zh-CN" altLang="en-US" smtClean="0"/>
              <a:t>2018/7/20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8EC8764-19EE-4854-A2BF-734708CF215E}" type="slidenum">
              <a:rPr lang="zh-CN" altLang="en-US" smtClean="0"/>
              <a:t>‹#›</a:t>
            </a:fld>
            <a:endParaRPr lang="zh-CN" altLang="en-US"/>
          </a:p>
        </p:txBody>
      </p:sp>
    </p:spTree>
    <p:extLst>
      <p:ext uri="{BB962C8B-B14F-4D97-AF65-F5344CB8AC3E}">
        <p14:creationId xmlns:p14="http://schemas.microsoft.com/office/powerpoint/2010/main" val="3587143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F19F51-3F43-4753-B8C4-108C1BAB5979}" type="datetimeFigureOut">
              <a:rPr lang="zh-CN" altLang="en-US" smtClean="0"/>
              <a:t>2018/7/20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C8764-19EE-4854-A2BF-734708CF215E}" type="slidenum">
              <a:rPr lang="zh-CN" altLang="en-US" smtClean="0"/>
              <a:t>‹#›</a:t>
            </a:fld>
            <a:endParaRPr lang="zh-CN" altLang="en-US"/>
          </a:p>
        </p:txBody>
      </p:sp>
    </p:spTree>
    <p:extLst>
      <p:ext uri="{BB962C8B-B14F-4D97-AF65-F5344CB8AC3E}">
        <p14:creationId xmlns:p14="http://schemas.microsoft.com/office/powerpoint/2010/main" val="4184544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CD50C2-CA0C-4FD2-8C63-DE918B0C764B}"/>
              </a:ext>
            </a:extLst>
          </p:cNvPr>
          <p:cNvSpPr>
            <a:spLocks noGrp="1"/>
          </p:cNvSpPr>
          <p:nvPr>
            <p:ph type="ctrTitle"/>
          </p:nvPr>
        </p:nvSpPr>
        <p:spPr>
          <a:xfrm>
            <a:off x="344248" y="686352"/>
            <a:ext cx="8591983" cy="751934"/>
          </a:xfrm>
        </p:spPr>
        <p:txBody>
          <a:bodyPr>
            <a:normAutofit/>
          </a:bodyPr>
          <a:lstStyle/>
          <a:p>
            <a:r>
              <a:rPr lang="zh-CN" altLang="en-US" sz="4050" b="1" dirty="0"/>
              <a:t>基于柔性电子技术的智能创口贴研制</a:t>
            </a:r>
          </a:p>
        </p:txBody>
      </p:sp>
      <p:sp>
        <p:nvSpPr>
          <p:cNvPr id="3" name="副标题 2">
            <a:extLst>
              <a:ext uri="{FF2B5EF4-FFF2-40B4-BE49-F238E27FC236}">
                <a16:creationId xmlns:a16="http://schemas.microsoft.com/office/drawing/2014/main" id="{485ECAF8-2E00-49AC-B2E7-E7BCDA8803EE}"/>
              </a:ext>
            </a:extLst>
          </p:cNvPr>
          <p:cNvSpPr>
            <a:spLocks noGrp="1"/>
          </p:cNvSpPr>
          <p:nvPr>
            <p:ph type="subTitle" idx="1"/>
          </p:nvPr>
        </p:nvSpPr>
        <p:spPr>
          <a:xfrm>
            <a:off x="1569494" y="5645739"/>
            <a:ext cx="6858000" cy="650732"/>
          </a:xfrm>
        </p:spPr>
        <p:txBody>
          <a:bodyPr>
            <a:normAutofit fontScale="77500" lnSpcReduction="20000"/>
          </a:bodyPr>
          <a:lstStyle/>
          <a:p>
            <a:pPr algn="r"/>
            <a:r>
              <a:rPr lang="zh-CN" altLang="en-US" dirty="0"/>
              <a:t>徐子涵</a:t>
            </a:r>
            <a:endParaRPr lang="en-US" altLang="zh-CN" dirty="0"/>
          </a:p>
          <a:p>
            <a:pPr algn="r"/>
            <a:r>
              <a:rPr lang="en-US" altLang="zh-CN" dirty="0"/>
              <a:t>2018.7.21</a:t>
            </a:r>
            <a:endParaRPr lang="zh-CN" altLang="en-US" dirty="0"/>
          </a:p>
        </p:txBody>
      </p:sp>
      <p:pic>
        <p:nvPicPr>
          <p:cNvPr id="4" name="图片 3">
            <a:extLst>
              <a:ext uri="{FF2B5EF4-FFF2-40B4-BE49-F238E27FC236}">
                <a16:creationId xmlns:a16="http://schemas.microsoft.com/office/drawing/2014/main" id="{BC8C716F-F19C-4C66-9595-5CC24241461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52979" y="1851232"/>
            <a:ext cx="5034508" cy="4924198"/>
          </a:xfrm>
          <a:prstGeom prst="rect">
            <a:avLst/>
          </a:prstGeom>
          <a:noFill/>
          <a:ln>
            <a:noFill/>
          </a:ln>
        </p:spPr>
      </p:pic>
    </p:spTree>
    <p:extLst>
      <p:ext uri="{BB962C8B-B14F-4D97-AF65-F5344CB8AC3E}">
        <p14:creationId xmlns:p14="http://schemas.microsoft.com/office/powerpoint/2010/main" val="560920080"/>
      </p:ext>
    </p:extLst>
  </p:cSld>
  <p:clrMapOvr>
    <a:masterClrMapping/>
  </p:clrMapOvr>
  <mc:AlternateContent xmlns:mc="http://schemas.openxmlformats.org/markup-compatibility/2006" xmlns:p14="http://schemas.microsoft.com/office/powerpoint/2010/main">
    <mc:Choice Requires="p14">
      <p:transition spd="slow" p14:dur="2000" advTm="10488"/>
    </mc:Choice>
    <mc:Fallback xmlns="">
      <p:transition spd="slow" advTm="1048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AFC22-E8C8-4373-9686-B820FAB6A1EA}"/>
              </a:ext>
            </a:extLst>
          </p:cNvPr>
          <p:cNvSpPr>
            <a:spLocks noGrp="1"/>
          </p:cNvSpPr>
          <p:nvPr>
            <p:ph type="title"/>
          </p:nvPr>
        </p:nvSpPr>
        <p:spPr>
          <a:xfrm>
            <a:off x="628650" y="228649"/>
            <a:ext cx="7886700" cy="1325563"/>
          </a:xfrm>
        </p:spPr>
        <p:txBody>
          <a:bodyPr/>
          <a:lstStyle/>
          <a:p>
            <a:r>
              <a:rPr lang="zh-CN" altLang="en-US" dirty="0"/>
              <a:t>目录</a:t>
            </a:r>
          </a:p>
        </p:txBody>
      </p:sp>
      <p:sp>
        <p:nvSpPr>
          <p:cNvPr id="3" name="内容占位符 2">
            <a:extLst>
              <a:ext uri="{FF2B5EF4-FFF2-40B4-BE49-F238E27FC236}">
                <a16:creationId xmlns:a16="http://schemas.microsoft.com/office/drawing/2014/main" id="{B8CDFF79-1480-41D4-B004-079927BB2050}"/>
              </a:ext>
            </a:extLst>
          </p:cNvPr>
          <p:cNvSpPr>
            <a:spLocks noGrp="1"/>
          </p:cNvSpPr>
          <p:nvPr>
            <p:ph idx="1"/>
          </p:nvPr>
        </p:nvSpPr>
        <p:spPr>
          <a:xfrm>
            <a:off x="628650" y="1384347"/>
            <a:ext cx="7886700" cy="4829934"/>
          </a:xfrm>
        </p:spPr>
        <p:txBody>
          <a:bodyPr>
            <a:normAutofit fontScale="85000" lnSpcReduction="20000"/>
          </a:bodyPr>
          <a:lstStyle/>
          <a:p>
            <a:r>
              <a:rPr lang="zh-CN" altLang="en-US" dirty="0">
                <a:solidFill>
                  <a:schemeClr val="bg1">
                    <a:lumMod val="65000"/>
                  </a:schemeClr>
                </a:solidFill>
              </a:rPr>
              <a:t>项目背景</a:t>
            </a:r>
            <a:endParaRPr lang="en-US" altLang="zh-CN" dirty="0">
              <a:solidFill>
                <a:schemeClr val="bg1">
                  <a:lumMod val="65000"/>
                </a:schemeClr>
              </a:solidFill>
            </a:endParaRPr>
          </a:p>
          <a:p>
            <a:r>
              <a:rPr lang="zh-CN" altLang="en-US" dirty="0">
                <a:solidFill>
                  <a:schemeClr val="bg1">
                    <a:lumMod val="65000"/>
                  </a:schemeClr>
                </a:solidFill>
              </a:rPr>
              <a:t>研究路线</a:t>
            </a:r>
            <a:endParaRPr lang="en-US" altLang="zh-CN" dirty="0">
              <a:solidFill>
                <a:schemeClr val="bg1">
                  <a:lumMod val="65000"/>
                </a:schemeClr>
              </a:solidFill>
            </a:endParaRPr>
          </a:p>
          <a:p>
            <a:r>
              <a:rPr lang="zh-CN" altLang="en-US" dirty="0">
                <a:solidFill>
                  <a:schemeClr val="bg1">
                    <a:lumMod val="65000"/>
                  </a:schemeClr>
                </a:solidFill>
              </a:rPr>
              <a:t>现状分析</a:t>
            </a:r>
            <a:endParaRPr lang="en-US" altLang="zh-CN" dirty="0">
              <a:solidFill>
                <a:schemeClr val="bg1">
                  <a:lumMod val="65000"/>
                </a:schemeClr>
              </a:solidFill>
            </a:endParaRPr>
          </a:p>
          <a:p>
            <a:pPr lvl="1"/>
            <a:r>
              <a:rPr lang="zh-CN" altLang="en-US" dirty="0">
                <a:solidFill>
                  <a:schemeClr val="bg1">
                    <a:lumMod val="65000"/>
                  </a:schemeClr>
                </a:solidFill>
              </a:rPr>
              <a:t>伤口感染分析</a:t>
            </a:r>
            <a:endParaRPr lang="en-US" altLang="zh-CN" dirty="0">
              <a:solidFill>
                <a:schemeClr val="bg1">
                  <a:lumMod val="65000"/>
                </a:schemeClr>
              </a:solidFill>
            </a:endParaRPr>
          </a:p>
          <a:p>
            <a:pPr lvl="1"/>
            <a:r>
              <a:rPr lang="zh-CN" altLang="en-US" dirty="0">
                <a:solidFill>
                  <a:schemeClr val="bg1">
                    <a:lumMod val="65000"/>
                  </a:schemeClr>
                </a:solidFill>
              </a:rPr>
              <a:t>现有研究及其问题</a:t>
            </a:r>
            <a:endParaRPr lang="en-US" altLang="zh-CN" dirty="0">
              <a:solidFill>
                <a:schemeClr val="bg1">
                  <a:lumMod val="65000"/>
                </a:schemeClr>
              </a:solidFill>
            </a:endParaRPr>
          </a:p>
          <a:p>
            <a:r>
              <a:rPr lang="zh-CN" altLang="en-US" dirty="0"/>
              <a:t>研究结果</a:t>
            </a:r>
            <a:endParaRPr lang="en-US" altLang="zh-CN" dirty="0"/>
          </a:p>
          <a:p>
            <a:pPr lvl="1"/>
            <a:r>
              <a:rPr lang="zh-CN" altLang="en-US" dirty="0"/>
              <a:t>主要传感信息</a:t>
            </a:r>
            <a:endParaRPr lang="en-US" altLang="zh-CN" dirty="0"/>
          </a:p>
          <a:p>
            <a:pPr lvl="1"/>
            <a:r>
              <a:rPr lang="zh-CN" altLang="en-US" dirty="0"/>
              <a:t>研究目标确定</a:t>
            </a:r>
            <a:endParaRPr lang="en-US" altLang="zh-CN" dirty="0"/>
          </a:p>
          <a:p>
            <a:r>
              <a:rPr lang="zh-CN" altLang="en-US" dirty="0">
                <a:solidFill>
                  <a:schemeClr val="bg1">
                    <a:lumMod val="65000"/>
                  </a:schemeClr>
                </a:solidFill>
              </a:rPr>
              <a:t>方案设计与实现</a:t>
            </a:r>
            <a:endParaRPr lang="en-US" altLang="zh-CN" dirty="0">
              <a:solidFill>
                <a:schemeClr val="bg1">
                  <a:lumMod val="65000"/>
                </a:schemeClr>
              </a:solidFill>
            </a:endParaRPr>
          </a:p>
          <a:p>
            <a:pPr lvl="1"/>
            <a:r>
              <a:rPr lang="zh-CN" altLang="en-US" dirty="0">
                <a:solidFill>
                  <a:schemeClr val="bg1">
                    <a:lumMod val="65000"/>
                  </a:schemeClr>
                </a:solidFill>
              </a:rPr>
              <a:t>系统流程</a:t>
            </a:r>
            <a:endParaRPr lang="en-US" altLang="zh-CN" dirty="0">
              <a:solidFill>
                <a:schemeClr val="bg1">
                  <a:lumMod val="65000"/>
                </a:schemeClr>
              </a:solidFill>
            </a:endParaRPr>
          </a:p>
          <a:p>
            <a:pPr lvl="1"/>
            <a:r>
              <a:rPr lang="zh-CN" altLang="en-US" dirty="0">
                <a:solidFill>
                  <a:schemeClr val="bg1">
                    <a:lumMod val="65000"/>
                  </a:schemeClr>
                </a:solidFill>
              </a:rPr>
              <a:t>敷贴部分设计</a:t>
            </a:r>
            <a:endParaRPr lang="en-US" altLang="zh-CN" dirty="0">
              <a:solidFill>
                <a:schemeClr val="bg1">
                  <a:lumMod val="65000"/>
                </a:schemeClr>
              </a:solidFill>
            </a:endParaRPr>
          </a:p>
          <a:p>
            <a:pPr lvl="1"/>
            <a:r>
              <a:rPr lang="zh-CN" altLang="en-US" dirty="0">
                <a:solidFill>
                  <a:schemeClr val="bg1">
                    <a:lumMod val="65000"/>
                  </a:schemeClr>
                </a:solidFill>
              </a:rPr>
              <a:t>移动端应用设计</a:t>
            </a:r>
            <a:endParaRPr lang="en-US" altLang="zh-CN" dirty="0">
              <a:solidFill>
                <a:schemeClr val="bg1">
                  <a:lumMod val="65000"/>
                </a:schemeClr>
              </a:solidFill>
            </a:endParaRPr>
          </a:p>
          <a:p>
            <a:pPr lvl="1"/>
            <a:r>
              <a:rPr lang="zh-CN" altLang="en-US" dirty="0">
                <a:solidFill>
                  <a:schemeClr val="bg1">
                    <a:lumMod val="65000"/>
                  </a:schemeClr>
                </a:solidFill>
              </a:rPr>
              <a:t>产品外观设计</a:t>
            </a:r>
            <a:endParaRPr lang="en-US" altLang="zh-CN" dirty="0">
              <a:solidFill>
                <a:schemeClr val="bg1">
                  <a:lumMod val="65000"/>
                </a:schemeClr>
              </a:solidFill>
            </a:endParaRPr>
          </a:p>
          <a:p>
            <a:r>
              <a:rPr lang="zh-CN" altLang="en-US" dirty="0">
                <a:solidFill>
                  <a:schemeClr val="bg1">
                    <a:lumMod val="65000"/>
                  </a:schemeClr>
                </a:solidFill>
              </a:rPr>
              <a:t>测试</a:t>
            </a:r>
            <a:endParaRPr lang="en-US" altLang="zh-CN" dirty="0">
              <a:solidFill>
                <a:schemeClr val="bg1">
                  <a:lumMod val="65000"/>
                </a:schemeClr>
              </a:solidFill>
            </a:endParaRPr>
          </a:p>
          <a:p>
            <a:r>
              <a:rPr lang="zh-CN" altLang="en-US" dirty="0">
                <a:solidFill>
                  <a:schemeClr val="bg1">
                    <a:lumMod val="65000"/>
                  </a:schemeClr>
                </a:solidFill>
              </a:rPr>
              <a:t>创新亮点</a:t>
            </a:r>
            <a:endParaRPr lang="en-US" altLang="zh-CN" dirty="0">
              <a:solidFill>
                <a:schemeClr val="bg1">
                  <a:lumMod val="65000"/>
                </a:schemeClr>
              </a:solidFill>
            </a:endParaRPr>
          </a:p>
          <a:p>
            <a:r>
              <a:rPr lang="zh-CN" altLang="en-US" dirty="0">
                <a:solidFill>
                  <a:schemeClr val="bg1">
                    <a:lumMod val="65000"/>
                  </a:schemeClr>
                </a:solidFill>
              </a:rPr>
              <a:t>感想</a:t>
            </a:r>
            <a:endParaRPr lang="en-US" altLang="zh-CN" dirty="0">
              <a:solidFill>
                <a:schemeClr val="bg1">
                  <a:lumMod val="65000"/>
                </a:schemeClr>
              </a:solidFill>
            </a:endParaRPr>
          </a:p>
          <a:p>
            <a:pPr marL="0" indent="0">
              <a:buNone/>
            </a:pPr>
            <a:endParaRPr lang="zh-CN" altLang="en-US" dirty="0"/>
          </a:p>
        </p:txBody>
      </p:sp>
    </p:spTree>
    <p:extLst>
      <p:ext uri="{BB962C8B-B14F-4D97-AF65-F5344CB8AC3E}">
        <p14:creationId xmlns:p14="http://schemas.microsoft.com/office/powerpoint/2010/main" val="2463965403"/>
      </p:ext>
    </p:extLst>
  </p:cSld>
  <p:clrMapOvr>
    <a:masterClrMapping/>
  </p:clrMapOvr>
  <mc:AlternateContent xmlns:mc="http://schemas.openxmlformats.org/markup-compatibility/2006" xmlns:p14="http://schemas.microsoft.com/office/powerpoint/2010/main">
    <mc:Choice Requires="p14">
      <p:transition spd="slow" p14:dur="2000" advTm="6865"/>
    </mc:Choice>
    <mc:Fallback xmlns="">
      <p:transition spd="slow" advTm="686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42AD6-D6E6-42C5-BAA9-3702A403205C}"/>
              </a:ext>
            </a:extLst>
          </p:cNvPr>
          <p:cNvSpPr>
            <a:spLocks noGrp="1"/>
          </p:cNvSpPr>
          <p:nvPr>
            <p:ph type="title"/>
          </p:nvPr>
        </p:nvSpPr>
        <p:spPr/>
        <p:txBody>
          <a:bodyPr/>
          <a:lstStyle/>
          <a:p>
            <a:r>
              <a:rPr lang="zh-CN" altLang="en-US" dirty="0"/>
              <a:t>主要传感信息 </a:t>
            </a:r>
            <a:r>
              <a:rPr lang="en-US" altLang="zh-CN" dirty="0"/>
              <a:t>| </a:t>
            </a:r>
            <a:r>
              <a:rPr lang="zh-CN" altLang="en-US" sz="2000" dirty="0"/>
              <a:t>研究结果</a:t>
            </a:r>
          </a:p>
        </p:txBody>
      </p:sp>
      <p:sp>
        <p:nvSpPr>
          <p:cNvPr id="3" name="内容占位符 2">
            <a:extLst>
              <a:ext uri="{FF2B5EF4-FFF2-40B4-BE49-F238E27FC236}">
                <a16:creationId xmlns:a16="http://schemas.microsoft.com/office/drawing/2014/main" id="{725ABE01-81E9-4E29-B680-768155DAD81E}"/>
              </a:ext>
            </a:extLst>
          </p:cNvPr>
          <p:cNvSpPr>
            <a:spLocks noGrp="1"/>
          </p:cNvSpPr>
          <p:nvPr>
            <p:ph idx="1"/>
          </p:nvPr>
        </p:nvSpPr>
        <p:spPr/>
        <p:txBody>
          <a:bodyPr>
            <a:normAutofit fontScale="92500" lnSpcReduction="10000"/>
          </a:bodyPr>
          <a:lstStyle/>
          <a:p>
            <a:r>
              <a:rPr lang="zh-CN" altLang="en-US" dirty="0">
                <a:solidFill>
                  <a:srgbClr val="FF0000"/>
                </a:solidFill>
              </a:rPr>
              <a:t>创面温度</a:t>
            </a:r>
            <a:endParaRPr lang="en-US" altLang="zh-CN" dirty="0">
              <a:solidFill>
                <a:srgbClr val="FF0000"/>
              </a:solidFill>
            </a:endParaRPr>
          </a:p>
          <a:p>
            <a:pPr lvl="1"/>
            <a:r>
              <a:rPr lang="zh-CN" altLang="en-US" dirty="0"/>
              <a:t>创面温度对于创面恢复的影响起到了</a:t>
            </a:r>
            <a:r>
              <a:rPr lang="zh-CN" altLang="en-US" b="1" dirty="0">
                <a:solidFill>
                  <a:srgbClr val="FF0000"/>
                </a:solidFill>
              </a:rPr>
              <a:t>关键作用</a:t>
            </a:r>
            <a:r>
              <a:rPr lang="zh-CN" altLang="en-US" dirty="0"/>
              <a:t>，也是创面状态判断的有力依据。创面局部温度维持在</a:t>
            </a:r>
            <a:r>
              <a:rPr lang="en-US" altLang="zh-CN" dirty="0">
                <a:solidFill>
                  <a:srgbClr val="FF0000"/>
                </a:solidFill>
              </a:rPr>
              <a:t>37</a:t>
            </a:r>
            <a:r>
              <a:rPr lang="zh-CN" altLang="en-US" sz="1600" dirty="0">
                <a:solidFill>
                  <a:srgbClr val="FF0000"/>
                </a:solidFill>
              </a:rPr>
              <a:t>℃</a:t>
            </a:r>
            <a:r>
              <a:rPr lang="zh-CN" altLang="en-US" dirty="0">
                <a:solidFill>
                  <a:srgbClr val="FF0000"/>
                </a:solidFill>
              </a:rPr>
              <a:t>附近</a:t>
            </a:r>
            <a:r>
              <a:rPr lang="zh-CN" altLang="en-US" dirty="0"/>
              <a:t>时，细胞有丝分裂速度翻倍。而伤口温度的升高常常预示着创面发生细菌感染，而慢性创面温度的突然上升被认为是伤口感染的标志。</a:t>
            </a:r>
            <a:endParaRPr lang="en-US" altLang="zh-CN" dirty="0"/>
          </a:p>
          <a:p>
            <a:r>
              <a:rPr lang="zh-CN" altLang="en-US" dirty="0">
                <a:solidFill>
                  <a:srgbClr val="FF0000"/>
                </a:solidFill>
              </a:rPr>
              <a:t>创面湿度</a:t>
            </a:r>
            <a:endParaRPr lang="en-US" altLang="zh-CN" dirty="0">
              <a:solidFill>
                <a:srgbClr val="FF0000"/>
              </a:solidFill>
            </a:endParaRPr>
          </a:p>
          <a:p>
            <a:pPr lvl="1"/>
            <a:r>
              <a:rPr lang="zh-CN" altLang="zh-CN" dirty="0"/>
              <a:t>创面湿度对于伤口恢复也有着非常</a:t>
            </a:r>
            <a:r>
              <a:rPr lang="zh-CN" altLang="zh-CN" b="1" dirty="0">
                <a:solidFill>
                  <a:srgbClr val="FF0000"/>
                </a:solidFill>
              </a:rPr>
              <a:t>关键的影响</a:t>
            </a:r>
            <a:r>
              <a:rPr lang="zh-CN" altLang="zh-CN" dirty="0"/>
              <a:t>。</a:t>
            </a:r>
            <a:r>
              <a:rPr lang="zh-CN" altLang="en-US" dirty="0"/>
              <a:t>与干性环境相比，创面在湿性环境下愈合速度会加快，过湿或过干对创面恢复都有不利影响。对于创面愈合来说，</a:t>
            </a:r>
            <a:r>
              <a:rPr lang="zh-CN" altLang="en-US" dirty="0">
                <a:solidFill>
                  <a:srgbClr val="FF0000"/>
                </a:solidFill>
              </a:rPr>
              <a:t>相对湿度为</a:t>
            </a:r>
            <a:r>
              <a:rPr lang="en-US" altLang="zh-CN" dirty="0">
                <a:solidFill>
                  <a:srgbClr val="FF0000"/>
                </a:solidFill>
              </a:rPr>
              <a:t>50%~60%</a:t>
            </a:r>
            <a:r>
              <a:rPr lang="zh-CN" altLang="en-US" dirty="0">
                <a:solidFill>
                  <a:srgbClr val="FF0000"/>
                </a:solidFill>
              </a:rPr>
              <a:t>为最佳</a:t>
            </a:r>
            <a:r>
              <a:rPr lang="zh-CN" altLang="en-US" dirty="0"/>
              <a:t>。</a:t>
            </a:r>
            <a:r>
              <a:rPr lang="zh-CN" altLang="zh-CN" dirty="0"/>
              <a:t>监测创面水分含量对于判断创面是否需要换药或清创有着非常重要的意义，这对于提升创面愈合速度也有很大的帮助。</a:t>
            </a:r>
            <a:endParaRPr lang="en-US" altLang="zh-CN" dirty="0"/>
          </a:p>
          <a:p>
            <a:r>
              <a:rPr lang="zh-CN" altLang="en-US" dirty="0"/>
              <a:t>血氧</a:t>
            </a:r>
            <a:endParaRPr lang="en-US" altLang="zh-CN" dirty="0"/>
          </a:p>
          <a:p>
            <a:r>
              <a:rPr lang="en-US" altLang="zh-CN" dirty="0"/>
              <a:t>PH</a:t>
            </a:r>
            <a:r>
              <a:rPr lang="zh-CN" altLang="en-US" dirty="0"/>
              <a:t>值</a:t>
            </a:r>
            <a:endParaRPr lang="en-US" altLang="zh-CN" dirty="0"/>
          </a:p>
          <a:p>
            <a:r>
              <a:rPr lang="en-US" altLang="zh-CN" dirty="0"/>
              <a:t>NO</a:t>
            </a:r>
            <a:r>
              <a:rPr lang="zh-CN" altLang="en-US" dirty="0"/>
              <a:t>炎症分子</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2680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42AD6-D6E6-42C5-BAA9-3702A403205C}"/>
              </a:ext>
            </a:extLst>
          </p:cNvPr>
          <p:cNvSpPr>
            <a:spLocks noGrp="1"/>
          </p:cNvSpPr>
          <p:nvPr>
            <p:ph type="title"/>
          </p:nvPr>
        </p:nvSpPr>
        <p:spPr/>
        <p:txBody>
          <a:bodyPr/>
          <a:lstStyle/>
          <a:p>
            <a:r>
              <a:rPr lang="zh-CN" altLang="en-US" dirty="0"/>
              <a:t>研究目标确定 </a:t>
            </a:r>
            <a:r>
              <a:rPr lang="en-US" altLang="zh-CN" dirty="0"/>
              <a:t>| </a:t>
            </a:r>
            <a:r>
              <a:rPr lang="zh-CN" altLang="en-US" sz="2000" dirty="0"/>
              <a:t>研究结果</a:t>
            </a:r>
          </a:p>
        </p:txBody>
      </p:sp>
      <p:pic>
        <p:nvPicPr>
          <p:cNvPr id="5" name="内容占位符 4">
            <a:extLst>
              <a:ext uri="{FF2B5EF4-FFF2-40B4-BE49-F238E27FC236}">
                <a16:creationId xmlns:a16="http://schemas.microsoft.com/office/drawing/2014/main" id="{4569D357-3238-41D9-A29C-59BD4A74C7B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1174"/>
          <a:stretch/>
        </p:blipFill>
        <p:spPr>
          <a:xfrm>
            <a:off x="2791390" y="2619098"/>
            <a:ext cx="3561213" cy="2187463"/>
          </a:xfrm>
        </p:spPr>
      </p:pic>
      <p:sp>
        <p:nvSpPr>
          <p:cNvPr id="3" name="思想气泡: 云 2">
            <a:extLst>
              <a:ext uri="{FF2B5EF4-FFF2-40B4-BE49-F238E27FC236}">
                <a16:creationId xmlns:a16="http://schemas.microsoft.com/office/drawing/2014/main" id="{C0C453F8-2B7A-4212-8909-00CE6EF64DC4}"/>
              </a:ext>
            </a:extLst>
          </p:cNvPr>
          <p:cNvSpPr/>
          <p:nvPr/>
        </p:nvSpPr>
        <p:spPr>
          <a:xfrm>
            <a:off x="1525719" y="1215547"/>
            <a:ext cx="2043967" cy="1251762"/>
          </a:xfrm>
          <a:prstGeom prst="cloudCallout">
            <a:avLst>
              <a:gd name="adj1" fmla="val 49578"/>
              <a:gd name="adj2" fmla="val 5233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传感器模块</a:t>
            </a:r>
          </a:p>
        </p:txBody>
      </p:sp>
      <p:sp>
        <p:nvSpPr>
          <p:cNvPr id="6" name="思想气泡: 云 5">
            <a:extLst>
              <a:ext uri="{FF2B5EF4-FFF2-40B4-BE49-F238E27FC236}">
                <a16:creationId xmlns:a16="http://schemas.microsoft.com/office/drawing/2014/main" id="{EBA8CB09-BF3B-4295-882D-B4CE009CA5D5}"/>
              </a:ext>
            </a:extLst>
          </p:cNvPr>
          <p:cNvSpPr/>
          <p:nvPr/>
        </p:nvSpPr>
        <p:spPr>
          <a:xfrm>
            <a:off x="502752" y="3086949"/>
            <a:ext cx="2043967" cy="1251762"/>
          </a:xfrm>
          <a:prstGeom prst="cloudCallout">
            <a:avLst>
              <a:gd name="adj1" fmla="val 61248"/>
              <a:gd name="adj2" fmla="val 3201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给药单元</a:t>
            </a:r>
          </a:p>
        </p:txBody>
      </p:sp>
      <p:sp>
        <p:nvSpPr>
          <p:cNvPr id="7" name="思想气泡: 云 6">
            <a:extLst>
              <a:ext uri="{FF2B5EF4-FFF2-40B4-BE49-F238E27FC236}">
                <a16:creationId xmlns:a16="http://schemas.microsoft.com/office/drawing/2014/main" id="{E016E5B8-0C77-40F0-B31F-8D0F622B76D6}"/>
              </a:ext>
            </a:extLst>
          </p:cNvPr>
          <p:cNvSpPr/>
          <p:nvPr/>
        </p:nvSpPr>
        <p:spPr>
          <a:xfrm>
            <a:off x="5851671" y="1215547"/>
            <a:ext cx="2043967" cy="1251762"/>
          </a:xfrm>
          <a:prstGeom prst="cloudCallout">
            <a:avLst>
              <a:gd name="adj1" fmla="val -49620"/>
              <a:gd name="adj2" fmla="val 58054"/>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天线单元</a:t>
            </a:r>
          </a:p>
        </p:txBody>
      </p:sp>
      <p:sp>
        <p:nvSpPr>
          <p:cNvPr id="8" name="思想气泡: 云 7">
            <a:extLst>
              <a:ext uri="{FF2B5EF4-FFF2-40B4-BE49-F238E27FC236}">
                <a16:creationId xmlns:a16="http://schemas.microsoft.com/office/drawing/2014/main" id="{5A53BE36-FEDA-4EE5-9BCE-5BBC0E8BA130}"/>
              </a:ext>
            </a:extLst>
          </p:cNvPr>
          <p:cNvSpPr/>
          <p:nvPr/>
        </p:nvSpPr>
        <p:spPr>
          <a:xfrm>
            <a:off x="6471379" y="2932477"/>
            <a:ext cx="2169869" cy="1170396"/>
          </a:xfrm>
          <a:prstGeom prst="cloudCallout">
            <a:avLst>
              <a:gd name="adj1" fmla="val -49620"/>
              <a:gd name="adj2" fmla="val 58054"/>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移动端显示控制</a:t>
            </a:r>
          </a:p>
        </p:txBody>
      </p:sp>
      <p:sp>
        <p:nvSpPr>
          <p:cNvPr id="4" name="矩形 3">
            <a:extLst>
              <a:ext uri="{FF2B5EF4-FFF2-40B4-BE49-F238E27FC236}">
                <a16:creationId xmlns:a16="http://schemas.microsoft.com/office/drawing/2014/main" id="{7C2E7A6D-1E14-4120-A003-BDC37B7A4D26}"/>
              </a:ext>
            </a:extLst>
          </p:cNvPr>
          <p:cNvSpPr/>
          <p:nvPr/>
        </p:nvSpPr>
        <p:spPr>
          <a:xfrm>
            <a:off x="1067631" y="4892124"/>
            <a:ext cx="7573617" cy="1341842"/>
          </a:xfrm>
          <a:prstGeom prst="rect">
            <a:avLst/>
          </a:prstGeom>
        </p:spPr>
        <p:txBody>
          <a:bodyPr wrap="square">
            <a:spAutoFit/>
          </a:bodyPr>
          <a:lstStyle/>
          <a:p>
            <a:pPr>
              <a:lnSpc>
                <a:spcPct val="115000"/>
              </a:lnSpc>
            </a:pPr>
            <a:r>
              <a:rPr lang="zh-CN" altLang="en-US"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研究目的</a:t>
            </a:r>
            <a:r>
              <a:rPr lang="zh-CN" altLang="en-US" b="1"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根据病人的创面情况合理换药，实现个性化医疗</a:t>
            </a:r>
            <a:endParaRPr lang="en-US" altLang="zh-CN" dirty="0">
              <a:latin typeface="微软雅黑" panose="020B0503020204020204" pitchFamily="34" charset="-122"/>
              <a:ea typeface="微软雅黑" panose="020B0503020204020204" pitchFamily="34" charset="-122"/>
            </a:endParaRPr>
          </a:p>
          <a:p>
            <a:pPr>
              <a:lnSpc>
                <a:spcPct val="115000"/>
              </a:lnSpc>
            </a:pPr>
            <a:r>
              <a:rPr lang="zh-CN" altLang="en-US"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核心观点：</a:t>
            </a:r>
            <a:r>
              <a:rPr lang="zh-CN" altLang="en-US" dirty="0">
                <a:latin typeface="微软雅黑" panose="020B0503020204020204" pitchFamily="34" charset="-122"/>
                <a:ea typeface="微软雅黑" panose="020B0503020204020204" pitchFamily="34" charset="-122"/>
                <a:sym typeface="Arial" panose="020B0604020202020204" pitchFamily="34" charset="0"/>
              </a:rPr>
              <a:t>需要构建智能创口贴系统实现原位实时医疗</a:t>
            </a:r>
            <a:endParaRPr lang="en-US" altLang="zh-CN" dirty="0">
              <a:latin typeface="微软雅黑" panose="020B0503020204020204" pitchFamily="34" charset="-122"/>
              <a:ea typeface="微软雅黑" panose="020B0503020204020204" pitchFamily="34" charset="-122"/>
              <a:sym typeface="Arial" panose="020B0604020202020204" pitchFamily="34" charset="0"/>
            </a:endParaRPr>
          </a:p>
          <a:p>
            <a:pPr>
              <a:lnSpc>
                <a:spcPct val="115000"/>
              </a:lnSpc>
            </a:pPr>
            <a:r>
              <a:rPr lang="zh-CN" altLang="en-US" b="1" dirty="0">
                <a:solidFill>
                  <a:srgbClr val="FF0000"/>
                </a:solidFill>
                <a:latin typeface="微软雅黑" panose="020B0503020204020204" pitchFamily="34" charset="-122"/>
                <a:ea typeface="微软雅黑" panose="020B0503020204020204" pitchFamily="34" charset="-122"/>
              </a:rPr>
              <a:t>主要技术：</a:t>
            </a:r>
            <a:r>
              <a:rPr lang="zh-CN" altLang="en-US" dirty="0">
                <a:latin typeface="微软雅黑" panose="020B0503020204020204" pitchFamily="34" charset="-122"/>
                <a:ea typeface="微软雅黑" panose="020B0503020204020204" pitchFamily="34" charset="-122"/>
              </a:rPr>
              <a:t>柔性电子技术、传感器、蓝牙传输、安卓编程</a:t>
            </a:r>
            <a:endParaRPr lang="en-US" altLang="zh-CN" dirty="0">
              <a:latin typeface="微软雅黑" panose="020B0503020204020204" pitchFamily="34" charset="-122"/>
              <a:ea typeface="微软雅黑" panose="020B0503020204020204" pitchFamily="34" charset="-122"/>
            </a:endParaRPr>
          </a:p>
          <a:p>
            <a:pPr>
              <a:lnSpc>
                <a:spcPct val="115000"/>
              </a:lnSpc>
            </a:pPr>
            <a:r>
              <a:rPr lang="zh-CN" altLang="en-US" b="1" dirty="0">
                <a:solidFill>
                  <a:srgbClr val="FF0000"/>
                </a:solidFill>
                <a:latin typeface="微软雅黑" panose="020B0503020204020204" pitchFamily="34" charset="-122"/>
                <a:ea typeface="微软雅黑" panose="020B0503020204020204" pitchFamily="34" charset="-122"/>
              </a:rPr>
              <a:t>设计原则：</a:t>
            </a:r>
            <a:r>
              <a:rPr lang="zh-CN" altLang="en-US" dirty="0">
                <a:latin typeface="微软雅黑" panose="020B0503020204020204" pitchFamily="34" charset="-122"/>
                <a:ea typeface="微软雅黑" panose="020B0503020204020204" pitchFamily="34" charset="-122"/>
              </a:rPr>
              <a:t>佩戴简单舒适、传感准确、智能判断、显示直观、控制简便</a:t>
            </a:r>
          </a:p>
        </p:txBody>
      </p:sp>
    </p:spTree>
    <p:extLst>
      <p:ext uri="{BB962C8B-B14F-4D97-AF65-F5344CB8AC3E}">
        <p14:creationId xmlns:p14="http://schemas.microsoft.com/office/powerpoint/2010/main" val="244011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right)">
                                      <p:cBhvr>
                                        <p:cTn id="15" dur="500"/>
                                        <p:tgtEl>
                                          <p:spTgt spid="7"/>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AFC22-E8C8-4373-9686-B820FAB6A1EA}"/>
              </a:ext>
            </a:extLst>
          </p:cNvPr>
          <p:cNvSpPr>
            <a:spLocks noGrp="1"/>
          </p:cNvSpPr>
          <p:nvPr>
            <p:ph type="title"/>
          </p:nvPr>
        </p:nvSpPr>
        <p:spPr>
          <a:xfrm>
            <a:off x="628650" y="228649"/>
            <a:ext cx="7886700" cy="1325563"/>
          </a:xfrm>
        </p:spPr>
        <p:txBody>
          <a:bodyPr/>
          <a:lstStyle/>
          <a:p>
            <a:r>
              <a:rPr lang="zh-CN" altLang="en-US" dirty="0"/>
              <a:t>目录</a:t>
            </a:r>
          </a:p>
        </p:txBody>
      </p:sp>
      <p:sp>
        <p:nvSpPr>
          <p:cNvPr id="3" name="内容占位符 2">
            <a:extLst>
              <a:ext uri="{FF2B5EF4-FFF2-40B4-BE49-F238E27FC236}">
                <a16:creationId xmlns:a16="http://schemas.microsoft.com/office/drawing/2014/main" id="{B8CDFF79-1480-41D4-B004-079927BB2050}"/>
              </a:ext>
            </a:extLst>
          </p:cNvPr>
          <p:cNvSpPr>
            <a:spLocks noGrp="1"/>
          </p:cNvSpPr>
          <p:nvPr>
            <p:ph idx="1"/>
          </p:nvPr>
        </p:nvSpPr>
        <p:spPr>
          <a:xfrm>
            <a:off x="628650" y="1384347"/>
            <a:ext cx="7886700" cy="4829934"/>
          </a:xfrm>
        </p:spPr>
        <p:txBody>
          <a:bodyPr>
            <a:normAutofit fontScale="85000" lnSpcReduction="20000"/>
          </a:bodyPr>
          <a:lstStyle/>
          <a:p>
            <a:r>
              <a:rPr lang="zh-CN" altLang="en-US" dirty="0">
                <a:solidFill>
                  <a:schemeClr val="bg1">
                    <a:lumMod val="65000"/>
                  </a:schemeClr>
                </a:solidFill>
              </a:rPr>
              <a:t>项目背景</a:t>
            </a:r>
            <a:endParaRPr lang="en-US" altLang="zh-CN" dirty="0">
              <a:solidFill>
                <a:schemeClr val="bg1">
                  <a:lumMod val="65000"/>
                </a:schemeClr>
              </a:solidFill>
            </a:endParaRPr>
          </a:p>
          <a:p>
            <a:r>
              <a:rPr lang="zh-CN" altLang="en-US" dirty="0">
                <a:solidFill>
                  <a:schemeClr val="bg1">
                    <a:lumMod val="65000"/>
                  </a:schemeClr>
                </a:solidFill>
              </a:rPr>
              <a:t>研究路线</a:t>
            </a:r>
            <a:endParaRPr lang="en-US" altLang="zh-CN" dirty="0">
              <a:solidFill>
                <a:schemeClr val="bg1">
                  <a:lumMod val="65000"/>
                </a:schemeClr>
              </a:solidFill>
            </a:endParaRPr>
          </a:p>
          <a:p>
            <a:r>
              <a:rPr lang="zh-CN" altLang="en-US" dirty="0">
                <a:solidFill>
                  <a:schemeClr val="bg1">
                    <a:lumMod val="65000"/>
                  </a:schemeClr>
                </a:solidFill>
              </a:rPr>
              <a:t>现状分析</a:t>
            </a:r>
            <a:endParaRPr lang="en-US" altLang="zh-CN" dirty="0">
              <a:solidFill>
                <a:schemeClr val="bg1">
                  <a:lumMod val="65000"/>
                </a:schemeClr>
              </a:solidFill>
            </a:endParaRPr>
          </a:p>
          <a:p>
            <a:pPr lvl="1"/>
            <a:r>
              <a:rPr lang="zh-CN" altLang="en-US" dirty="0">
                <a:solidFill>
                  <a:schemeClr val="bg1">
                    <a:lumMod val="65000"/>
                  </a:schemeClr>
                </a:solidFill>
              </a:rPr>
              <a:t>伤口感染分析</a:t>
            </a:r>
            <a:endParaRPr lang="en-US" altLang="zh-CN" dirty="0">
              <a:solidFill>
                <a:schemeClr val="bg1">
                  <a:lumMod val="65000"/>
                </a:schemeClr>
              </a:solidFill>
            </a:endParaRPr>
          </a:p>
          <a:p>
            <a:pPr lvl="1"/>
            <a:r>
              <a:rPr lang="zh-CN" altLang="en-US" dirty="0">
                <a:solidFill>
                  <a:schemeClr val="bg1">
                    <a:lumMod val="65000"/>
                  </a:schemeClr>
                </a:solidFill>
              </a:rPr>
              <a:t>现有研究及其问题</a:t>
            </a:r>
            <a:endParaRPr lang="en-US" altLang="zh-CN" dirty="0">
              <a:solidFill>
                <a:schemeClr val="bg1">
                  <a:lumMod val="65000"/>
                </a:schemeClr>
              </a:solidFill>
            </a:endParaRPr>
          </a:p>
          <a:p>
            <a:r>
              <a:rPr lang="zh-CN" altLang="en-US" dirty="0">
                <a:solidFill>
                  <a:schemeClr val="bg1">
                    <a:lumMod val="65000"/>
                  </a:schemeClr>
                </a:solidFill>
              </a:rPr>
              <a:t>研究结果</a:t>
            </a:r>
            <a:endParaRPr lang="en-US" altLang="zh-CN" dirty="0">
              <a:solidFill>
                <a:schemeClr val="bg1">
                  <a:lumMod val="65000"/>
                </a:schemeClr>
              </a:solidFill>
            </a:endParaRPr>
          </a:p>
          <a:p>
            <a:pPr lvl="1"/>
            <a:r>
              <a:rPr lang="zh-CN" altLang="en-US" dirty="0">
                <a:solidFill>
                  <a:schemeClr val="bg1">
                    <a:lumMod val="65000"/>
                  </a:schemeClr>
                </a:solidFill>
              </a:rPr>
              <a:t>主要传感信息</a:t>
            </a:r>
            <a:endParaRPr lang="en-US" altLang="zh-CN" dirty="0">
              <a:solidFill>
                <a:schemeClr val="bg1">
                  <a:lumMod val="65000"/>
                </a:schemeClr>
              </a:solidFill>
            </a:endParaRPr>
          </a:p>
          <a:p>
            <a:pPr lvl="1"/>
            <a:r>
              <a:rPr lang="zh-CN" altLang="en-US" dirty="0">
                <a:solidFill>
                  <a:schemeClr val="bg1">
                    <a:lumMod val="65000"/>
                  </a:schemeClr>
                </a:solidFill>
              </a:rPr>
              <a:t>研究目标确定</a:t>
            </a:r>
            <a:endParaRPr lang="en-US" altLang="zh-CN" dirty="0">
              <a:solidFill>
                <a:schemeClr val="bg1">
                  <a:lumMod val="65000"/>
                </a:schemeClr>
              </a:solidFill>
            </a:endParaRPr>
          </a:p>
          <a:p>
            <a:r>
              <a:rPr lang="zh-CN" altLang="en-US" dirty="0"/>
              <a:t>方案设计与实现</a:t>
            </a:r>
            <a:endParaRPr lang="en-US" altLang="zh-CN" dirty="0"/>
          </a:p>
          <a:p>
            <a:pPr lvl="1"/>
            <a:r>
              <a:rPr lang="zh-CN" altLang="en-US" dirty="0"/>
              <a:t>系统流程</a:t>
            </a:r>
            <a:endParaRPr lang="en-US" altLang="zh-CN" dirty="0"/>
          </a:p>
          <a:p>
            <a:pPr lvl="1"/>
            <a:r>
              <a:rPr lang="zh-CN" altLang="en-US" dirty="0"/>
              <a:t>敷贴部分设计</a:t>
            </a:r>
            <a:endParaRPr lang="en-US" altLang="zh-CN" dirty="0"/>
          </a:p>
          <a:p>
            <a:pPr lvl="1"/>
            <a:r>
              <a:rPr lang="zh-CN" altLang="en-US" dirty="0"/>
              <a:t>移动端应用设计</a:t>
            </a:r>
            <a:endParaRPr lang="en-US" altLang="zh-CN" dirty="0"/>
          </a:p>
          <a:p>
            <a:pPr lvl="1"/>
            <a:r>
              <a:rPr lang="zh-CN" altLang="en-US" dirty="0"/>
              <a:t>产品外观设计</a:t>
            </a:r>
            <a:endParaRPr lang="en-US" altLang="zh-CN" dirty="0"/>
          </a:p>
          <a:p>
            <a:r>
              <a:rPr lang="zh-CN" altLang="en-US" dirty="0">
                <a:solidFill>
                  <a:schemeClr val="bg1">
                    <a:lumMod val="65000"/>
                  </a:schemeClr>
                </a:solidFill>
              </a:rPr>
              <a:t>测试</a:t>
            </a:r>
            <a:endParaRPr lang="en-US" altLang="zh-CN" dirty="0">
              <a:solidFill>
                <a:schemeClr val="bg1">
                  <a:lumMod val="65000"/>
                </a:schemeClr>
              </a:solidFill>
            </a:endParaRPr>
          </a:p>
          <a:p>
            <a:r>
              <a:rPr lang="zh-CN" altLang="en-US" dirty="0">
                <a:solidFill>
                  <a:schemeClr val="bg1">
                    <a:lumMod val="65000"/>
                  </a:schemeClr>
                </a:solidFill>
              </a:rPr>
              <a:t>创新亮点</a:t>
            </a:r>
            <a:endParaRPr lang="en-US" altLang="zh-CN" dirty="0">
              <a:solidFill>
                <a:schemeClr val="bg1">
                  <a:lumMod val="65000"/>
                </a:schemeClr>
              </a:solidFill>
            </a:endParaRPr>
          </a:p>
          <a:p>
            <a:r>
              <a:rPr lang="zh-CN" altLang="en-US" dirty="0">
                <a:solidFill>
                  <a:schemeClr val="bg1">
                    <a:lumMod val="65000"/>
                  </a:schemeClr>
                </a:solidFill>
              </a:rPr>
              <a:t>感想</a:t>
            </a:r>
            <a:endParaRPr lang="en-US" altLang="zh-CN" dirty="0">
              <a:solidFill>
                <a:schemeClr val="bg1">
                  <a:lumMod val="65000"/>
                </a:schemeClr>
              </a:solidFill>
            </a:endParaRPr>
          </a:p>
          <a:p>
            <a:pPr marL="0" indent="0">
              <a:buNone/>
            </a:pPr>
            <a:endParaRPr lang="zh-CN" altLang="en-US" dirty="0"/>
          </a:p>
        </p:txBody>
      </p:sp>
    </p:spTree>
    <p:extLst>
      <p:ext uri="{BB962C8B-B14F-4D97-AF65-F5344CB8AC3E}">
        <p14:creationId xmlns:p14="http://schemas.microsoft.com/office/powerpoint/2010/main" val="657467457"/>
      </p:ext>
    </p:extLst>
  </p:cSld>
  <p:clrMapOvr>
    <a:masterClrMapping/>
  </p:clrMapOvr>
  <mc:AlternateContent xmlns:mc="http://schemas.openxmlformats.org/markup-compatibility/2006" xmlns:p14="http://schemas.microsoft.com/office/powerpoint/2010/main">
    <mc:Choice Requires="p14">
      <p:transition spd="slow" p14:dur="2000" advTm="6865"/>
    </mc:Choice>
    <mc:Fallback xmlns="">
      <p:transition spd="slow" advTm="686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42AD6-D6E6-42C5-BAA9-3702A403205C}"/>
              </a:ext>
            </a:extLst>
          </p:cNvPr>
          <p:cNvSpPr>
            <a:spLocks noGrp="1"/>
          </p:cNvSpPr>
          <p:nvPr>
            <p:ph type="title"/>
          </p:nvPr>
        </p:nvSpPr>
        <p:spPr/>
        <p:txBody>
          <a:bodyPr/>
          <a:lstStyle/>
          <a:p>
            <a:r>
              <a:rPr lang="zh-CN" altLang="en-US" dirty="0"/>
              <a:t>系统流程 </a:t>
            </a:r>
            <a:r>
              <a:rPr lang="en-US" altLang="zh-CN" dirty="0"/>
              <a:t>| </a:t>
            </a:r>
            <a:r>
              <a:rPr lang="zh-CN" altLang="en-US" sz="2000" dirty="0"/>
              <a:t>方案设计与实现</a:t>
            </a:r>
          </a:p>
        </p:txBody>
      </p:sp>
      <p:sp>
        <p:nvSpPr>
          <p:cNvPr id="11" name="Rectangle 2">
            <a:extLst>
              <a:ext uri="{FF2B5EF4-FFF2-40B4-BE49-F238E27FC236}">
                <a16:creationId xmlns:a16="http://schemas.microsoft.com/office/drawing/2014/main" id="{9B8BA2F8-478C-4F1B-975A-404BDBC722E5}"/>
              </a:ext>
            </a:extLst>
          </p:cNvPr>
          <p:cNvSpPr>
            <a:spLocks noChangeArrowheads="1"/>
          </p:cNvSpPr>
          <p:nvPr/>
        </p:nvSpPr>
        <p:spPr bwMode="auto">
          <a:xfrm>
            <a:off x="294198" y="13676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DF4CC49A-F1C1-4043-9C0D-8241E8D4968D}"/>
              </a:ext>
            </a:extLst>
          </p:cNvPr>
          <p:cNvGraphicFramePr>
            <a:graphicFrameLocks noChangeAspect="1"/>
          </p:cNvGraphicFramePr>
          <p:nvPr>
            <p:extLst>
              <p:ext uri="{D42A27DB-BD31-4B8C-83A1-F6EECF244321}">
                <p14:modId xmlns:p14="http://schemas.microsoft.com/office/powerpoint/2010/main" val="3248478980"/>
              </p:ext>
            </p:extLst>
          </p:nvPr>
        </p:nvGraphicFramePr>
        <p:xfrm>
          <a:off x="1606161" y="1367624"/>
          <a:ext cx="5931672" cy="4896580"/>
        </p:xfrm>
        <a:graphic>
          <a:graphicData uri="http://schemas.openxmlformats.org/presentationml/2006/ole">
            <mc:AlternateContent xmlns:mc="http://schemas.openxmlformats.org/markup-compatibility/2006">
              <mc:Choice xmlns:v="urn:schemas-microsoft-com:vml" Requires="v">
                <p:oleObj spid="_x0000_s1026" r:id="rId3" imgW="0" imgH="0" progId="FoxitReader.Document">
                  <p:embed/>
                </p:oleObj>
              </mc:Choice>
              <mc:Fallback>
                <p:oleObj r:id="rId3" imgW="0" imgH="0" progId="FoxitReader.Document">
                  <p:embed/>
                  <p:pic>
                    <p:nvPicPr>
                      <p:cNvPr id="12" name="对象 11">
                        <a:extLst>
                          <a:ext uri="{FF2B5EF4-FFF2-40B4-BE49-F238E27FC236}">
                            <a16:creationId xmlns:a16="http://schemas.microsoft.com/office/drawing/2014/main" id="{DF4CC49A-F1C1-4043-9C0D-8241E8D49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177" t="4665" r="4674" b="5882"/>
                      <a:stretch>
                        <a:fillRect/>
                      </a:stretch>
                    </p:blipFill>
                    <p:spPr bwMode="auto">
                      <a:xfrm>
                        <a:off x="1606161" y="1367624"/>
                        <a:ext cx="5931672" cy="4896580"/>
                      </a:xfrm>
                      <a:prstGeom prst="rect">
                        <a:avLst/>
                      </a:prstGeom>
                      <a:noFill/>
                    </p:spPr>
                  </p:pic>
                </p:oleObj>
              </mc:Fallback>
            </mc:AlternateContent>
          </a:graphicData>
        </a:graphic>
      </p:graphicFrame>
    </p:spTree>
    <p:extLst>
      <p:ext uri="{BB962C8B-B14F-4D97-AF65-F5344CB8AC3E}">
        <p14:creationId xmlns:p14="http://schemas.microsoft.com/office/powerpoint/2010/main" val="3086700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42AD6-D6E6-42C5-BAA9-3702A403205C}"/>
              </a:ext>
            </a:extLst>
          </p:cNvPr>
          <p:cNvSpPr>
            <a:spLocks noGrp="1"/>
          </p:cNvSpPr>
          <p:nvPr>
            <p:ph type="title"/>
          </p:nvPr>
        </p:nvSpPr>
        <p:spPr/>
        <p:txBody>
          <a:bodyPr/>
          <a:lstStyle/>
          <a:p>
            <a:r>
              <a:rPr lang="zh-CN" altLang="en-US" dirty="0"/>
              <a:t>敷贴部分设计 </a:t>
            </a:r>
            <a:r>
              <a:rPr lang="en-US" altLang="zh-CN" dirty="0"/>
              <a:t>| </a:t>
            </a:r>
            <a:r>
              <a:rPr lang="zh-CN" altLang="en-US" sz="2000" dirty="0"/>
              <a:t>方案设计与实现</a:t>
            </a:r>
          </a:p>
        </p:txBody>
      </p:sp>
      <p:pic>
        <p:nvPicPr>
          <p:cNvPr id="12" name="图片 11">
            <a:extLst>
              <a:ext uri="{FF2B5EF4-FFF2-40B4-BE49-F238E27FC236}">
                <a16:creationId xmlns:a16="http://schemas.microsoft.com/office/drawing/2014/main" id="{8706CC0A-7398-49C7-BC7E-CEB1E88C4B9A}"/>
              </a:ext>
            </a:extLst>
          </p:cNvPr>
          <p:cNvPicPr/>
          <p:nvPr/>
        </p:nvPicPr>
        <p:blipFill rotWithShape="1">
          <a:blip r:embed="rId2">
            <a:extLst>
              <a:ext uri="{28A0092B-C50C-407E-A947-70E740481C1C}">
                <a14:useLocalDpi xmlns:a14="http://schemas.microsoft.com/office/drawing/2010/main" val="0"/>
              </a:ext>
            </a:extLst>
          </a:blip>
          <a:srcRect r="43242" b="59595"/>
          <a:stretch/>
        </p:blipFill>
        <p:spPr bwMode="auto">
          <a:xfrm>
            <a:off x="628646" y="4272284"/>
            <a:ext cx="4281261" cy="1986530"/>
          </a:xfrm>
          <a:prstGeom prst="rect">
            <a:avLst/>
          </a:prstGeom>
          <a:noFill/>
          <a:ln>
            <a:noFill/>
          </a:ln>
        </p:spPr>
      </p:pic>
      <p:sp>
        <p:nvSpPr>
          <p:cNvPr id="13" name="文本框 12">
            <a:extLst>
              <a:ext uri="{FF2B5EF4-FFF2-40B4-BE49-F238E27FC236}">
                <a16:creationId xmlns:a16="http://schemas.microsoft.com/office/drawing/2014/main" id="{A4A27C2E-C53B-4D33-8DC1-9187A06009F3}"/>
              </a:ext>
            </a:extLst>
          </p:cNvPr>
          <p:cNvSpPr txBox="1"/>
          <p:nvPr/>
        </p:nvSpPr>
        <p:spPr>
          <a:xfrm>
            <a:off x="811563" y="3816188"/>
            <a:ext cx="3733714" cy="369332"/>
          </a:xfrm>
          <a:prstGeom prst="rect">
            <a:avLst/>
          </a:prstGeom>
          <a:noFill/>
        </p:spPr>
        <p:txBody>
          <a:bodyPr wrap="none" rtlCol="0">
            <a:spAutoFit/>
          </a:bodyPr>
          <a:lstStyle/>
          <a:p>
            <a:pPr algn="l"/>
            <a:r>
              <a:rPr lang="en-US" altLang="zh-CN" dirty="0"/>
              <a:t>a) PDMS;              b) PI;                  c)PET</a:t>
            </a:r>
            <a:endParaRPr lang="zh-CN" altLang="en-US" dirty="0"/>
          </a:p>
        </p:txBody>
      </p:sp>
      <p:sp>
        <p:nvSpPr>
          <p:cNvPr id="14" name="矩形 13">
            <a:extLst>
              <a:ext uri="{FF2B5EF4-FFF2-40B4-BE49-F238E27FC236}">
                <a16:creationId xmlns:a16="http://schemas.microsoft.com/office/drawing/2014/main" id="{256F20B6-B959-421D-872A-52A08B293F0C}"/>
              </a:ext>
            </a:extLst>
          </p:cNvPr>
          <p:cNvSpPr/>
          <p:nvPr/>
        </p:nvSpPr>
        <p:spPr>
          <a:xfrm>
            <a:off x="5384277" y="1714657"/>
            <a:ext cx="3432175" cy="3970318"/>
          </a:xfrm>
          <a:prstGeom prst="rect">
            <a:avLst/>
          </a:prstGeom>
        </p:spPr>
        <p:txBody>
          <a:bodyPr wrap="square">
            <a:spAutoFit/>
          </a:bodyPr>
          <a:lstStyle/>
          <a:p>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PI</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优势：</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PI</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材料化学性质稳定，一般呈黄色，具有极佳的热稳定性。与</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PDMS</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不同的是，</a:t>
            </a:r>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PI</a:t>
            </a:r>
            <a:r>
              <a:rPr lang="zh-CN"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材料不可延展，但是可以弯曲</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，在柔性传感器件领域，常用来做衬底或者缓冲层。</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特殊结构设计：</a:t>
            </a:r>
            <a:r>
              <a:rPr lang="zh-CN" altLang="zh-CN"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为了保证其延展性进行了特殊的结构设计</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，即使用自相似结构也称为希尔伯特（</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Hilbert</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）结构实现。当器件收到拉伸时，自相似结构就会按级数结构一级一级逐渐展开，从而可以提供很大的延展性。</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内容占位符 15">
            <a:extLst>
              <a:ext uri="{FF2B5EF4-FFF2-40B4-BE49-F238E27FC236}">
                <a16:creationId xmlns:a16="http://schemas.microsoft.com/office/drawing/2014/main" id="{4C6AE0B5-279C-4112-9CC8-4903584D3842}"/>
              </a:ext>
            </a:extLst>
          </p:cNvPr>
          <p:cNvSpPr>
            <a:spLocks noGrp="1"/>
          </p:cNvSpPr>
          <p:nvPr>
            <p:ph idx="1"/>
          </p:nvPr>
        </p:nvSpPr>
        <p:spPr>
          <a:xfrm>
            <a:off x="628650" y="1345325"/>
            <a:ext cx="1782454" cy="369332"/>
          </a:xfrm>
        </p:spPr>
        <p:txBody>
          <a:bodyPr>
            <a:normAutofit fontScale="92500"/>
          </a:bodyPr>
          <a:lstStyle/>
          <a:p>
            <a:r>
              <a:rPr lang="zh-CN" altLang="en-US" sz="1800" b="1" dirty="0"/>
              <a:t>柔性衬底选择</a:t>
            </a:r>
          </a:p>
        </p:txBody>
      </p:sp>
      <p:pic>
        <p:nvPicPr>
          <p:cNvPr id="17" name="内容占位符 10">
            <a:extLst>
              <a:ext uri="{FF2B5EF4-FFF2-40B4-BE49-F238E27FC236}">
                <a16:creationId xmlns:a16="http://schemas.microsoft.com/office/drawing/2014/main" id="{8B2C807A-4AFB-4318-9EF2-4F31740E7DA2}"/>
              </a:ext>
            </a:extLst>
          </p:cNvPr>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46" y="1672769"/>
            <a:ext cx="4281261" cy="2161413"/>
          </a:xfrm>
          <a:prstGeom prst="rect">
            <a:avLst/>
          </a:prstGeom>
          <a:noFill/>
          <a:ln>
            <a:noFill/>
          </a:ln>
        </p:spPr>
      </p:pic>
    </p:spTree>
    <p:extLst>
      <p:ext uri="{BB962C8B-B14F-4D97-AF65-F5344CB8AC3E}">
        <p14:creationId xmlns:p14="http://schemas.microsoft.com/office/powerpoint/2010/main" val="2851238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42AD6-D6E6-42C5-BAA9-3702A403205C}"/>
              </a:ext>
            </a:extLst>
          </p:cNvPr>
          <p:cNvSpPr>
            <a:spLocks noGrp="1"/>
          </p:cNvSpPr>
          <p:nvPr>
            <p:ph type="title"/>
          </p:nvPr>
        </p:nvSpPr>
        <p:spPr/>
        <p:txBody>
          <a:bodyPr/>
          <a:lstStyle/>
          <a:p>
            <a:r>
              <a:rPr lang="zh-CN" altLang="en-US" dirty="0"/>
              <a:t>敷贴部分设计 </a:t>
            </a:r>
            <a:r>
              <a:rPr lang="en-US" altLang="zh-CN" dirty="0"/>
              <a:t>| </a:t>
            </a:r>
            <a:r>
              <a:rPr lang="zh-CN" altLang="en-US" sz="2000" dirty="0"/>
              <a:t>方案设计与实现</a:t>
            </a:r>
          </a:p>
        </p:txBody>
      </p:sp>
      <p:sp>
        <p:nvSpPr>
          <p:cNvPr id="14" name="矩形 13">
            <a:extLst>
              <a:ext uri="{FF2B5EF4-FFF2-40B4-BE49-F238E27FC236}">
                <a16:creationId xmlns:a16="http://schemas.microsoft.com/office/drawing/2014/main" id="{256F20B6-B959-421D-872A-52A08B293F0C}"/>
              </a:ext>
            </a:extLst>
          </p:cNvPr>
          <p:cNvSpPr/>
          <p:nvPr/>
        </p:nvSpPr>
        <p:spPr>
          <a:xfrm>
            <a:off x="5393376" y="1433525"/>
            <a:ext cx="3432175" cy="4801314"/>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原理：</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通过将水凝胶与药物键合能够将药物直接储存在水凝胶中，而这种键合方式当受到紫外线照射时会发生断裂，进而释放药物。</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给药系统</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：水凝胶</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药物复合物质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小型紫外灯。（</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将紫外灯布置于敷贴四周，当需要给药时患者打开紫外灯，直接照射水凝胶，实现药物释放。</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药物载体</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PVA/SA</a:t>
            </a:r>
            <a:r>
              <a:rPr lang="zh-CN" altLang="en-US"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复合水凝胶</a:t>
            </a:r>
            <a:endParaRPr lang="en-US" altLang="zh-CN"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优势</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较大的肿胀能力</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能保留良好的细胞相容性</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生物相容性非常好</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透水性和透气性较佳</a:t>
            </a:r>
          </a:p>
        </p:txBody>
      </p:sp>
      <p:sp>
        <p:nvSpPr>
          <p:cNvPr id="16" name="内容占位符 15">
            <a:extLst>
              <a:ext uri="{FF2B5EF4-FFF2-40B4-BE49-F238E27FC236}">
                <a16:creationId xmlns:a16="http://schemas.microsoft.com/office/drawing/2014/main" id="{4C6AE0B5-279C-4112-9CC8-4903584D3842}"/>
              </a:ext>
            </a:extLst>
          </p:cNvPr>
          <p:cNvSpPr>
            <a:spLocks noGrp="1"/>
          </p:cNvSpPr>
          <p:nvPr>
            <p:ph idx="1"/>
          </p:nvPr>
        </p:nvSpPr>
        <p:spPr>
          <a:xfrm>
            <a:off x="628650" y="1345325"/>
            <a:ext cx="1782454" cy="369332"/>
          </a:xfrm>
        </p:spPr>
        <p:txBody>
          <a:bodyPr>
            <a:normAutofit fontScale="92500"/>
          </a:bodyPr>
          <a:lstStyle/>
          <a:p>
            <a:r>
              <a:rPr lang="zh-CN" altLang="en-US" sz="1800" b="1" dirty="0"/>
              <a:t>给药单元设计</a:t>
            </a:r>
          </a:p>
        </p:txBody>
      </p:sp>
      <p:grpSp>
        <p:nvGrpSpPr>
          <p:cNvPr id="11" name="组合 10">
            <a:extLst>
              <a:ext uri="{FF2B5EF4-FFF2-40B4-BE49-F238E27FC236}">
                <a16:creationId xmlns:a16="http://schemas.microsoft.com/office/drawing/2014/main" id="{1B1253DB-FD1E-45E6-A523-144D5E235E58}"/>
              </a:ext>
            </a:extLst>
          </p:cNvPr>
          <p:cNvGrpSpPr/>
          <p:nvPr/>
        </p:nvGrpSpPr>
        <p:grpSpPr>
          <a:xfrm>
            <a:off x="479145" y="1622488"/>
            <a:ext cx="2081463" cy="2168552"/>
            <a:chOff x="3042541" y="1529991"/>
            <a:chExt cx="2081463" cy="2168552"/>
          </a:xfrm>
        </p:grpSpPr>
        <p:pic>
          <p:nvPicPr>
            <p:cNvPr id="20" name="图片 19">
              <a:extLst>
                <a:ext uri="{FF2B5EF4-FFF2-40B4-BE49-F238E27FC236}">
                  <a16:creationId xmlns:a16="http://schemas.microsoft.com/office/drawing/2014/main" id="{678ED844-8337-41DA-A316-1F65936C3324}"/>
                </a:ext>
              </a:extLst>
            </p:cNvPr>
            <p:cNvPicPr>
              <a:picLocks noChangeAspect="1"/>
            </p:cNvPicPr>
            <p:nvPr/>
          </p:nvPicPr>
          <p:blipFill rotWithShape="1">
            <a:blip r:embed="rId2">
              <a:extLst>
                <a:ext uri="{28A0092B-C50C-407E-A947-70E740481C1C}">
                  <a14:useLocalDpi xmlns:a14="http://schemas.microsoft.com/office/drawing/2010/main" val="0"/>
                </a:ext>
              </a:extLst>
            </a:blip>
            <a:srcRect t="-1" b="50963"/>
            <a:stretch/>
          </p:blipFill>
          <p:spPr>
            <a:xfrm>
              <a:off x="3042541" y="1529991"/>
              <a:ext cx="2081463" cy="2168552"/>
            </a:xfrm>
            <a:prstGeom prst="rect">
              <a:avLst/>
            </a:prstGeom>
          </p:spPr>
        </p:pic>
        <p:sp>
          <p:nvSpPr>
            <p:cNvPr id="23" name="矩形 22">
              <a:extLst>
                <a:ext uri="{FF2B5EF4-FFF2-40B4-BE49-F238E27FC236}">
                  <a16:creationId xmlns:a16="http://schemas.microsoft.com/office/drawing/2014/main" id="{0CE10F7F-3452-4330-90EC-B5376A515331}"/>
                </a:ext>
              </a:extLst>
            </p:cNvPr>
            <p:cNvSpPr/>
            <p:nvPr/>
          </p:nvSpPr>
          <p:spPr>
            <a:xfrm>
              <a:off x="3182934" y="1763052"/>
              <a:ext cx="375141" cy="346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89BF6894-E517-4383-8A6E-CB5D6D307152}"/>
                </a:ext>
              </a:extLst>
            </p:cNvPr>
            <p:cNvSpPr txBox="1"/>
            <p:nvPr/>
          </p:nvSpPr>
          <p:spPr>
            <a:xfrm>
              <a:off x="3150816" y="1763052"/>
              <a:ext cx="609242" cy="507599"/>
            </a:xfrm>
            <a:prstGeom prst="rect">
              <a:avLst/>
            </a:prstGeom>
            <a:noFill/>
          </p:spPr>
          <p:txBody>
            <a:bodyPr wrap="square" rtlCol="0">
              <a:spAutoFit/>
            </a:bodyPr>
            <a:lstStyle/>
            <a:p>
              <a:pPr algn="l"/>
              <a:r>
                <a:rPr lang="en-US" altLang="zh-CN" sz="1400" dirty="0"/>
                <a:t>(A)</a:t>
              </a:r>
              <a:endParaRPr lang="zh-CN" altLang="en-US" sz="1400" dirty="0"/>
            </a:p>
          </p:txBody>
        </p:sp>
      </p:grpSp>
      <p:pic>
        <p:nvPicPr>
          <p:cNvPr id="10" name="图片 9">
            <a:extLst>
              <a:ext uri="{FF2B5EF4-FFF2-40B4-BE49-F238E27FC236}">
                <a16:creationId xmlns:a16="http://schemas.microsoft.com/office/drawing/2014/main" id="{DBD9CB6B-80F7-4C8C-BF51-FF9DFD93A7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46" y="3888353"/>
            <a:ext cx="3436963" cy="2222219"/>
          </a:xfrm>
          <a:prstGeom prst="rect">
            <a:avLst/>
          </a:prstGeom>
        </p:spPr>
      </p:pic>
      <p:grpSp>
        <p:nvGrpSpPr>
          <p:cNvPr id="32" name="组合 31">
            <a:extLst>
              <a:ext uri="{FF2B5EF4-FFF2-40B4-BE49-F238E27FC236}">
                <a16:creationId xmlns:a16="http://schemas.microsoft.com/office/drawing/2014/main" id="{A730B761-FE1D-4448-896A-0E0683DC22EB}"/>
              </a:ext>
            </a:extLst>
          </p:cNvPr>
          <p:cNvGrpSpPr/>
          <p:nvPr/>
        </p:nvGrpSpPr>
        <p:grpSpPr>
          <a:xfrm>
            <a:off x="2709893" y="1721731"/>
            <a:ext cx="2081463" cy="2144799"/>
            <a:chOff x="3244982" y="3942020"/>
            <a:chExt cx="2081463" cy="2144799"/>
          </a:xfrm>
        </p:grpSpPr>
        <p:pic>
          <p:nvPicPr>
            <p:cNvPr id="27" name="图片 26">
              <a:extLst>
                <a:ext uri="{FF2B5EF4-FFF2-40B4-BE49-F238E27FC236}">
                  <a16:creationId xmlns:a16="http://schemas.microsoft.com/office/drawing/2014/main" id="{14782E45-D3AA-4998-AFCA-C81C3CD24FCA}"/>
                </a:ext>
              </a:extLst>
            </p:cNvPr>
            <p:cNvPicPr>
              <a:picLocks noChangeAspect="1"/>
            </p:cNvPicPr>
            <p:nvPr/>
          </p:nvPicPr>
          <p:blipFill rotWithShape="1">
            <a:blip r:embed="rId2">
              <a:extLst>
                <a:ext uri="{28A0092B-C50C-407E-A947-70E740481C1C}">
                  <a14:useLocalDpi xmlns:a14="http://schemas.microsoft.com/office/drawing/2010/main" val="0"/>
                </a:ext>
              </a:extLst>
            </a:blip>
            <a:srcRect t="51526" b="-28"/>
            <a:stretch/>
          </p:blipFill>
          <p:spPr>
            <a:xfrm>
              <a:off x="3244982" y="3942020"/>
              <a:ext cx="2081463" cy="2144799"/>
            </a:xfrm>
            <a:prstGeom prst="rect">
              <a:avLst/>
            </a:prstGeom>
          </p:spPr>
        </p:pic>
        <p:sp>
          <p:nvSpPr>
            <p:cNvPr id="28" name="矩形 27">
              <a:extLst>
                <a:ext uri="{FF2B5EF4-FFF2-40B4-BE49-F238E27FC236}">
                  <a16:creationId xmlns:a16="http://schemas.microsoft.com/office/drawing/2014/main" id="{E6F6E10A-49EB-4B49-8173-679FBE78AF09}"/>
                </a:ext>
              </a:extLst>
            </p:cNvPr>
            <p:cNvSpPr/>
            <p:nvPr/>
          </p:nvSpPr>
          <p:spPr>
            <a:xfrm>
              <a:off x="3353257" y="4075460"/>
              <a:ext cx="407259" cy="346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22198159-6D6B-42ED-8DED-629B9836ED51}"/>
                </a:ext>
              </a:extLst>
            </p:cNvPr>
            <p:cNvSpPr txBox="1"/>
            <p:nvPr/>
          </p:nvSpPr>
          <p:spPr>
            <a:xfrm>
              <a:off x="3353257" y="4075460"/>
              <a:ext cx="609242" cy="507599"/>
            </a:xfrm>
            <a:prstGeom prst="rect">
              <a:avLst/>
            </a:prstGeom>
            <a:noFill/>
          </p:spPr>
          <p:txBody>
            <a:bodyPr wrap="square" rtlCol="0">
              <a:spAutoFit/>
            </a:bodyPr>
            <a:lstStyle/>
            <a:p>
              <a:pPr algn="l"/>
              <a:r>
                <a:rPr lang="en-US" altLang="zh-CN" sz="1400" dirty="0"/>
                <a:t>(B)</a:t>
              </a:r>
              <a:endParaRPr lang="zh-CN" altLang="en-US" sz="1400" dirty="0"/>
            </a:p>
          </p:txBody>
        </p:sp>
      </p:grpSp>
    </p:spTree>
    <p:extLst>
      <p:ext uri="{BB962C8B-B14F-4D97-AF65-F5344CB8AC3E}">
        <p14:creationId xmlns:p14="http://schemas.microsoft.com/office/powerpoint/2010/main" val="1914820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42AD6-D6E6-42C5-BAA9-3702A403205C}"/>
              </a:ext>
            </a:extLst>
          </p:cNvPr>
          <p:cNvSpPr>
            <a:spLocks noGrp="1"/>
          </p:cNvSpPr>
          <p:nvPr>
            <p:ph type="title"/>
          </p:nvPr>
        </p:nvSpPr>
        <p:spPr/>
        <p:txBody>
          <a:bodyPr/>
          <a:lstStyle/>
          <a:p>
            <a:r>
              <a:rPr lang="zh-CN" altLang="en-US" dirty="0"/>
              <a:t>敷贴部分设计 </a:t>
            </a:r>
            <a:r>
              <a:rPr lang="en-US" altLang="zh-CN" dirty="0"/>
              <a:t>| </a:t>
            </a:r>
            <a:r>
              <a:rPr lang="zh-CN" altLang="en-US" sz="2000" dirty="0"/>
              <a:t>方案设计与实现</a:t>
            </a:r>
          </a:p>
        </p:txBody>
      </p:sp>
      <p:sp>
        <p:nvSpPr>
          <p:cNvPr id="16" name="内容占位符 15">
            <a:extLst>
              <a:ext uri="{FF2B5EF4-FFF2-40B4-BE49-F238E27FC236}">
                <a16:creationId xmlns:a16="http://schemas.microsoft.com/office/drawing/2014/main" id="{4C6AE0B5-279C-4112-9CC8-4903584D3842}"/>
              </a:ext>
            </a:extLst>
          </p:cNvPr>
          <p:cNvSpPr>
            <a:spLocks noGrp="1"/>
          </p:cNvSpPr>
          <p:nvPr>
            <p:ph idx="1"/>
          </p:nvPr>
        </p:nvSpPr>
        <p:spPr>
          <a:xfrm>
            <a:off x="628649" y="1345325"/>
            <a:ext cx="2023565" cy="369332"/>
          </a:xfrm>
        </p:spPr>
        <p:txBody>
          <a:bodyPr>
            <a:noAutofit/>
          </a:bodyPr>
          <a:lstStyle/>
          <a:p>
            <a:r>
              <a:rPr lang="zh-CN" altLang="en-US" sz="1700" b="1" dirty="0"/>
              <a:t>单片机程序设计</a:t>
            </a:r>
          </a:p>
        </p:txBody>
      </p:sp>
      <p:pic>
        <p:nvPicPr>
          <p:cNvPr id="15" name="图片 14">
            <a:extLst>
              <a:ext uri="{FF2B5EF4-FFF2-40B4-BE49-F238E27FC236}">
                <a16:creationId xmlns:a16="http://schemas.microsoft.com/office/drawing/2014/main" id="{E9D9E1B2-3E41-47F4-B00F-BF7BACCA95C2}"/>
              </a:ext>
            </a:extLst>
          </p:cNvPr>
          <p:cNvPicPr/>
          <p:nvPr/>
        </p:nvPicPr>
        <p:blipFill>
          <a:blip r:embed="rId2">
            <a:extLst>
              <a:ext uri="{28A0092B-C50C-407E-A947-70E740481C1C}">
                <a14:useLocalDpi xmlns:a14="http://schemas.microsoft.com/office/drawing/2010/main" val="0"/>
              </a:ext>
            </a:extLst>
          </a:blip>
          <a:stretch>
            <a:fillRect/>
          </a:stretch>
        </p:blipFill>
        <p:spPr>
          <a:xfrm>
            <a:off x="700584" y="1715969"/>
            <a:ext cx="3307309" cy="4514683"/>
          </a:xfrm>
          <a:prstGeom prst="rect">
            <a:avLst/>
          </a:prstGeom>
        </p:spPr>
      </p:pic>
      <p:pic>
        <p:nvPicPr>
          <p:cNvPr id="4" name="图片 3">
            <a:extLst>
              <a:ext uri="{FF2B5EF4-FFF2-40B4-BE49-F238E27FC236}">
                <a16:creationId xmlns:a16="http://schemas.microsoft.com/office/drawing/2014/main" id="{D2A48B19-C1A9-4F38-A80C-CB5CA8A31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668" y="1509418"/>
            <a:ext cx="4821854" cy="4757649"/>
          </a:xfrm>
          <a:prstGeom prst="rect">
            <a:avLst/>
          </a:prstGeom>
        </p:spPr>
      </p:pic>
    </p:spTree>
    <p:extLst>
      <p:ext uri="{BB962C8B-B14F-4D97-AF65-F5344CB8AC3E}">
        <p14:creationId xmlns:p14="http://schemas.microsoft.com/office/powerpoint/2010/main" val="1891748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42AD6-D6E6-42C5-BAA9-3702A403205C}"/>
              </a:ext>
            </a:extLst>
          </p:cNvPr>
          <p:cNvSpPr>
            <a:spLocks noGrp="1"/>
          </p:cNvSpPr>
          <p:nvPr>
            <p:ph type="title"/>
          </p:nvPr>
        </p:nvSpPr>
        <p:spPr/>
        <p:txBody>
          <a:bodyPr/>
          <a:lstStyle/>
          <a:p>
            <a:r>
              <a:rPr lang="zh-CN" altLang="en-US" dirty="0"/>
              <a:t>敷贴部分设计 </a:t>
            </a:r>
            <a:r>
              <a:rPr lang="en-US" altLang="zh-CN" dirty="0"/>
              <a:t>| </a:t>
            </a:r>
            <a:r>
              <a:rPr lang="zh-CN" altLang="en-US" sz="2000" dirty="0"/>
              <a:t>方案设计与实现</a:t>
            </a:r>
          </a:p>
        </p:txBody>
      </p:sp>
      <p:sp>
        <p:nvSpPr>
          <p:cNvPr id="14" name="矩形 13">
            <a:extLst>
              <a:ext uri="{FF2B5EF4-FFF2-40B4-BE49-F238E27FC236}">
                <a16:creationId xmlns:a16="http://schemas.microsoft.com/office/drawing/2014/main" id="{256F20B6-B959-421D-872A-52A08B293F0C}"/>
              </a:ext>
            </a:extLst>
          </p:cNvPr>
          <p:cNvSpPr/>
          <p:nvPr/>
        </p:nvSpPr>
        <p:spPr>
          <a:xfrm>
            <a:off x="5402475" y="1758234"/>
            <a:ext cx="3432175" cy="3416320"/>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左侧：</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供电模块</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两个电源</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U2</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U3</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，分别给主芯片和紫外灯供电。</a:t>
            </a:r>
            <a:endParaRPr lang="en-US" altLang="zh-CN" sz="12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2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中间：</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传感、通信及给药模块</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中心集成了温湿度传感器，周围是四个串联的紫外灯，对</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U3</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提供的电压实现分压。</a:t>
            </a:r>
            <a:endParaRPr lang="en-US" altLang="zh-CN" sz="1200" dirty="0">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下部贴合一块直径</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3cm</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，厚度</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2mm</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的圆形的键合了药物的水凝胶（对于在</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3cm</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以下的大伤口均试用）。</a:t>
            </a:r>
            <a:endParaRPr lang="en-US" altLang="zh-CN" sz="12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2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右侧：</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MCU</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微控制器模块</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buFont typeface="Arial" panose="020B0604020202020204" pitchFamily="34" charset="0"/>
              <a:buChar char="•"/>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MCU</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微控制器模块中写入了控制程序，控制整体电路的工作。</a:t>
            </a:r>
            <a:endParaRPr lang="en-US" altLang="zh-CN" sz="12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2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互联：</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自相似结构的</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PI</a:t>
            </a:r>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内容占位符 15">
            <a:extLst>
              <a:ext uri="{FF2B5EF4-FFF2-40B4-BE49-F238E27FC236}">
                <a16:creationId xmlns:a16="http://schemas.microsoft.com/office/drawing/2014/main" id="{4C6AE0B5-279C-4112-9CC8-4903584D3842}"/>
              </a:ext>
            </a:extLst>
          </p:cNvPr>
          <p:cNvSpPr>
            <a:spLocks noGrp="1"/>
          </p:cNvSpPr>
          <p:nvPr>
            <p:ph idx="1"/>
          </p:nvPr>
        </p:nvSpPr>
        <p:spPr>
          <a:xfrm>
            <a:off x="628649" y="1345324"/>
            <a:ext cx="2328366" cy="412911"/>
          </a:xfrm>
        </p:spPr>
        <p:txBody>
          <a:bodyPr>
            <a:noAutofit/>
          </a:bodyPr>
          <a:lstStyle/>
          <a:p>
            <a:r>
              <a:rPr lang="zh-CN" altLang="en-US" sz="1700" b="1" dirty="0"/>
              <a:t>敷贴布局设计</a:t>
            </a:r>
          </a:p>
        </p:txBody>
      </p:sp>
      <p:pic>
        <p:nvPicPr>
          <p:cNvPr id="15" name="图片 14">
            <a:extLst>
              <a:ext uri="{FF2B5EF4-FFF2-40B4-BE49-F238E27FC236}">
                <a16:creationId xmlns:a16="http://schemas.microsoft.com/office/drawing/2014/main" id="{C5306E96-A619-4250-9EDC-4CA15BF2817D}"/>
              </a:ext>
            </a:extLst>
          </p:cNvPr>
          <p:cNvPicPr/>
          <p:nvPr/>
        </p:nvPicPr>
        <p:blipFill>
          <a:blip r:embed="rId2" cstate="print">
            <a:extLst>
              <a:ext uri="{28A0092B-C50C-407E-A947-70E740481C1C}">
                <a14:useLocalDpi xmlns:a14="http://schemas.microsoft.com/office/drawing/2010/main" val="0"/>
              </a:ext>
            </a:extLst>
          </a:blip>
          <a:srcRect r="21330"/>
          <a:stretch>
            <a:fillRect/>
          </a:stretch>
        </p:blipFill>
        <p:spPr bwMode="auto">
          <a:xfrm>
            <a:off x="628647" y="1758235"/>
            <a:ext cx="4012977" cy="1488020"/>
          </a:xfrm>
          <a:prstGeom prst="rect">
            <a:avLst/>
          </a:prstGeom>
          <a:noFill/>
          <a:ln>
            <a:noFill/>
          </a:ln>
        </p:spPr>
      </p:pic>
      <p:pic>
        <p:nvPicPr>
          <p:cNvPr id="17" name="图片 16" descr="屏幕剪辑">
            <a:extLst>
              <a:ext uri="{FF2B5EF4-FFF2-40B4-BE49-F238E27FC236}">
                <a16:creationId xmlns:a16="http://schemas.microsoft.com/office/drawing/2014/main" id="{1460D910-EFCB-4770-A408-9B0E8D74EE6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47" y="3273854"/>
            <a:ext cx="4514729" cy="1406913"/>
          </a:xfrm>
          <a:prstGeom prst="rect">
            <a:avLst/>
          </a:prstGeom>
          <a:noFill/>
          <a:ln>
            <a:noFill/>
          </a:ln>
        </p:spPr>
      </p:pic>
      <p:pic>
        <p:nvPicPr>
          <p:cNvPr id="18" name="图片 17">
            <a:extLst>
              <a:ext uri="{FF2B5EF4-FFF2-40B4-BE49-F238E27FC236}">
                <a16:creationId xmlns:a16="http://schemas.microsoft.com/office/drawing/2014/main" id="{61653D5D-E3C0-4C94-94A5-283ABC510313}"/>
              </a:ext>
            </a:extLst>
          </p:cNvPr>
          <p:cNvPicPr/>
          <p:nvPr/>
        </p:nvPicPr>
        <p:blipFill rotWithShape="1">
          <a:blip r:embed="rId4" cstate="print">
            <a:extLst>
              <a:ext uri="{28A0092B-C50C-407E-A947-70E740481C1C}">
                <a14:useLocalDpi xmlns:a14="http://schemas.microsoft.com/office/drawing/2010/main" val="0"/>
              </a:ext>
            </a:extLst>
          </a:blip>
          <a:srcRect l="32368" r="22156" b="6970"/>
          <a:stretch/>
        </p:blipFill>
        <p:spPr bwMode="auto">
          <a:xfrm rot="16200000">
            <a:off x="2179848" y="3397722"/>
            <a:ext cx="1554335" cy="422990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933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42AD6-D6E6-42C5-BAA9-3702A403205C}"/>
              </a:ext>
            </a:extLst>
          </p:cNvPr>
          <p:cNvSpPr>
            <a:spLocks noGrp="1"/>
          </p:cNvSpPr>
          <p:nvPr>
            <p:ph type="title"/>
          </p:nvPr>
        </p:nvSpPr>
        <p:spPr/>
        <p:txBody>
          <a:bodyPr/>
          <a:lstStyle/>
          <a:p>
            <a:r>
              <a:rPr lang="zh-CN" altLang="en-US" dirty="0"/>
              <a:t>移动端应用设计 </a:t>
            </a:r>
            <a:r>
              <a:rPr lang="en-US" altLang="zh-CN" dirty="0"/>
              <a:t>| </a:t>
            </a:r>
            <a:r>
              <a:rPr lang="zh-CN" altLang="en-US" sz="2000" dirty="0"/>
              <a:t>方案设计与实现</a:t>
            </a:r>
          </a:p>
        </p:txBody>
      </p:sp>
      <p:sp>
        <p:nvSpPr>
          <p:cNvPr id="14" name="矩形 13">
            <a:extLst>
              <a:ext uri="{FF2B5EF4-FFF2-40B4-BE49-F238E27FC236}">
                <a16:creationId xmlns:a16="http://schemas.microsoft.com/office/drawing/2014/main" id="{256F20B6-B959-421D-872A-52A08B293F0C}"/>
              </a:ext>
            </a:extLst>
          </p:cNvPr>
          <p:cNvSpPr/>
          <p:nvPr/>
        </p:nvSpPr>
        <p:spPr>
          <a:xfrm>
            <a:off x="5920235" y="1397675"/>
            <a:ext cx="2595112" cy="4247317"/>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功能：</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蓝牙扫描匹配</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数据包接收及处理</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温湿度曲线显示</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温湿度数据存储</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温湿度比较判断</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提示是否需要给药</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页面设计：</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蓝牙连接界面</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人体地图</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原始信息</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图像信息</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一般信息</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设置</a:t>
            </a:r>
          </a:p>
        </p:txBody>
      </p:sp>
      <p:pic>
        <p:nvPicPr>
          <p:cNvPr id="9" name="内容占位符 8" descr="16394037742680798">
            <a:extLst>
              <a:ext uri="{FF2B5EF4-FFF2-40B4-BE49-F238E27FC236}">
                <a16:creationId xmlns:a16="http://schemas.microsoft.com/office/drawing/2014/main" id="{7D1E511B-CDA8-4B2F-97C7-4FEB70B006F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5735" y="1328199"/>
            <a:ext cx="1428683" cy="2542380"/>
          </a:xfrm>
          <a:prstGeom prst="rect">
            <a:avLst/>
          </a:prstGeom>
          <a:noFill/>
          <a:ln w="9525" cmpd="sng">
            <a:solidFill>
              <a:srgbClr val="000000"/>
            </a:solidFill>
            <a:miter lim="800000"/>
            <a:headEnd/>
            <a:tailEnd/>
          </a:ln>
          <a:effectLst/>
        </p:spPr>
      </p:pic>
      <p:pic>
        <p:nvPicPr>
          <p:cNvPr id="10" name="图片 9" descr="微信图片_201807021546594">
            <a:extLst>
              <a:ext uri="{FF2B5EF4-FFF2-40B4-BE49-F238E27FC236}">
                <a16:creationId xmlns:a16="http://schemas.microsoft.com/office/drawing/2014/main" id="{C49CA399-61D2-4F5C-B888-7F8DC6B88D0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6652" y="1328198"/>
            <a:ext cx="1430876" cy="2542380"/>
          </a:xfrm>
          <a:prstGeom prst="rect">
            <a:avLst/>
          </a:prstGeom>
          <a:noFill/>
          <a:ln w="9525" cmpd="sng">
            <a:solidFill>
              <a:srgbClr val="000000"/>
            </a:solidFill>
            <a:miter lim="800000"/>
            <a:headEnd/>
            <a:tailEnd/>
          </a:ln>
          <a:effectLst/>
        </p:spPr>
      </p:pic>
      <p:pic>
        <p:nvPicPr>
          <p:cNvPr id="11" name="图片 10" descr="微信图片_201807021546593">
            <a:extLst>
              <a:ext uri="{FF2B5EF4-FFF2-40B4-BE49-F238E27FC236}">
                <a16:creationId xmlns:a16="http://schemas.microsoft.com/office/drawing/2014/main" id="{3B17A6F9-9AC2-47F9-82DA-12126170614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999762" y="1328198"/>
            <a:ext cx="1430876" cy="2542380"/>
          </a:xfrm>
          <a:prstGeom prst="rect">
            <a:avLst/>
          </a:prstGeom>
          <a:noFill/>
          <a:ln w="9525" cmpd="sng">
            <a:solidFill>
              <a:srgbClr val="000000"/>
            </a:solidFill>
            <a:miter lim="800000"/>
            <a:headEnd/>
            <a:tailEnd/>
          </a:ln>
          <a:effectLst/>
        </p:spPr>
      </p:pic>
      <p:pic>
        <p:nvPicPr>
          <p:cNvPr id="12" name="图片 11" descr="微信图片_201807021546592">
            <a:extLst>
              <a:ext uri="{FF2B5EF4-FFF2-40B4-BE49-F238E27FC236}">
                <a16:creationId xmlns:a16="http://schemas.microsoft.com/office/drawing/2014/main" id="{513882A1-53E6-46CC-97BA-57B1B743910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95735" y="3976652"/>
            <a:ext cx="1428683" cy="2538484"/>
          </a:xfrm>
          <a:prstGeom prst="rect">
            <a:avLst/>
          </a:prstGeom>
          <a:noFill/>
          <a:ln w="9525" cmpd="sng">
            <a:solidFill>
              <a:srgbClr val="000000"/>
            </a:solidFill>
            <a:miter lim="800000"/>
            <a:headEnd/>
            <a:tailEnd/>
          </a:ln>
          <a:effectLst/>
        </p:spPr>
      </p:pic>
      <p:pic>
        <p:nvPicPr>
          <p:cNvPr id="13" name="图片 12" descr="微信图片_201807021546591">
            <a:extLst>
              <a:ext uri="{FF2B5EF4-FFF2-40B4-BE49-F238E27FC236}">
                <a16:creationId xmlns:a16="http://schemas.microsoft.com/office/drawing/2014/main" id="{0E85AF82-7DB9-4F97-951B-6CFF2B1E27D5}"/>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2298845" y="3983229"/>
            <a:ext cx="1428683" cy="2538484"/>
          </a:xfrm>
          <a:prstGeom prst="rect">
            <a:avLst/>
          </a:prstGeom>
          <a:noFill/>
          <a:ln w="9525" cmpd="sng">
            <a:solidFill>
              <a:srgbClr val="000000"/>
            </a:solidFill>
            <a:miter lim="800000"/>
            <a:headEnd/>
            <a:tailEnd/>
          </a:ln>
          <a:effectLst/>
        </p:spPr>
      </p:pic>
      <p:pic>
        <p:nvPicPr>
          <p:cNvPr id="18" name="图片 17" descr="微信图片_201807021546595">
            <a:extLst>
              <a:ext uri="{FF2B5EF4-FFF2-40B4-BE49-F238E27FC236}">
                <a16:creationId xmlns:a16="http://schemas.microsoft.com/office/drawing/2014/main" id="{8B244DE6-9621-48F7-AC06-3A5F510548B3}"/>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3999762" y="3983229"/>
            <a:ext cx="1424981" cy="2531907"/>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164553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AFC22-E8C8-4373-9686-B820FAB6A1EA}"/>
              </a:ext>
            </a:extLst>
          </p:cNvPr>
          <p:cNvSpPr>
            <a:spLocks noGrp="1"/>
          </p:cNvSpPr>
          <p:nvPr>
            <p:ph type="title"/>
          </p:nvPr>
        </p:nvSpPr>
        <p:spPr>
          <a:xfrm>
            <a:off x="628650" y="228649"/>
            <a:ext cx="7886700" cy="1325563"/>
          </a:xfrm>
        </p:spPr>
        <p:txBody>
          <a:bodyPr/>
          <a:lstStyle/>
          <a:p>
            <a:r>
              <a:rPr lang="zh-CN" altLang="en-US" dirty="0"/>
              <a:t>目录</a:t>
            </a:r>
          </a:p>
        </p:txBody>
      </p:sp>
      <p:sp>
        <p:nvSpPr>
          <p:cNvPr id="3" name="内容占位符 2">
            <a:extLst>
              <a:ext uri="{FF2B5EF4-FFF2-40B4-BE49-F238E27FC236}">
                <a16:creationId xmlns:a16="http://schemas.microsoft.com/office/drawing/2014/main" id="{B8CDFF79-1480-41D4-B004-079927BB2050}"/>
              </a:ext>
            </a:extLst>
          </p:cNvPr>
          <p:cNvSpPr>
            <a:spLocks noGrp="1"/>
          </p:cNvSpPr>
          <p:nvPr>
            <p:ph idx="1"/>
          </p:nvPr>
        </p:nvSpPr>
        <p:spPr>
          <a:xfrm>
            <a:off x="628650" y="1384347"/>
            <a:ext cx="7886700" cy="4829934"/>
          </a:xfrm>
        </p:spPr>
        <p:txBody>
          <a:bodyPr>
            <a:normAutofit fontScale="85000" lnSpcReduction="20000"/>
          </a:bodyPr>
          <a:lstStyle/>
          <a:p>
            <a:r>
              <a:rPr lang="zh-CN" altLang="en-US" dirty="0"/>
              <a:t>项目背景</a:t>
            </a:r>
            <a:endParaRPr lang="en-US" altLang="zh-CN" dirty="0"/>
          </a:p>
          <a:p>
            <a:r>
              <a:rPr lang="zh-CN" altLang="en-US" dirty="0"/>
              <a:t>研究路线</a:t>
            </a:r>
            <a:endParaRPr lang="en-US" altLang="zh-CN" dirty="0"/>
          </a:p>
          <a:p>
            <a:r>
              <a:rPr lang="zh-CN" altLang="en-US" dirty="0"/>
              <a:t>现状分析</a:t>
            </a:r>
            <a:endParaRPr lang="en-US" altLang="zh-CN" dirty="0"/>
          </a:p>
          <a:p>
            <a:pPr lvl="1"/>
            <a:r>
              <a:rPr lang="zh-CN" altLang="en-US" dirty="0"/>
              <a:t>伤口感染分析</a:t>
            </a:r>
            <a:endParaRPr lang="en-US" altLang="zh-CN" dirty="0"/>
          </a:p>
          <a:p>
            <a:pPr lvl="1"/>
            <a:r>
              <a:rPr lang="zh-CN" altLang="en-US" dirty="0"/>
              <a:t>现有研究及其问题</a:t>
            </a:r>
            <a:endParaRPr lang="en-US" altLang="zh-CN" dirty="0"/>
          </a:p>
          <a:p>
            <a:r>
              <a:rPr lang="zh-CN" altLang="en-US" dirty="0"/>
              <a:t>研究结果</a:t>
            </a:r>
            <a:endParaRPr lang="en-US" altLang="zh-CN" dirty="0"/>
          </a:p>
          <a:p>
            <a:pPr lvl="1"/>
            <a:r>
              <a:rPr lang="zh-CN" altLang="en-US" dirty="0"/>
              <a:t>主要传感信息</a:t>
            </a:r>
            <a:endParaRPr lang="en-US" altLang="zh-CN" dirty="0"/>
          </a:p>
          <a:p>
            <a:pPr lvl="1"/>
            <a:r>
              <a:rPr lang="zh-CN" altLang="en-US" dirty="0"/>
              <a:t>研究目标确定</a:t>
            </a:r>
            <a:endParaRPr lang="en-US" altLang="zh-CN" dirty="0"/>
          </a:p>
          <a:p>
            <a:r>
              <a:rPr lang="zh-CN" altLang="en-US" dirty="0"/>
              <a:t>方案设计与实现</a:t>
            </a:r>
            <a:endParaRPr lang="en-US" altLang="zh-CN" dirty="0"/>
          </a:p>
          <a:p>
            <a:pPr lvl="1"/>
            <a:r>
              <a:rPr lang="zh-CN" altLang="en-US" dirty="0"/>
              <a:t>系统流程</a:t>
            </a:r>
            <a:endParaRPr lang="en-US" altLang="zh-CN" dirty="0"/>
          </a:p>
          <a:p>
            <a:pPr lvl="1"/>
            <a:r>
              <a:rPr lang="zh-CN" altLang="en-US" dirty="0"/>
              <a:t>敷贴部分设计</a:t>
            </a:r>
            <a:endParaRPr lang="en-US" altLang="zh-CN" dirty="0"/>
          </a:p>
          <a:p>
            <a:pPr lvl="1"/>
            <a:r>
              <a:rPr lang="zh-CN" altLang="en-US" dirty="0"/>
              <a:t>移动端应用设计</a:t>
            </a:r>
            <a:endParaRPr lang="en-US" altLang="zh-CN" dirty="0"/>
          </a:p>
          <a:p>
            <a:pPr lvl="1"/>
            <a:r>
              <a:rPr lang="zh-CN" altLang="en-US" dirty="0"/>
              <a:t>产品外观设计</a:t>
            </a:r>
            <a:endParaRPr lang="en-US" altLang="zh-CN" dirty="0"/>
          </a:p>
          <a:p>
            <a:r>
              <a:rPr lang="zh-CN" altLang="en-US" dirty="0"/>
              <a:t>测试</a:t>
            </a:r>
            <a:endParaRPr lang="en-US" altLang="zh-CN" dirty="0"/>
          </a:p>
          <a:p>
            <a:r>
              <a:rPr lang="zh-CN" altLang="en-US" dirty="0"/>
              <a:t>创新亮点</a:t>
            </a:r>
            <a:endParaRPr lang="en-US" altLang="zh-CN" dirty="0"/>
          </a:p>
          <a:p>
            <a:r>
              <a:rPr lang="zh-CN" altLang="en-US" dirty="0"/>
              <a:t>感想</a:t>
            </a:r>
            <a:endParaRPr lang="en-US" altLang="zh-CN" dirty="0"/>
          </a:p>
          <a:p>
            <a:pPr marL="0" indent="0">
              <a:buNone/>
            </a:pPr>
            <a:endParaRPr lang="zh-CN" altLang="en-US" dirty="0"/>
          </a:p>
        </p:txBody>
      </p:sp>
    </p:spTree>
    <p:extLst>
      <p:ext uri="{BB962C8B-B14F-4D97-AF65-F5344CB8AC3E}">
        <p14:creationId xmlns:p14="http://schemas.microsoft.com/office/powerpoint/2010/main" val="4145175509"/>
      </p:ext>
    </p:extLst>
  </p:cSld>
  <p:clrMapOvr>
    <a:masterClrMapping/>
  </p:clrMapOvr>
  <mc:AlternateContent xmlns:mc="http://schemas.openxmlformats.org/markup-compatibility/2006" xmlns:p14="http://schemas.microsoft.com/office/powerpoint/2010/main">
    <mc:Choice Requires="p14">
      <p:transition spd="slow" p14:dur="2000" advTm="6865"/>
    </mc:Choice>
    <mc:Fallback xmlns="">
      <p:transition spd="slow" advTm="686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42AD6-D6E6-42C5-BAA9-3702A403205C}"/>
              </a:ext>
            </a:extLst>
          </p:cNvPr>
          <p:cNvSpPr>
            <a:spLocks noGrp="1"/>
          </p:cNvSpPr>
          <p:nvPr>
            <p:ph type="title"/>
          </p:nvPr>
        </p:nvSpPr>
        <p:spPr/>
        <p:txBody>
          <a:bodyPr/>
          <a:lstStyle/>
          <a:p>
            <a:r>
              <a:rPr lang="zh-CN" altLang="en-US" dirty="0"/>
              <a:t>产品外观设计 </a:t>
            </a:r>
            <a:r>
              <a:rPr lang="en-US" altLang="zh-CN" dirty="0"/>
              <a:t>| </a:t>
            </a:r>
            <a:r>
              <a:rPr lang="zh-CN" altLang="en-US" sz="2000" dirty="0"/>
              <a:t>方案设计与实现</a:t>
            </a:r>
          </a:p>
        </p:txBody>
      </p:sp>
      <p:sp>
        <p:nvSpPr>
          <p:cNvPr id="14" name="矩形 13">
            <a:extLst>
              <a:ext uri="{FF2B5EF4-FFF2-40B4-BE49-F238E27FC236}">
                <a16:creationId xmlns:a16="http://schemas.microsoft.com/office/drawing/2014/main" id="{256F20B6-B959-421D-872A-52A08B293F0C}"/>
              </a:ext>
            </a:extLst>
          </p:cNvPr>
          <p:cNvSpPr/>
          <p:nvPr/>
        </p:nvSpPr>
        <p:spPr>
          <a:xfrm>
            <a:off x="4817660" y="1400871"/>
            <a:ext cx="4204315" cy="535531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要求：</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柔性好</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粘性好</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透气性好</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不会干扰传感器的检测</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封装材料选择：</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医用无菌敷贴材料</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优点：</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透气性好</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粘性好</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能够一定程度上减少过敏现象</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封装方法：</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敷贴覆盖在器件的上下表面并通过裁剪将水凝胶部分露出保证和伤口的接触，这样就可以使检测不受到封装的影响。</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5" name="内容占位符 14" descr="https://ss0.bdstatic.com/70cFuHSh_Q1YnxGkpoWK1HF6hhy/it/u=2120879066,1548610658&amp;fm=27&amp;gp=0.jpg">
            <a:extLst>
              <a:ext uri="{FF2B5EF4-FFF2-40B4-BE49-F238E27FC236}">
                <a16:creationId xmlns:a16="http://schemas.microsoft.com/office/drawing/2014/main" id="{A17F1436-E4F1-49AF-9F2D-030A9B6E572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0656" y="2367504"/>
            <a:ext cx="3711341" cy="2471753"/>
          </a:xfrm>
          <a:prstGeom prst="rect">
            <a:avLst/>
          </a:prstGeom>
          <a:noFill/>
          <a:ln>
            <a:noFill/>
          </a:ln>
        </p:spPr>
      </p:pic>
    </p:spTree>
    <p:extLst>
      <p:ext uri="{BB962C8B-B14F-4D97-AF65-F5344CB8AC3E}">
        <p14:creationId xmlns:p14="http://schemas.microsoft.com/office/powerpoint/2010/main" val="1608276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AFC22-E8C8-4373-9686-B820FAB6A1EA}"/>
              </a:ext>
            </a:extLst>
          </p:cNvPr>
          <p:cNvSpPr>
            <a:spLocks noGrp="1"/>
          </p:cNvSpPr>
          <p:nvPr>
            <p:ph type="title"/>
          </p:nvPr>
        </p:nvSpPr>
        <p:spPr>
          <a:xfrm>
            <a:off x="628650" y="228649"/>
            <a:ext cx="7886700" cy="1325563"/>
          </a:xfrm>
        </p:spPr>
        <p:txBody>
          <a:bodyPr/>
          <a:lstStyle/>
          <a:p>
            <a:r>
              <a:rPr lang="zh-CN" altLang="en-US" dirty="0"/>
              <a:t>目录</a:t>
            </a:r>
          </a:p>
        </p:txBody>
      </p:sp>
      <p:sp>
        <p:nvSpPr>
          <p:cNvPr id="3" name="内容占位符 2">
            <a:extLst>
              <a:ext uri="{FF2B5EF4-FFF2-40B4-BE49-F238E27FC236}">
                <a16:creationId xmlns:a16="http://schemas.microsoft.com/office/drawing/2014/main" id="{B8CDFF79-1480-41D4-B004-079927BB2050}"/>
              </a:ext>
            </a:extLst>
          </p:cNvPr>
          <p:cNvSpPr>
            <a:spLocks noGrp="1"/>
          </p:cNvSpPr>
          <p:nvPr>
            <p:ph idx="1"/>
          </p:nvPr>
        </p:nvSpPr>
        <p:spPr>
          <a:xfrm>
            <a:off x="628650" y="1384347"/>
            <a:ext cx="7886700" cy="4829934"/>
          </a:xfrm>
        </p:spPr>
        <p:txBody>
          <a:bodyPr>
            <a:normAutofit fontScale="85000" lnSpcReduction="20000"/>
          </a:bodyPr>
          <a:lstStyle/>
          <a:p>
            <a:r>
              <a:rPr lang="zh-CN" altLang="en-US" dirty="0">
                <a:solidFill>
                  <a:schemeClr val="bg1">
                    <a:lumMod val="65000"/>
                  </a:schemeClr>
                </a:solidFill>
              </a:rPr>
              <a:t>项目背景</a:t>
            </a:r>
            <a:endParaRPr lang="en-US" altLang="zh-CN" dirty="0">
              <a:solidFill>
                <a:schemeClr val="bg1">
                  <a:lumMod val="65000"/>
                </a:schemeClr>
              </a:solidFill>
            </a:endParaRPr>
          </a:p>
          <a:p>
            <a:r>
              <a:rPr lang="zh-CN" altLang="en-US" dirty="0">
                <a:solidFill>
                  <a:schemeClr val="bg1">
                    <a:lumMod val="65000"/>
                  </a:schemeClr>
                </a:solidFill>
              </a:rPr>
              <a:t>研究路线</a:t>
            </a:r>
            <a:endParaRPr lang="en-US" altLang="zh-CN" dirty="0">
              <a:solidFill>
                <a:schemeClr val="bg1">
                  <a:lumMod val="65000"/>
                </a:schemeClr>
              </a:solidFill>
            </a:endParaRPr>
          </a:p>
          <a:p>
            <a:r>
              <a:rPr lang="zh-CN" altLang="en-US" dirty="0">
                <a:solidFill>
                  <a:schemeClr val="bg1">
                    <a:lumMod val="65000"/>
                  </a:schemeClr>
                </a:solidFill>
              </a:rPr>
              <a:t>现状分析</a:t>
            </a:r>
            <a:endParaRPr lang="en-US" altLang="zh-CN" dirty="0">
              <a:solidFill>
                <a:schemeClr val="bg1">
                  <a:lumMod val="65000"/>
                </a:schemeClr>
              </a:solidFill>
            </a:endParaRPr>
          </a:p>
          <a:p>
            <a:pPr lvl="1"/>
            <a:r>
              <a:rPr lang="zh-CN" altLang="en-US" dirty="0">
                <a:solidFill>
                  <a:schemeClr val="bg1">
                    <a:lumMod val="65000"/>
                  </a:schemeClr>
                </a:solidFill>
              </a:rPr>
              <a:t>伤口感染分析</a:t>
            </a:r>
            <a:endParaRPr lang="en-US" altLang="zh-CN" dirty="0">
              <a:solidFill>
                <a:schemeClr val="bg1">
                  <a:lumMod val="65000"/>
                </a:schemeClr>
              </a:solidFill>
            </a:endParaRPr>
          </a:p>
          <a:p>
            <a:pPr lvl="1"/>
            <a:r>
              <a:rPr lang="zh-CN" altLang="en-US" dirty="0">
                <a:solidFill>
                  <a:schemeClr val="bg1">
                    <a:lumMod val="65000"/>
                  </a:schemeClr>
                </a:solidFill>
              </a:rPr>
              <a:t>现有研究及其问题</a:t>
            </a:r>
            <a:endParaRPr lang="en-US" altLang="zh-CN" dirty="0">
              <a:solidFill>
                <a:schemeClr val="bg1">
                  <a:lumMod val="65000"/>
                </a:schemeClr>
              </a:solidFill>
            </a:endParaRPr>
          </a:p>
          <a:p>
            <a:r>
              <a:rPr lang="zh-CN" altLang="en-US" dirty="0">
                <a:solidFill>
                  <a:schemeClr val="bg1">
                    <a:lumMod val="65000"/>
                  </a:schemeClr>
                </a:solidFill>
              </a:rPr>
              <a:t>研究结果</a:t>
            </a:r>
            <a:endParaRPr lang="en-US" altLang="zh-CN" dirty="0">
              <a:solidFill>
                <a:schemeClr val="bg1">
                  <a:lumMod val="65000"/>
                </a:schemeClr>
              </a:solidFill>
            </a:endParaRPr>
          </a:p>
          <a:p>
            <a:pPr lvl="1"/>
            <a:r>
              <a:rPr lang="zh-CN" altLang="en-US" dirty="0">
                <a:solidFill>
                  <a:schemeClr val="bg1">
                    <a:lumMod val="65000"/>
                  </a:schemeClr>
                </a:solidFill>
              </a:rPr>
              <a:t>主要传感信息</a:t>
            </a:r>
            <a:endParaRPr lang="en-US" altLang="zh-CN" dirty="0">
              <a:solidFill>
                <a:schemeClr val="bg1">
                  <a:lumMod val="65000"/>
                </a:schemeClr>
              </a:solidFill>
            </a:endParaRPr>
          </a:p>
          <a:p>
            <a:pPr lvl="1"/>
            <a:r>
              <a:rPr lang="zh-CN" altLang="en-US" dirty="0">
                <a:solidFill>
                  <a:schemeClr val="bg1">
                    <a:lumMod val="65000"/>
                  </a:schemeClr>
                </a:solidFill>
              </a:rPr>
              <a:t>研究目标确定</a:t>
            </a:r>
            <a:endParaRPr lang="en-US" altLang="zh-CN" dirty="0">
              <a:solidFill>
                <a:schemeClr val="bg1">
                  <a:lumMod val="65000"/>
                </a:schemeClr>
              </a:solidFill>
            </a:endParaRPr>
          </a:p>
          <a:p>
            <a:r>
              <a:rPr lang="zh-CN" altLang="en-US" dirty="0">
                <a:solidFill>
                  <a:schemeClr val="bg1">
                    <a:lumMod val="65000"/>
                  </a:schemeClr>
                </a:solidFill>
              </a:rPr>
              <a:t>方案设计与实现</a:t>
            </a:r>
            <a:endParaRPr lang="en-US" altLang="zh-CN" dirty="0">
              <a:solidFill>
                <a:schemeClr val="bg1">
                  <a:lumMod val="65000"/>
                </a:schemeClr>
              </a:solidFill>
            </a:endParaRPr>
          </a:p>
          <a:p>
            <a:pPr lvl="1"/>
            <a:r>
              <a:rPr lang="zh-CN" altLang="en-US" dirty="0">
                <a:solidFill>
                  <a:schemeClr val="bg1">
                    <a:lumMod val="65000"/>
                  </a:schemeClr>
                </a:solidFill>
              </a:rPr>
              <a:t>系统流程</a:t>
            </a:r>
            <a:endParaRPr lang="en-US" altLang="zh-CN" dirty="0">
              <a:solidFill>
                <a:schemeClr val="bg1">
                  <a:lumMod val="65000"/>
                </a:schemeClr>
              </a:solidFill>
            </a:endParaRPr>
          </a:p>
          <a:p>
            <a:pPr lvl="1"/>
            <a:r>
              <a:rPr lang="zh-CN" altLang="en-US" dirty="0">
                <a:solidFill>
                  <a:schemeClr val="bg1">
                    <a:lumMod val="65000"/>
                  </a:schemeClr>
                </a:solidFill>
              </a:rPr>
              <a:t>敷贴部分设计</a:t>
            </a:r>
            <a:endParaRPr lang="en-US" altLang="zh-CN" dirty="0">
              <a:solidFill>
                <a:schemeClr val="bg1">
                  <a:lumMod val="65000"/>
                </a:schemeClr>
              </a:solidFill>
            </a:endParaRPr>
          </a:p>
          <a:p>
            <a:pPr lvl="1"/>
            <a:r>
              <a:rPr lang="zh-CN" altLang="en-US" dirty="0">
                <a:solidFill>
                  <a:schemeClr val="bg1">
                    <a:lumMod val="65000"/>
                  </a:schemeClr>
                </a:solidFill>
              </a:rPr>
              <a:t>移动端应用设计</a:t>
            </a:r>
            <a:endParaRPr lang="en-US" altLang="zh-CN" dirty="0">
              <a:solidFill>
                <a:schemeClr val="bg1">
                  <a:lumMod val="65000"/>
                </a:schemeClr>
              </a:solidFill>
            </a:endParaRPr>
          </a:p>
          <a:p>
            <a:pPr lvl="1"/>
            <a:r>
              <a:rPr lang="zh-CN" altLang="en-US" dirty="0">
                <a:solidFill>
                  <a:schemeClr val="bg1">
                    <a:lumMod val="65000"/>
                  </a:schemeClr>
                </a:solidFill>
              </a:rPr>
              <a:t>产品外观设计</a:t>
            </a:r>
            <a:endParaRPr lang="en-US" altLang="zh-CN" dirty="0">
              <a:solidFill>
                <a:schemeClr val="bg1">
                  <a:lumMod val="65000"/>
                </a:schemeClr>
              </a:solidFill>
            </a:endParaRPr>
          </a:p>
          <a:p>
            <a:r>
              <a:rPr lang="zh-CN" altLang="en-US" dirty="0"/>
              <a:t>测试</a:t>
            </a:r>
            <a:endParaRPr lang="en-US" altLang="zh-CN" dirty="0"/>
          </a:p>
          <a:p>
            <a:r>
              <a:rPr lang="zh-CN" altLang="en-US" dirty="0">
                <a:solidFill>
                  <a:schemeClr val="bg1">
                    <a:lumMod val="65000"/>
                  </a:schemeClr>
                </a:solidFill>
              </a:rPr>
              <a:t>创新亮点</a:t>
            </a:r>
            <a:endParaRPr lang="en-US" altLang="zh-CN" dirty="0">
              <a:solidFill>
                <a:schemeClr val="bg1">
                  <a:lumMod val="65000"/>
                </a:schemeClr>
              </a:solidFill>
            </a:endParaRPr>
          </a:p>
          <a:p>
            <a:r>
              <a:rPr lang="zh-CN" altLang="en-US" dirty="0">
                <a:solidFill>
                  <a:schemeClr val="bg1">
                    <a:lumMod val="65000"/>
                  </a:schemeClr>
                </a:solidFill>
              </a:rPr>
              <a:t>感想</a:t>
            </a:r>
            <a:endParaRPr lang="en-US" altLang="zh-CN" dirty="0">
              <a:solidFill>
                <a:schemeClr val="bg1">
                  <a:lumMod val="65000"/>
                </a:schemeClr>
              </a:solidFill>
            </a:endParaRPr>
          </a:p>
          <a:p>
            <a:pPr marL="0" indent="0">
              <a:buNone/>
            </a:pPr>
            <a:endParaRPr lang="zh-CN" altLang="en-US" dirty="0"/>
          </a:p>
        </p:txBody>
      </p:sp>
    </p:spTree>
    <p:extLst>
      <p:ext uri="{BB962C8B-B14F-4D97-AF65-F5344CB8AC3E}">
        <p14:creationId xmlns:p14="http://schemas.microsoft.com/office/powerpoint/2010/main" val="335547921"/>
      </p:ext>
    </p:extLst>
  </p:cSld>
  <p:clrMapOvr>
    <a:masterClrMapping/>
  </p:clrMapOvr>
  <mc:AlternateContent xmlns:mc="http://schemas.openxmlformats.org/markup-compatibility/2006" xmlns:p14="http://schemas.microsoft.com/office/powerpoint/2010/main">
    <mc:Choice Requires="p14">
      <p:transition spd="slow" p14:dur="2000" advTm="6865"/>
    </mc:Choice>
    <mc:Fallback xmlns="">
      <p:transition spd="slow" advTm="686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42AD6-D6E6-42C5-BAA9-3702A403205C}"/>
              </a:ext>
            </a:extLst>
          </p:cNvPr>
          <p:cNvSpPr>
            <a:spLocks noGrp="1"/>
          </p:cNvSpPr>
          <p:nvPr>
            <p:ph type="title"/>
          </p:nvPr>
        </p:nvSpPr>
        <p:spPr/>
        <p:txBody>
          <a:bodyPr/>
          <a:lstStyle/>
          <a:p>
            <a:r>
              <a:rPr lang="zh-CN" altLang="en-US" dirty="0"/>
              <a:t>测试</a:t>
            </a:r>
            <a:endParaRPr lang="zh-CN" altLang="en-US" sz="2000" dirty="0"/>
          </a:p>
        </p:txBody>
      </p:sp>
      <p:sp>
        <p:nvSpPr>
          <p:cNvPr id="14" name="矩形 13">
            <a:extLst>
              <a:ext uri="{FF2B5EF4-FFF2-40B4-BE49-F238E27FC236}">
                <a16:creationId xmlns:a16="http://schemas.microsoft.com/office/drawing/2014/main" id="{256F20B6-B959-421D-872A-52A08B293F0C}"/>
              </a:ext>
            </a:extLst>
          </p:cNvPr>
          <p:cNvSpPr/>
          <p:nvPr/>
        </p:nvSpPr>
        <p:spPr>
          <a:xfrm>
            <a:off x="628647" y="3825838"/>
            <a:ext cx="6085029" cy="2585323"/>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动物实验流程</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准备三只健康大鼠，分别标记为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号；</a:t>
            </a:r>
          </a:p>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在三只大鼠背部均造</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2cmX2cm</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的全层切除创面；</a:t>
            </a:r>
          </a:p>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将事先准备好的敷贴贴于大鼠创口表面，开始测量；</a:t>
            </a:r>
          </a:p>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4.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同时使用温度计及湿度计检测创面温湿度并记录，作为对照组；</a:t>
            </a:r>
          </a:p>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5.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对比</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显示数据与对照组数据；</a:t>
            </a:r>
          </a:p>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6.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开启紫外灯，观察药物释放情况。</a:t>
            </a:r>
          </a:p>
          <a:p>
            <a:endParaRPr lang="zh-CN" altLang="en-US"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内容占位符 6">
            <a:extLst>
              <a:ext uri="{FF2B5EF4-FFF2-40B4-BE49-F238E27FC236}">
                <a16:creationId xmlns:a16="http://schemas.microsoft.com/office/drawing/2014/main" id="{8FFF5908-69C2-40E5-90A4-CB85BBE17D2B}"/>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28647" y="1400871"/>
            <a:ext cx="2977895" cy="2239643"/>
          </a:xfrm>
          <a:prstGeom prst="rect">
            <a:avLst/>
          </a:prstGeom>
          <a:noFill/>
          <a:ln>
            <a:noFill/>
          </a:ln>
        </p:spPr>
      </p:pic>
      <p:pic>
        <p:nvPicPr>
          <p:cNvPr id="8" name="图片 7">
            <a:extLst>
              <a:ext uri="{FF2B5EF4-FFF2-40B4-BE49-F238E27FC236}">
                <a16:creationId xmlns:a16="http://schemas.microsoft.com/office/drawing/2014/main" id="{07DA5DF8-12F1-4F56-A81D-CDB2BB29EBB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7021" y="1400871"/>
            <a:ext cx="2977459" cy="2239643"/>
          </a:xfrm>
          <a:prstGeom prst="rect">
            <a:avLst/>
          </a:prstGeom>
          <a:noFill/>
          <a:ln>
            <a:noFill/>
          </a:ln>
        </p:spPr>
      </p:pic>
    </p:spTree>
    <p:extLst>
      <p:ext uri="{BB962C8B-B14F-4D97-AF65-F5344CB8AC3E}">
        <p14:creationId xmlns:p14="http://schemas.microsoft.com/office/powerpoint/2010/main" val="1532465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AFC22-E8C8-4373-9686-B820FAB6A1EA}"/>
              </a:ext>
            </a:extLst>
          </p:cNvPr>
          <p:cNvSpPr>
            <a:spLocks noGrp="1"/>
          </p:cNvSpPr>
          <p:nvPr>
            <p:ph type="title"/>
          </p:nvPr>
        </p:nvSpPr>
        <p:spPr>
          <a:xfrm>
            <a:off x="628650" y="228649"/>
            <a:ext cx="7886700" cy="1325563"/>
          </a:xfrm>
        </p:spPr>
        <p:txBody>
          <a:bodyPr/>
          <a:lstStyle/>
          <a:p>
            <a:r>
              <a:rPr lang="zh-CN" altLang="en-US" dirty="0"/>
              <a:t>目录</a:t>
            </a:r>
          </a:p>
        </p:txBody>
      </p:sp>
      <p:sp>
        <p:nvSpPr>
          <p:cNvPr id="3" name="内容占位符 2">
            <a:extLst>
              <a:ext uri="{FF2B5EF4-FFF2-40B4-BE49-F238E27FC236}">
                <a16:creationId xmlns:a16="http://schemas.microsoft.com/office/drawing/2014/main" id="{B8CDFF79-1480-41D4-B004-079927BB2050}"/>
              </a:ext>
            </a:extLst>
          </p:cNvPr>
          <p:cNvSpPr>
            <a:spLocks noGrp="1"/>
          </p:cNvSpPr>
          <p:nvPr>
            <p:ph idx="1"/>
          </p:nvPr>
        </p:nvSpPr>
        <p:spPr>
          <a:xfrm>
            <a:off x="628650" y="1384347"/>
            <a:ext cx="7886700" cy="4829934"/>
          </a:xfrm>
        </p:spPr>
        <p:txBody>
          <a:bodyPr>
            <a:normAutofit fontScale="85000" lnSpcReduction="20000"/>
          </a:bodyPr>
          <a:lstStyle/>
          <a:p>
            <a:r>
              <a:rPr lang="zh-CN" altLang="en-US" dirty="0">
                <a:solidFill>
                  <a:schemeClr val="bg1">
                    <a:lumMod val="65000"/>
                  </a:schemeClr>
                </a:solidFill>
              </a:rPr>
              <a:t>项目背景</a:t>
            </a:r>
            <a:endParaRPr lang="en-US" altLang="zh-CN" dirty="0">
              <a:solidFill>
                <a:schemeClr val="bg1">
                  <a:lumMod val="65000"/>
                </a:schemeClr>
              </a:solidFill>
            </a:endParaRPr>
          </a:p>
          <a:p>
            <a:r>
              <a:rPr lang="zh-CN" altLang="en-US" dirty="0">
                <a:solidFill>
                  <a:schemeClr val="bg1">
                    <a:lumMod val="65000"/>
                  </a:schemeClr>
                </a:solidFill>
              </a:rPr>
              <a:t>研究路线</a:t>
            </a:r>
            <a:endParaRPr lang="en-US" altLang="zh-CN" dirty="0">
              <a:solidFill>
                <a:schemeClr val="bg1">
                  <a:lumMod val="65000"/>
                </a:schemeClr>
              </a:solidFill>
            </a:endParaRPr>
          </a:p>
          <a:p>
            <a:r>
              <a:rPr lang="zh-CN" altLang="en-US" dirty="0">
                <a:solidFill>
                  <a:schemeClr val="bg1">
                    <a:lumMod val="65000"/>
                  </a:schemeClr>
                </a:solidFill>
              </a:rPr>
              <a:t>现状分析</a:t>
            </a:r>
            <a:endParaRPr lang="en-US" altLang="zh-CN" dirty="0">
              <a:solidFill>
                <a:schemeClr val="bg1">
                  <a:lumMod val="65000"/>
                </a:schemeClr>
              </a:solidFill>
            </a:endParaRPr>
          </a:p>
          <a:p>
            <a:pPr lvl="1"/>
            <a:r>
              <a:rPr lang="zh-CN" altLang="en-US" dirty="0">
                <a:solidFill>
                  <a:schemeClr val="bg1">
                    <a:lumMod val="65000"/>
                  </a:schemeClr>
                </a:solidFill>
              </a:rPr>
              <a:t>伤口感染分析</a:t>
            </a:r>
            <a:endParaRPr lang="en-US" altLang="zh-CN" dirty="0">
              <a:solidFill>
                <a:schemeClr val="bg1">
                  <a:lumMod val="65000"/>
                </a:schemeClr>
              </a:solidFill>
            </a:endParaRPr>
          </a:p>
          <a:p>
            <a:pPr lvl="1"/>
            <a:r>
              <a:rPr lang="zh-CN" altLang="en-US" dirty="0">
                <a:solidFill>
                  <a:schemeClr val="bg1">
                    <a:lumMod val="65000"/>
                  </a:schemeClr>
                </a:solidFill>
              </a:rPr>
              <a:t>现有研究及其问题</a:t>
            </a:r>
            <a:endParaRPr lang="en-US" altLang="zh-CN" dirty="0">
              <a:solidFill>
                <a:schemeClr val="bg1">
                  <a:lumMod val="65000"/>
                </a:schemeClr>
              </a:solidFill>
            </a:endParaRPr>
          </a:p>
          <a:p>
            <a:r>
              <a:rPr lang="zh-CN" altLang="en-US" dirty="0">
                <a:solidFill>
                  <a:schemeClr val="bg1">
                    <a:lumMod val="65000"/>
                  </a:schemeClr>
                </a:solidFill>
              </a:rPr>
              <a:t>研究结果</a:t>
            </a:r>
            <a:endParaRPr lang="en-US" altLang="zh-CN" dirty="0">
              <a:solidFill>
                <a:schemeClr val="bg1">
                  <a:lumMod val="65000"/>
                </a:schemeClr>
              </a:solidFill>
            </a:endParaRPr>
          </a:p>
          <a:p>
            <a:pPr lvl="1"/>
            <a:r>
              <a:rPr lang="zh-CN" altLang="en-US" dirty="0">
                <a:solidFill>
                  <a:schemeClr val="bg1">
                    <a:lumMod val="65000"/>
                  </a:schemeClr>
                </a:solidFill>
              </a:rPr>
              <a:t>主要传感信息</a:t>
            </a:r>
            <a:endParaRPr lang="en-US" altLang="zh-CN" dirty="0">
              <a:solidFill>
                <a:schemeClr val="bg1">
                  <a:lumMod val="65000"/>
                </a:schemeClr>
              </a:solidFill>
            </a:endParaRPr>
          </a:p>
          <a:p>
            <a:pPr lvl="1"/>
            <a:r>
              <a:rPr lang="zh-CN" altLang="en-US" dirty="0">
                <a:solidFill>
                  <a:schemeClr val="bg1">
                    <a:lumMod val="65000"/>
                  </a:schemeClr>
                </a:solidFill>
              </a:rPr>
              <a:t>研究目标确定</a:t>
            </a:r>
            <a:endParaRPr lang="en-US" altLang="zh-CN" dirty="0">
              <a:solidFill>
                <a:schemeClr val="bg1">
                  <a:lumMod val="65000"/>
                </a:schemeClr>
              </a:solidFill>
            </a:endParaRPr>
          </a:p>
          <a:p>
            <a:r>
              <a:rPr lang="zh-CN" altLang="en-US" dirty="0">
                <a:solidFill>
                  <a:schemeClr val="bg1">
                    <a:lumMod val="65000"/>
                  </a:schemeClr>
                </a:solidFill>
              </a:rPr>
              <a:t>方案设计与实现</a:t>
            </a:r>
            <a:endParaRPr lang="en-US" altLang="zh-CN" dirty="0">
              <a:solidFill>
                <a:schemeClr val="bg1">
                  <a:lumMod val="65000"/>
                </a:schemeClr>
              </a:solidFill>
            </a:endParaRPr>
          </a:p>
          <a:p>
            <a:pPr lvl="1"/>
            <a:r>
              <a:rPr lang="zh-CN" altLang="en-US" dirty="0">
                <a:solidFill>
                  <a:schemeClr val="bg1">
                    <a:lumMod val="65000"/>
                  </a:schemeClr>
                </a:solidFill>
              </a:rPr>
              <a:t>系统流程</a:t>
            </a:r>
            <a:endParaRPr lang="en-US" altLang="zh-CN" dirty="0">
              <a:solidFill>
                <a:schemeClr val="bg1">
                  <a:lumMod val="65000"/>
                </a:schemeClr>
              </a:solidFill>
            </a:endParaRPr>
          </a:p>
          <a:p>
            <a:pPr lvl="1"/>
            <a:r>
              <a:rPr lang="zh-CN" altLang="en-US" dirty="0">
                <a:solidFill>
                  <a:schemeClr val="bg1">
                    <a:lumMod val="65000"/>
                  </a:schemeClr>
                </a:solidFill>
              </a:rPr>
              <a:t>敷贴部分设计</a:t>
            </a:r>
            <a:endParaRPr lang="en-US" altLang="zh-CN" dirty="0">
              <a:solidFill>
                <a:schemeClr val="bg1">
                  <a:lumMod val="65000"/>
                </a:schemeClr>
              </a:solidFill>
            </a:endParaRPr>
          </a:p>
          <a:p>
            <a:pPr lvl="1"/>
            <a:r>
              <a:rPr lang="zh-CN" altLang="en-US" dirty="0">
                <a:solidFill>
                  <a:schemeClr val="bg1">
                    <a:lumMod val="65000"/>
                  </a:schemeClr>
                </a:solidFill>
              </a:rPr>
              <a:t>移动端应用设计</a:t>
            </a:r>
            <a:endParaRPr lang="en-US" altLang="zh-CN" dirty="0">
              <a:solidFill>
                <a:schemeClr val="bg1">
                  <a:lumMod val="65000"/>
                </a:schemeClr>
              </a:solidFill>
            </a:endParaRPr>
          </a:p>
          <a:p>
            <a:pPr lvl="1"/>
            <a:r>
              <a:rPr lang="zh-CN" altLang="en-US" dirty="0">
                <a:solidFill>
                  <a:schemeClr val="bg1">
                    <a:lumMod val="65000"/>
                  </a:schemeClr>
                </a:solidFill>
              </a:rPr>
              <a:t>产品外观设计</a:t>
            </a:r>
            <a:endParaRPr lang="en-US" altLang="zh-CN" dirty="0">
              <a:solidFill>
                <a:schemeClr val="bg1">
                  <a:lumMod val="65000"/>
                </a:schemeClr>
              </a:solidFill>
            </a:endParaRPr>
          </a:p>
          <a:p>
            <a:r>
              <a:rPr lang="zh-CN" altLang="en-US" dirty="0">
                <a:solidFill>
                  <a:schemeClr val="bg1">
                    <a:lumMod val="65000"/>
                  </a:schemeClr>
                </a:solidFill>
              </a:rPr>
              <a:t>测试</a:t>
            </a:r>
            <a:endParaRPr lang="en-US" altLang="zh-CN" dirty="0">
              <a:solidFill>
                <a:schemeClr val="bg1">
                  <a:lumMod val="65000"/>
                </a:schemeClr>
              </a:solidFill>
            </a:endParaRPr>
          </a:p>
          <a:p>
            <a:r>
              <a:rPr lang="zh-CN" altLang="en-US" dirty="0"/>
              <a:t>创新亮点</a:t>
            </a:r>
            <a:endParaRPr lang="en-US" altLang="zh-CN" dirty="0"/>
          </a:p>
          <a:p>
            <a:r>
              <a:rPr lang="zh-CN" altLang="en-US" dirty="0">
                <a:solidFill>
                  <a:schemeClr val="bg1">
                    <a:lumMod val="65000"/>
                  </a:schemeClr>
                </a:solidFill>
              </a:rPr>
              <a:t>感想</a:t>
            </a:r>
            <a:endParaRPr lang="en-US" altLang="zh-CN" dirty="0">
              <a:solidFill>
                <a:schemeClr val="bg1">
                  <a:lumMod val="65000"/>
                </a:schemeClr>
              </a:solidFill>
            </a:endParaRPr>
          </a:p>
          <a:p>
            <a:pPr marL="0" indent="0">
              <a:buNone/>
            </a:pPr>
            <a:endParaRPr lang="zh-CN" altLang="en-US" dirty="0"/>
          </a:p>
        </p:txBody>
      </p:sp>
    </p:spTree>
    <p:extLst>
      <p:ext uri="{BB962C8B-B14F-4D97-AF65-F5344CB8AC3E}">
        <p14:creationId xmlns:p14="http://schemas.microsoft.com/office/powerpoint/2010/main" val="742141814"/>
      </p:ext>
    </p:extLst>
  </p:cSld>
  <p:clrMapOvr>
    <a:masterClrMapping/>
  </p:clrMapOvr>
  <mc:AlternateContent xmlns:mc="http://schemas.openxmlformats.org/markup-compatibility/2006" xmlns:p14="http://schemas.microsoft.com/office/powerpoint/2010/main">
    <mc:Choice Requires="p14">
      <p:transition spd="slow" p14:dur="2000" advTm="6865"/>
    </mc:Choice>
    <mc:Fallback xmlns="">
      <p:transition spd="slow" advTm="6865"/>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42AD6-D6E6-42C5-BAA9-3702A403205C}"/>
              </a:ext>
            </a:extLst>
          </p:cNvPr>
          <p:cNvSpPr>
            <a:spLocks noGrp="1"/>
          </p:cNvSpPr>
          <p:nvPr>
            <p:ph type="title"/>
          </p:nvPr>
        </p:nvSpPr>
        <p:spPr/>
        <p:txBody>
          <a:bodyPr/>
          <a:lstStyle/>
          <a:p>
            <a:r>
              <a:rPr lang="zh-CN" altLang="en-US" dirty="0"/>
              <a:t>创新亮点</a:t>
            </a:r>
          </a:p>
        </p:txBody>
      </p:sp>
      <p:pic>
        <p:nvPicPr>
          <p:cNvPr id="5" name="图片 4">
            <a:extLst>
              <a:ext uri="{FF2B5EF4-FFF2-40B4-BE49-F238E27FC236}">
                <a16:creationId xmlns:a16="http://schemas.microsoft.com/office/drawing/2014/main" id="{75DED8A0-D04B-4E0F-BA3C-934A4CEFE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2550" y="2556176"/>
            <a:ext cx="2500278" cy="24099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标注: 弯曲线形(带强调线) 5">
            <a:extLst>
              <a:ext uri="{FF2B5EF4-FFF2-40B4-BE49-F238E27FC236}">
                <a16:creationId xmlns:a16="http://schemas.microsoft.com/office/drawing/2014/main" id="{E91B1651-188F-4482-9028-4046B9673A08}"/>
              </a:ext>
            </a:extLst>
          </p:cNvPr>
          <p:cNvSpPr/>
          <p:nvPr/>
        </p:nvSpPr>
        <p:spPr>
          <a:xfrm>
            <a:off x="731963" y="2284068"/>
            <a:ext cx="1644549" cy="646331"/>
          </a:xfrm>
          <a:prstGeom prst="accentCallout2">
            <a:avLst>
              <a:gd name="adj1" fmla="val 50169"/>
              <a:gd name="adj2" fmla="val 105893"/>
              <a:gd name="adj3" fmla="val 50169"/>
              <a:gd name="adj4" fmla="val 115793"/>
              <a:gd name="adj5" fmla="val 124888"/>
              <a:gd name="adj6" fmla="val 151332"/>
            </a:avLst>
          </a:prstGeom>
          <a:solidFill>
            <a:srgbClr val="C00000"/>
          </a:solidFill>
          <a:ln>
            <a:solidFill>
              <a:srgbClr val="C00000"/>
            </a:solidFill>
          </a:ln>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b="1" dirty="0"/>
              <a:t>柔性结构设计</a:t>
            </a:r>
            <a:endParaRPr lang="en-US" altLang="zh-CN" b="1" dirty="0"/>
          </a:p>
          <a:p>
            <a:r>
              <a:rPr lang="zh-CN" altLang="en-US" b="1" dirty="0"/>
              <a:t>更舒适</a:t>
            </a:r>
            <a:endParaRPr lang="zh-CN" altLang="en-US" dirty="0"/>
          </a:p>
        </p:txBody>
      </p:sp>
      <p:sp>
        <p:nvSpPr>
          <p:cNvPr id="7" name="标注: 弯曲线形(带强调线) 6">
            <a:extLst>
              <a:ext uri="{FF2B5EF4-FFF2-40B4-BE49-F238E27FC236}">
                <a16:creationId xmlns:a16="http://schemas.microsoft.com/office/drawing/2014/main" id="{C8C56ECB-384E-4F8A-8003-1CE62DCEC537}"/>
              </a:ext>
            </a:extLst>
          </p:cNvPr>
          <p:cNvSpPr/>
          <p:nvPr/>
        </p:nvSpPr>
        <p:spPr>
          <a:xfrm>
            <a:off x="628647" y="4367907"/>
            <a:ext cx="1704892" cy="646331"/>
          </a:xfrm>
          <a:prstGeom prst="accentCallout2">
            <a:avLst>
              <a:gd name="adj1" fmla="val 50169"/>
              <a:gd name="adj2" fmla="val 105893"/>
              <a:gd name="adj3" fmla="val 50169"/>
              <a:gd name="adj4" fmla="val 115793"/>
              <a:gd name="adj5" fmla="val -2942"/>
              <a:gd name="adj6" fmla="val 151525"/>
            </a:avLst>
          </a:prstGeom>
          <a:solidFill>
            <a:srgbClr val="C00000"/>
          </a:solidFill>
          <a:ln>
            <a:solidFill>
              <a:srgbClr val="C00000"/>
            </a:solidFill>
          </a:ln>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b="1" dirty="0"/>
              <a:t>自动给药系统</a:t>
            </a:r>
            <a:endParaRPr lang="en-US" altLang="zh-CN" b="1" dirty="0"/>
          </a:p>
          <a:p>
            <a:r>
              <a:rPr lang="zh-CN" altLang="en-US" b="1" dirty="0"/>
              <a:t>更便捷</a:t>
            </a:r>
            <a:endParaRPr lang="zh-CN" altLang="en-US" dirty="0"/>
          </a:p>
        </p:txBody>
      </p:sp>
      <p:sp>
        <p:nvSpPr>
          <p:cNvPr id="8" name="标注: 弯曲线形(带强调线) 7">
            <a:extLst>
              <a:ext uri="{FF2B5EF4-FFF2-40B4-BE49-F238E27FC236}">
                <a16:creationId xmlns:a16="http://schemas.microsoft.com/office/drawing/2014/main" id="{203FB4F9-C751-426B-BF09-21CF99042BF5}"/>
              </a:ext>
            </a:extLst>
          </p:cNvPr>
          <p:cNvSpPr/>
          <p:nvPr/>
        </p:nvSpPr>
        <p:spPr>
          <a:xfrm>
            <a:off x="5661367" y="1363563"/>
            <a:ext cx="1556360" cy="646331"/>
          </a:xfrm>
          <a:prstGeom prst="accentCallout2">
            <a:avLst>
              <a:gd name="adj1" fmla="val 44424"/>
              <a:gd name="adj2" fmla="val -6244"/>
              <a:gd name="adj3" fmla="val 44424"/>
              <a:gd name="adj4" fmla="val -28553"/>
              <a:gd name="adj5" fmla="val 162233"/>
              <a:gd name="adj6" fmla="val -56185"/>
            </a:avLst>
          </a:prstGeom>
          <a:solidFill>
            <a:srgbClr val="C00000"/>
          </a:solidFill>
          <a:ln>
            <a:solidFill>
              <a:srgbClr val="C00000"/>
            </a:solidFill>
          </a:ln>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b="1" dirty="0"/>
              <a:t>移动网络控制</a:t>
            </a:r>
            <a:endParaRPr lang="en-US" altLang="zh-CN" b="1" dirty="0"/>
          </a:p>
          <a:p>
            <a:r>
              <a:rPr lang="zh-CN" altLang="en-US" b="1" dirty="0"/>
              <a:t>更高效</a:t>
            </a:r>
            <a:endParaRPr lang="zh-CN" altLang="en-US" dirty="0"/>
          </a:p>
        </p:txBody>
      </p:sp>
      <p:sp>
        <p:nvSpPr>
          <p:cNvPr id="9" name="标注: 弯曲线形(带强调线) 8">
            <a:extLst>
              <a:ext uri="{FF2B5EF4-FFF2-40B4-BE49-F238E27FC236}">
                <a16:creationId xmlns:a16="http://schemas.microsoft.com/office/drawing/2014/main" id="{8A5C48E5-E1A9-42B3-97C3-89555DAE5CFA}"/>
              </a:ext>
            </a:extLst>
          </p:cNvPr>
          <p:cNvSpPr/>
          <p:nvPr/>
        </p:nvSpPr>
        <p:spPr>
          <a:xfrm>
            <a:off x="6931839" y="2424635"/>
            <a:ext cx="1974106" cy="646331"/>
          </a:xfrm>
          <a:prstGeom prst="accentCallout2">
            <a:avLst>
              <a:gd name="adj1" fmla="val 48015"/>
              <a:gd name="adj2" fmla="val -4616"/>
              <a:gd name="adj3" fmla="val 48015"/>
              <a:gd name="adj4" fmla="val -21990"/>
              <a:gd name="adj5" fmla="val 104780"/>
              <a:gd name="adj6" fmla="val -35747"/>
            </a:avLst>
          </a:prstGeom>
          <a:solidFill>
            <a:srgbClr val="C00000"/>
          </a:solidFill>
          <a:ln>
            <a:solidFill>
              <a:srgbClr val="C00000"/>
            </a:solidFill>
          </a:ln>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b="1" dirty="0"/>
              <a:t>低功耗器件选用</a:t>
            </a:r>
            <a:endParaRPr lang="en-US" altLang="zh-CN" b="1" dirty="0"/>
          </a:p>
          <a:p>
            <a:r>
              <a:rPr lang="zh-CN" altLang="en-US" b="1" dirty="0"/>
              <a:t>更节能</a:t>
            </a:r>
            <a:endParaRPr lang="en-US" altLang="zh-CN" b="1" dirty="0"/>
          </a:p>
        </p:txBody>
      </p:sp>
      <p:sp>
        <p:nvSpPr>
          <p:cNvPr id="10" name="标注: 弯曲线形(带强调线) 9">
            <a:extLst>
              <a:ext uri="{FF2B5EF4-FFF2-40B4-BE49-F238E27FC236}">
                <a16:creationId xmlns:a16="http://schemas.microsoft.com/office/drawing/2014/main" id="{43E87446-2DCF-468E-8876-48D15A189818}"/>
              </a:ext>
            </a:extLst>
          </p:cNvPr>
          <p:cNvSpPr/>
          <p:nvPr/>
        </p:nvSpPr>
        <p:spPr>
          <a:xfrm>
            <a:off x="7217727" y="4420964"/>
            <a:ext cx="1328919" cy="646331"/>
          </a:xfrm>
          <a:prstGeom prst="accentCallout2">
            <a:avLst>
              <a:gd name="adj1" fmla="val 46578"/>
              <a:gd name="adj2" fmla="val -9020"/>
              <a:gd name="adj3" fmla="val 47296"/>
              <a:gd name="adj4" fmla="val -29157"/>
              <a:gd name="adj5" fmla="val -9405"/>
              <a:gd name="adj6" fmla="val -71102"/>
            </a:avLst>
          </a:prstGeom>
          <a:solidFill>
            <a:srgbClr val="C00000"/>
          </a:solidFill>
          <a:ln>
            <a:solidFill>
              <a:srgbClr val="C00000"/>
            </a:solidFill>
          </a:ln>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b="1" dirty="0"/>
              <a:t>可扩展性强</a:t>
            </a:r>
            <a:endParaRPr lang="en-US" altLang="zh-CN" b="1" dirty="0"/>
          </a:p>
          <a:p>
            <a:r>
              <a:rPr lang="zh-CN" altLang="en-US" b="1" dirty="0"/>
              <a:t>更可变</a:t>
            </a:r>
            <a:endParaRPr lang="en-US" altLang="zh-CN" b="1" dirty="0"/>
          </a:p>
        </p:txBody>
      </p:sp>
    </p:spTree>
    <p:extLst>
      <p:ext uri="{BB962C8B-B14F-4D97-AF65-F5344CB8AC3E}">
        <p14:creationId xmlns:p14="http://schemas.microsoft.com/office/powerpoint/2010/main" val="1031954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AFC22-E8C8-4373-9686-B820FAB6A1EA}"/>
              </a:ext>
            </a:extLst>
          </p:cNvPr>
          <p:cNvSpPr>
            <a:spLocks noGrp="1"/>
          </p:cNvSpPr>
          <p:nvPr>
            <p:ph type="title"/>
          </p:nvPr>
        </p:nvSpPr>
        <p:spPr>
          <a:xfrm>
            <a:off x="628650" y="228649"/>
            <a:ext cx="7886700" cy="1325563"/>
          </a:xfrm>
        </p:spPr>
        <p:txBody>
          <a:bodyPr/>
          <a:lstStyle/>
          <a:p>
            <a:r>
              <a:rPr lang="zh-CN" altLang="en-US" dirty="0"/>
              <a:t>目录</a:t>
            </a:r>
          </a:p>
        </p:txBody>
      </p:sp>
      <p:sp>
        <p:nvSpPr>
          <p:cNvPr id="3" name="内容占位符 2">
            <a:extLst>
              <a:ext uri="{FF2B5EF4-FFF2-40B4-BE49-F238E27FC236}">
                <a16:creationId xmlns:a16="http://schemas.microsoft.com/office/drawing/2014/main" id="{B8CDFF79-1480-41D4-B004-079927BB2050}"/>
              </a:ext>
            </a:extLst>
          </p:cNvPr>
          <p:cNvSpPr>
            <a:spLocks noGrp="1"/>
          </p:cNvSpPr>
          <p:nvPr>
            <p:ph idx="1"/>
          </p:nvPr>
        </p:nvSpPr>
        <p:spPr>
          <a:xfrm>
            <a:off x="628650" y="1384347"/>
            <a:ext cx="7886700" cy="4829934"/>
          </a:xfrm>
        </p:spPr>
        <p:txBody>
          <a:bodyPr>
            <a:normAutofit fontScale="85000" lnSpcReduction="20000"/>
          </a:bodyPr>
          <a:lstStyle/>
          <a:p>
            <a:r>
              <a:rPr lang="zh-CN" altLang="en-US" dirty="0">
                <a:solidFill>
                  <a:schemeClr val="bg1">
                    <a:lumMod val="65000"/>
                  </a:schemeClr>
                </a:solidFill>
              </a:rPr>
              <a:t>项目背景</a:t>
            </a:r>
            <a:endParaRPr lang="en-US" altLang="zh-CN" dirty="0">
              <a:solidFill>
                <a:schemeClr val="bg1">
                  <a:lumMod val="65000"/>
                </a:schemeClr>
              </a:solidFill>
            </a:endParaRPr>
          </a:p>
          <a:p>
            <a:r>
              <a:rPr lang="zh-CN" altLang="en-US" dirty="0">
                <a:solidFill>
                  <a:schemeClr val="bg1">
                    <a:lumMod val="65000"/>
                  </a:schemeClr>
                </a:solidFill>
              </a:rPr>
              <a:t>研究路线</a:t>
            </a:r>
            <a:endParaRPr lang="en-US" altLang="zh-CN" dirty="0">
              <a:solidFill>
                <a:schemeClr val="bg1">
                  <a:lumMod val="65000"/>
                </a:schemeClr>
              </a:solidFill>
            </a:endParaRPr>
          </a:p>
          <a:p>
            <a:r>
              <a:rPr lang="zh-CN" altLang="en-US" dirty="0">
                <a:solidFill>
                  <a:schemeClr val="bg1">
                    <a:lumMod val="65000"/>
                  </a:schemeClr>
                </a:solidFill>
              </a:rPr>
              <a:t>现状分析</a:t>
            </a:r>
            <a:endParaRPr lang="en-US" altLang="zh-CN" dirty="0">
              <a:solidFill>
                <a:schemeClr val="bg1">
                  <a:lumMod val="65000"/>
                </a:schemeClr>
              </a:solidFill>
            </a:endParaRPr>
          </a:p>
          <a:p>
            <a:pPr lvl="1"/>
            <a:r>
              <a:rPr lang="zh-CN" altLang="en-US" dirty="0">
                <a:solidFill>
                  <a:schemeClr val="bg1">
                    <a:lumMod val="65000"/>
                  </a:schemeClr>
                </a:solidFill>
              </a:rPr>
              <a:t>伤口感染分析</a:t>
            </a:r>
            <a:endParaRPr lang="en-US" altLang="zh-CN" dirty="0">
              <a:solidFill>
                <a:schemeClr val="bg1">
                  <a:lumMod val="65000"/>
                </a:schemeClr>
              </a:solidFill>
            </a:endParaRPr>
          </a:p>
          <a:p>
            <a:pPr lvl="1"/>
            <a:r>
              <a:rPr lang="zh-CN" altLang="en-US" dirty="0">
                <a:solidFill>
                  <a:schemeClr val="bg1">
                    <a:lumMod val="65000"/>
                  </a:schemeClr>
                </a:solidFill>
              </a:rPr>
              <a:t>现有研究及其问题</a:t>
            </a:r>
            <a:endParaRPr lang="en-US" altLang="zh-CN" dirty="0">
              <a:solidFill>
                <a:schemeClr val="bg1">
                  <a:lumMod val="65000"/>
                </a:schemeClr>
              </a:solidFill>
            </a:endParaRPr>
          </a:p>
          <a:p>
            <a:r>
              <a:rPr lang="zh-CN" altLang="en-US" dirty="0">
                <a:solidFill>
                  <a:schemeClr val="bg1">
                    <a:lumMod val="65000"/>
                  </a:schemeClr>
                </a:solidFill>
              </a:rPr>
              <a:t>研究结果</a:t>
            </a:r>
            <a:endParaRPr lang="en-US" altLang="zh-CN" dirty="0">
              <a:solidFill>
                <a:schemeClr val="bg1">
                  <a:lumMod val="65000"/>
                </a:schemeClr>
              </a:solidFill>
            </a:endParaRPr>
          </a:p>
          <a:p>
            <a:pPr lvl="1"/>
            <a:r>
              <a:rPr lang="zh-CN" altLang="en-US" dirty="0">
                <a:solidFill>
                  <a:schemeClr val="bg1">
                    <a:lumMod val="65000"/>
                  </a:schemeClr>
                </a:solidFill>
              </a:rPr>
              <a:t>主要传感信息</a:t>
            </a:r>
            <a:endParaRPr lang="en-US" altLang="zh-CN" dirty="0">
              <a:solidFill>
                <a:schemeClr val="bg1">
                  <a:lumMod val="65000"/>
                </a:schemeClr>
              </a:solidFill>
            </a:endParaRPr>
          </a:p>
          <a:p>
            <a:pPr lvl="1"/>
            <a:r>
              <a:rPr lang="zh-CN" altLang="en-US" dirty="0">
                <a:solidFill>
                  <a:schemeClr val="bg1">
                    <a:lumMod val="65000"/>
                  </a:schemeClr>
                </a:solidFill>
              </a:rPr>
              <a:t>研究目标确定</a:t>
            </a:r>
            <a:endParaRPr lang="en-US" altLang="zh-CN" dirty="0">
              <a:solidFill>
                <a:schemeClr val="bg1">
                  <a:lumMod val="65000"/>
                </a:schemeClr>
              </a:solidFill>
            </a:endParaRPr>
          </a:p>
          <a:p>
            <a:r>
              <a:rPr lang="zh-CN" altLang="en-US" dirty="0">
                <a:solidFill>
                  <a:schemeClr val="bg1">
                    <a:lumMod val="65000"/>
                  </a:schemeClr>
                </a:solidFill>
              </a:rPr>
              <a:t>方案设计与实现</a:t>
            </a:r>
            <a:endParaRPr lang="en-US" altLang="zh-CN" dirty="0">
              <a:solidFill>
                <a:schemeClr val="bg1">
                  <a:lumMod val="65000"/>
                </a:schemeClr>
              </a:solidFill>
            </a:endParaRPr>
          </a:p>
          <a:p>
            <a:pPr lvl="1"/>
            <a:r>
              <a:rPr lang="zh-CN" altLang="en-US" dirty="0">
                <a:solidFill>
                  <a:schemeClr val="bg1">
                    <a:lumMod val="65000"/>
                  </a:schemeClr>
                </a:solidFill>
              </a:rPr>
              <a:t>系统流程</a:t>
            </a:r>
            <a:endParaRPr lang="en-US" altLang="zh-CN" dirty="0">
              <a:solidFill>
                <a:schemeClr val="bg1">
                  <a:lumMod val="65000"/>
                </a:schemeClr>
              </a:solidFill>
            </a:endParaRPr>
          </a:p>
          <a:p>
            <a:pPr lvl="1"/>
            <a:r>
              <a:rPr lang="zh-CN" altLang="en-US" dirty="0">
                <a:solidFill>
                  <a:schemeClr val="bg1">
                    <a:lumMod val="65000"/>
                  </a:schemeClr>
                </a:solidFill>
              </a:rPr>
              <a:t>敷贴部分设计</a:t>
            </a:r>
            <a:endParaRPr lang="en-US" altLang="zh-CN" dirty="0">
              <a:solidFill>
                <a:schemeClr val="bg1">
                  <a:lumMod val="65000"/>
                </a:schemeClr>
              </a:solidFill>
            </a:endParaRPr>
          </a:p>
          <a:p>
            <a:pPr lvl="1"/>
            <a:r>
              <a:rPr lang="zh-CN" altLang="en-US" dirty="0">
                <a:solidFill>
                  <a:schemeClr val="bg1">
                    <a:lumMod val="65000"/>
                  </a:schemeClr>
                </a:solidFill>
              </a:rPr>
              <a:t>移动端应用设计</a:t>
            </a:r>
            <a:endParaRPr lang="en-US" altLang="zh-CN" dirty="0">
              <a:solidFill>
                <a:schemeClr val="bg1">
                  <a:lumMod val="65000"/>
                </a:schemeClr>
              </a:solidFill>
            </a:endParaRPr>
          </a:p>
          <a:p>
            <a:pPr lvl="1"/>
            <a:r>
              <a:rPr lang="zh-CN" altLang="en-US" dirty="0">
                <a:solidFill>
                  <a:schemeClr val="bg1">
                    <a:lumMod val="65000"/>
                  </a:schemeClr>
                </a:solidFill>
              </a:rPr>
              <a:t>产品外观设计</a:t>
            </a:r>
            <a:endParaRPr lang="en-US" altLang="zh-CN" dirty="0">
              <a:solidFill>
                <a:schemeClr val="bg1">
                  <a:lumMod val="65000"/>
                </a:schemeClr>
              </a:solidFill>
            </a:endParaRPr>
          </a:p>
          <a:p>
            <a:r>
              <a:rPr lang="zh-CN" altLang="en-US" dirty="0">
                <a:solidFill>
                  <a:schemeClr val="bg1">
                    <a:lumMod val="65000"/>
                  </a:schemeClr>
                </a:solidFill>
              </a:rPr>
              <a:t>测试</a:t>
            </a:r>
            <a:endParaRPr lang="en-US" altLang="zh-CN" dirty="0">
              <a:solidFill>
                <a:schemeClr val="bg1">
                  <a:lumMod val="65000"/>
                </a:schemeClr>
              </a:solidFill>
            </a:endParaRPr>
          </a:p>
          <a:p>
            <a:r>
              <a:rPr lang="zh-CN" altLang="en-US" dirty="0">
                <a:solidFill>
                  <a:schemeClr val="bg1">
                    <a:lumMod val="65000"/>
                  </a:schemeClr>
                </a:solidFill>
              </a:rPr>
              <a:t>创新亮点</a:t>
            </a:r>
            <a:endParaRPr lang="en-US" altLang="zh-CN" dirty="0">
              <a:solidFill>
                <a:schemeClr val="bg1">
                  <a:lumMod val="65000"/>
                </a:schemeClr>
              </a:solidFill>
            </a:endParaRPr>
          </a:p>
          <a:p>
            <a:r>
              <a:rPr lang="zh-CN" altLang="en-US" dirty="0"/>
              <a:t>感想</a:t>
            </a:r>
            <a:endParaRPr lang="en-US" altLang="zh-CN" dirty="0"/>
          </a:p>
          <a:p>
            <a:pPr marL="0" indent="0">
              <a:buNone/>
            </a:pPr>
            <a:endParaRPr lang="zh-CN" altLang="en-US" dirty="0"/>
          </a:p>
        </p:txBody>
      </p:sp>
    </p:spTree>
    <p:extLst>
      <p:ext uri="{BB962C8B-B14F-4D97-AF65-F5344CB8AC3E}">
        <p14:creationId xmlns:p14="http://schemas.microsoft.com/office/powerpoint/2010/main" val="1751273806"/>
      </p:ext>
    </p:extLst>
  </p:cSld>
  <p:clrMapOvr>
    <a:masterClrMapping/>
  </p:clrMapOvr>
  <mc:AlternateContent xmlns:mc="http://schemas.openxmlformats.org/markup-compatibility/2006" xmlns:p14="http://schemas.microsoft.com/office/powerpoint/2010/main">
    <mc:Choice Requires="p14">
      <p:transition spd="slow" p14:dur="2000" advTm="6865"/>
    </mc:Choice>
    <mc:Fallback xmlns="">
      <p:transition spd="slow" advTm="6865"/>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42AD6-D6E6-42C5-BAA9-3702A403205C}"/>
              </a:ext>
            </a:extLst>
          </p:cNvPr>
          <p:cNvSpPr>
            <a:spLocks noGrp="1"/>
          </p:cNvSpPr>
          <p:nvPr>
            <p:ph type="title"/>
          </p:nvPr>
        </p:nvSpPr>
        <p:spPr/>
        <p:txBody>
          <a:bodyPr/>
          <a:lstStyle/>
          <a:p>
            <a:r>
              <a:rPr lang="zh-CN" altLang="en-US" dirty="0"/>
              <a:t>感想</a:t>
            </a:r>
          </a:p>
        </p:txBody>
      </p:sp>
      <p:sp>
        <p:nvSpPr>
          <p:cNvPr id="3" name="内容占位符 2">
            <a:extLst>
              <a:ext uri="{FF2B5EF4-FFF2-40B4-BE49-F238E27FC236}">
                <a16:creationId xmlns:a16="http://schemas.microsoft.com/office/drawing/2014/main" id="{725ABE01-81E9-4E29-B680-768155DAD81E}"/>
              </a:ext>
            </a:extLst>
          </p:cNvPr>
          <p:cNvSpPr>
            <a:spLocks noGrp="1"/>
          </p:cNvSpPr>
          <p:nvPr>
            <p:ph idx="1"/>
          </p:nvPr>
        </p:nvSpPr>
        <p:spPr/>
        <p:txBody>
          <a:bodyPr>
            <a:normAutofit/>
          </a:bodyPr>
          <a:lstStyle/>
          <a:p>
            <a:r>
              <a:rPr lang="zh-CN" altLang="en-US" sz="1600" dirty="0"/>
              <a:t>从我亲身经历骨折，接受手术，并体会了创面愈合过程中的波折和艰难后开始，我就对如何提升创面愈合效率展开了思考，并在网络资源的帮助下，在老师的指导下明确了具体问题，查询国内外相关研究进展，并通过对医生的采访了解了相关需求，在此基础上提出并逐步形成了设计一个智能柔性敷料系统的想法。再到之后的材料选择，元器件选用，程序编写，系统调试，与外包公司及科研人员沟通等等，我遇到了非常多的问题，但是在老师、父母的鼓励下以及我的信念支撑下都逐一攻克。我认为，这个系统贴合了用户需求，实用性很强，为病人和医生都带来了便利，同时，反馈环节的加入更是大大节省了病人和医生的时间成本。</a:t>
            </a:r>
          </a:p>
          <a:p>
            <a:r>
              <a:rPr lang="zh-CN" altLang="en-US" sz="1600" dirty="0"/>
              <a:t>我从这次设计中得到的最大收获是：如何从自己的亲身经历或者生活中的方方面面获取灵感，并进一步进行思考研究，深入挖掘想法并且逐步将想法付诸科学的实现，如何与各领域的专业人士进行高效的沟通交流并借助他们的力量弥补自己的不足之处以获得更好的研究成果。这些经验将使我受益终生。</a:t>
            </a:r>
          </a:p>
          <a:p>
            <a:endParaRPr lang="zh-CN" altLang="en-US" sz="1400" dirty="0"/>
          </a:p>
        </p:txBody>
      </p:sp>
      <p:sp>
        <p:nvSpPr>
          <p:cNvPr id="4" name="21 CuadroTexto">
            <a:extLst>
              <a:ext uri="{FF2B5EF4-FFF2-40B4-BE49-F238E27FC236}">
                <a16:creationId xmlns:a16="http://schemas.microsoft.com/office/drawing/2014/main" id="{66222BDF-0A74-4F82-805C-BAB24C4BEEAC}"/>
              </a:ext>
            </a:extLst>
          </p:cNvPr>
          <p:cNvSpPr txBox="1">
            <a:spLocks noChangeArrowheads="1"/>
          </p:cNvSpPr>
          <p:nvPr/>
        </p:nvSpPr>
        <p:spPr bwMode="auto">
          <a:xfrm>
            <a:off x="708816" y="4598275"/>
            <a:ext cx="772636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r>
              <a:rPr lang="zh-CN" altLang="en-US" sz="5400" b="1" dirty="0">
                <a:solidFill>
                  <a:srgbClr val="C00000"/>
                </a:solidFill>
                <a:latin typeface="微软雅黑" panose="020B0503020204020204" pitchFamily="34" charset="-122"/>
                <a:ea typeface="微软雅黑" panose="020B0503020204020204" pitchFamily="34" charset="-122"/>
              </a:rPr>
              <a:t>谢谢评委老师，欢迎指正</a:t>
            </a:r>
          </a:p>
        </p:txBody>
      </p:sp>
    </p:spTree>
    <p:extLst>
      <p:ext uri="{BB962C8B-B14F-4D97-AF65-F5344CB8AC3E}">
        <p14:creationId xmlns:p14="http://schemas.microsoft.com/office/powerpoint/2010/main" val="165810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AFC22-E8C8-4373-9686-B820FAB6A1EA}"/>
              </a:ext>
            </a:extLst>
          </p:cNvPr>
          <p:cNvSpPr>
            <a:spLocks noGrp="1"/>
          </p:cNvSpPr>
          <p:nvPr>
            <p:ph type="title"/>
          </p:nvPr>
        </p:nvSpPr>
        <p:spPr>
          <a:xfrm>
            <a:off x="628650" y="228649"/>
            <a:ext cx="7886700" cy="1325563"/>
          </a:xfrm>
        </p:spPr>
        <p:txBody>
          <a:bodyPr/>
          <a:lstStyle/>
          <a:p>
            <a:r>
              <a:rPr lang="zh-CN" altLang="en-US" dirty="0"/>
              <a:t>目录</a:t>
            </a:r>
          </a:p>
        </p:txBody>
      </p:sp>
      <p:sp>
        <p:nvSpPr>
          <p:cNvPr id="3" name="内容占位符 2">
            <a:extLst>
              <a:ext uri="{FF2B5EF4-FFF2-40B4-BE49-F238E27FC236}">
                <a16:creationId xmlns:a16="http://schemas.microsoft.com/office/drawing/2014/main" id="{B8CDFF79-1480-41D4-B004-079927BB2050}"/>
              </a:ext>
            </a:extLst>
          </p:cNvPr>
          <p:cNvSpPr>
            <a:spLocks noGrp="1"/>
          </p:cNvSpPr>
          <p:nvPr>
            <p:ph idx="1"/>
          </p:nvPr>
        </p:nvSpPr>
        <p:spPr>
          <a:xfrm>
            <a:off x="628650" y="1384347"/>
            <a:ext cx="7886700" cy="4829934"/>
          </a:xfrm>
        </p:spPr>
        <p:txBody>
          <a:bodyPr>
            <a:normAutofit fontScale="85000" lnSpcReduction="20000"/>
          </a:bodyPr>
          <a:lstStyle/>
          <a:p>
            <a:r>
              <a:rPr lang="zh-CN" altLang="en-US" dirty="0"/>
              <a:t>项目背景</a:t>
            </a:r>
            <a:endParaRPr lang="en-US" altLang="zh-CN" dirty="0"/>
          </a:p>
          <a:p>
            <a:r>
              <a:rPr lang="zh-CN" altLang="en-US" dirty="0">
                <a:solidFill>
                  <a:schemeClr val="bg1">
                    <a:lumMod val="65000"/>
                  </a:schemeClr>
                </a:solidFill>
              </a:rPr>
              <a:t>研究路线</a:t>
            </a:r>
            <a:endParaRPr lang="en-US" altLang="zh-CN" dirty="0">
              <a:solidFill>
                <a:schemeClr val="bg1">
                  <a:lumMod val="65000"/>
                </a:schemeClr>
              </a:solidFill>
            </a:endParaRPr>
          </a:p>
          <a:p>
            <a:r>
              <a:rPr lang="zh-CN" altLang="en-US" dirty="0">
                <a:solidFill>
                  <a:schemeClr val="bg1">
                    <a:lumMod val="65000"/>
                  </a:schemeClr>
                </a:solidFill>
              </a:rPr>
              <a:t>现状分析</a:t>
            </a:r>
            <a:endParaRPr lang="en-US" altLang="zh-CN" dirty="0">
              <a:solidFill>
                <a:schemeClr val="bg1">
                  <a:lumMod val="65000"/>
                </a:schemeClr>
              </a:solidFill>
            </a:endParaRPr>
          </a:p>
          <a:p>
            <a:pPr lvl="1"/>
            <a:r>
              <a:rPr lang="zh-CN" altLang="en-US" dirty="0">
                <a:solidFill>
                  <a:schemeClr val="bg1">
                    <a:lumMod val="65000"/>
                  </a:schemeClr>
                </a:solidFill>
              </a:rPr>
              <a:t>伤口感染分析</a:t>
            </a:r>
            <a:endParaRPr lang="en-US" altLang="zh-CN" dirty="0">
              <a:solidFill>
                <a:schemeClr val="bg1">
                  <a:lumMod val="65000"/>
                </a:schemeClr>
              </a:solidFill>
            </a:endParaRPr>
          </a:p>
          <a:p>
            <a:pPr lvl="1"/>
            <a:r>
              <a:rPr lang="zh-CN" altLang="en-US" dirty="0">
                <a:solidFill>
                  <a:schemeClr val="bg1">
                    <a:lumMod val="65000"/>
                  </a:schemeClr>
                </a:solidFill>
              </a:rPr>
              <a:t>现有研究及其问题</a:t>
            </a:r>
            <a:endParaRPr lang="en-US" altLang="zh-CN" dirty="0">
              <a:solidFill>
                <a:schemeClr val="bg1">
                  <a:lumMod val="65000"/>
                </a:schemeClr>
              </a:solidFill>
            </a:endParaRPr>
          </a:p>
          <a:p>
            <a:r>
              <a:rPr lang="zh-CN" altLang="en-US" dirty="0">
                <a:solidFill>
                  <a:schemeClr val="bg1">
                    <a:lumMod val="65000"/>
                  </a:schemeClr>
                </a:solidFill>
              </a:rPr>
              <a:t>研究结果</a:t>
            </a:r>
            <a:endParaRPr lang="en-US" altLang="zh-CN" dirty="0">
              <a:solidFill>
                <a:schemeClr val="bg1">
                  <a:lumMod val="65000"/>
                </a:schemeClr>
              </a:solidFill>
            </a:endParaRPr>
          </a:p>
          <a:p>
            <a:pPr lvl="1"/>
            <a:r>
              <a:rPr lang="zh-CN" altLang="en-US" dirty="0">
                <a:solidFill>
                  <a:schemeClr val="bg1">
                    <a:lumMod val="65000"/>
                  </a:schemeClr>
                </a:solidFill>
              </a:rPr>
              <a:t>主要传感信息</a:t>
            </a:r>
            <a:endParaRPr lang="en-US" altLang="zh-CN" dirty="0">
              <a:solidFill>
                <a:schemeClr val="bg1">
                  <a:lumMod val="65000"/>
                </a:schemeClr>
              </a:solidFill>
            </a:endParaRPr>
          </a:p>
          <a:p>
            <a:pPr lvl="1"/>
            <a:r>
              <a:rPr lang="zh-CN" altLang="en-US" dirty="0">
                <a:solidFill>
                  <a:schemeClr val="bg1">
                    <a:lumMod val="65000"/>
                  </a:schemeClr>
                </a:solidFill>
              </a:rPr>
              <a:t>研究目标确定</a:t>
            </a:r>
            <a:endParaRPr lang="en-US" altLang="zh-CN" dirty="0">
              <a:solidFill>
                <a:schemeClr val="bg1">
                  <a:lumMod val="65000"/>
                </a:schemeClr>
              </a:solidFill>
            </a:endParaRPr>
          </a:p>
          <a:p>
            <a:r>
              <a:rPr lang="zh-CN" altLang="en-US" dirty="0">
                <a:solidFill>
                  <a:schemeClr val="bg1">
                    <a:lumMod val="65000"/>
                  </a:schemeClr>
                </a:solidFill>
              </a:rPr>
              <a:t>方案设计与实现</a:t>
            </a:r>
            <a:endParaRPr lang="en-US" altLang="zh-CN" dirty="0">
              <a:solidFill>
                <a:schemeClr val="bg1">
                  <a:lumMod val="65000"/>
                </a:schemeClr>
              </a:solidFill>
            </a:endParaRPr>
          </a:p>
          <a:p>
            <a:pPr lvl="1"/>
            <a:r>
              <a:rPr lang="zh-CN" altLang="en-US" dirty="0">
                <a:solidFill>
                  <a:schemeClr val="bg1">
                    <a:lumMod val="65000"/>
                  </a:schemeClr>
                </a:solidFill>
              </a:rPr>
              <a:t>系统流程</a:t>
            </a:r>
            <a:endParaRPr lang="en-US" altLang="zh-CN" dirty="0">
              <a:solidFill>
                <a:schemeClr val="bg1">
                  <a:lumMod val="65000"/>
                </a:schemeClr>
              </a:solidFill>
            </a:endParaRPr>
          </a:p>
          <a:p>
            <a:pPr lvl="1"/>
            <a:r>
              <a:rPr lang="zh-CN" altLang="en-US" dirty="0">
                <a:solidFill>
                  <a:schemeClr val="bg1">
                    <a:lumMod val="65000"/>
                  </a:schemeClr>
                </a:solidFill>
              </a:rPr>
              <a:t>敷贴部分设计</a:t>
            </a:r>
            <a:endParaRPr lang="en-US" altLang="zh-CN" dirty="0">
              <a:solidFill>
                <a:schemeClr val="bg1">
                  <a:lumMod val="65000"/>
                </a:schemeClr>
              </a:solidFill>
            </a:endParaRPr>
          </a:p>
          <a:p>
            <a:pPr lvl="1"/>
            <a:r>
              <a:rPr lang="zh-CN" altLang="en-US" dirty="0">
                <a:solidFill>
                  <a:schemeClr val="bg1">
                    <a:lumMod val="65000"/>
                  </a:schemeClr>
                </a:solidFill>
              </a:rPr>
              <a:t>移动端应用设计</a:t>
            </a:r>
            <a:endParaRPr lang="en-US" altLang="zh-CN" dirty="0">
              <a:solidFill>
                <a:schemeClr val="bg1">
                  <a:lumMod val="65000"/>
                </a:schemeClr>
              </a:solidFill>
            </a:endParaRPr>
          </a:p>
          <a:p>
            <a:pPr lvl="1"/>
            <a:r>
              <a:rPr lang="zh-CN" altLang="en-US" dirty="0">
                <a:solidFill>
                  <a:schemeClr val="bg1">
                    <a:lumMod val="65000"/>
                  </a:schemeClr>
                </a:solidFill>
              </a:rPr>
              <a:t>产品外观设计</a:t>
            </a:r>
            <a:endParaRPr lang="en-US" altLang="zh-CN" dirty="0">
              <a:solidFill>
                <a:schemeClr val="bg1">
                  <a:lumMod val="65000"/>
                </a:schemeClr>
              </a:solidFill>
            </a:endParaRPr>
          </a:p>
          <a:p>
            <a:r>
              <a:rPr lang="zh-CN" altLang="en-US" dirty="0">
                <a:solidFill>
                  <a:schemeClr val="bg1">
                    <a:lumMod val="65000"/>
                  </a:schemeClr>
                </a:solidFill>
              </a:rPr>
              <a:t>测试</a:t>
            </a:r>
            <a:endParaRPr lang="en-US" altLang="zh-CN" dirty="0">
              <a:solidFill>
                <a:schemeClr val="bg1">
                  <a:lumMod val="65000"/>
                </a:schemeClr>
              </a:solidFill>
            </a:endParaRPr>
          </a:p>
          <a:p>
            <a:r>
              <a:rPr lang="zh-CN" altLang="en-US" dirty="0">
                <a:solidFill>
                  <a:schemeClr val="bg1">
                    <a:lumMod val="65000"/>
                  </a:schemeClr>
                </a:solidFill>
              </a:rPr>
              <a:t>创新亮点</a:t>
            </a:r>
            <a:endParaRPr lang="en-US" altLang="zh-CN" dirty="0">
              <a:solidFill>
                <a:schemeClr val="bg1">
                  <a:lumMod val="65000"/>
                </a:schemeClr>
              </a:solidFill>
            </a:endParaRPr>
          </a:p>
          <a:p>
            <a:r>
              <a:rPr lang="zh-CN" altLang="en-US" dirty="0">
                <a:solidFill>
                  <a:schemeClr val="bg1">
                    <a:lumMod val="65000"/>
                  </a:schemeClr>
                </a:solidFill>
              </a:rPr>
              <a:t>感想</a:t>
            </a:r>
            <a:endParaRPr lang="en-US" altLang="zh-CN" dirty="0">
              <a:solidFill>
                <a:schemeClr val="bg1">
                  <a:lumMod val="65000"/>
                </a:schemeClr>
              </a:solidFill>
            </a:endParaRPr>
          </a:p>
          <a:p>
            <a:pPr marL="0" indent="0">
              <a:buNone/>
            </a:pPr>
            <a:endParaRPr lang="zh-CN" altLang="en-US" dirty="0"/>
          </a:p>
        </p:txBody>
      </p:sp>
    </p:spTree>
    <p:extLst>
      <p:ext uri="{BB962C8B-B14F-4D97-AF65-F5344CB8AC3E}">
        <p14:creationId xmlns:p14="http://schemas.microsoft.com/office/powerpoint/2010/main" val="1334629566"/>
      </p:ext>
    </p:extLst>
  </p:cSld>
  <p:clrMapOvr>
    <a:masterClrMapping/>
  </p:clrMapOvr>
  <mc:AlternateContent xmlns:mc="http://schemas.openxmlformats.org/markup-compatibility/2006" xmlns:p14="http://schemas.microsoft.com/office/powerpoint/2010/main">
    <mc:Choice Requires="p14">
      <p:transition spd="slow" p14:dur="2000" advTm="6865"/>
    </mc:Choice>
    <mc:Fallback xmlns="">
      <p:transition spd="slow" advTm="686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D663F-0617-4DE3-B7AD-9CE3C8A597C7}"/>
              </a:ext>
            </a:extLst>
          </p:cNvPr>
          <p:cNvSpPr>
            <a:spLocks noGrp="1"/>
          </p:cNvSpPr>
          <p:nvPr>
            <p:ph type="title"/>
          </p:nvPr>
        </p:nvSpPr>
        <p:spPr/>
        <p:txBody>
          <a:bodyPr/>
          <a:lstStyle/>
          <a:p>
            <a:r>
              <a:rPr lang="zh-CN" altLang="en-US" dirty="0"/>
              <a:t>项目背景</a:t>
            </a:r>
          </a:p>
        </p:txBody>
      </p:sp>
      <p:pic>
        <p:nvPicPr>
          <p:cNvPr id="4" name="内容占位符 3">
            <a:extLst>
              <a:ext uri="{FF2B5EF4-FFF2-40B4-BE49-F238E27FC236}">
                <a16:creationId xmlns:a16="http://schemas.microsoft.com/office/drawing/2014/main" id="{CB73A224-D7CD-47C9-B806-7A40B502FDB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5292" y="1442860"/>
            <a:ext cx="6888390" cy="1572940"/>
          </a:xfrm>
          <a:prstGeom prst="rect">
            <a:avLst/>
          </a:prstGeom>
          <a:noFill/>
          <a:ln>
            <a:noFill/>
          </a:ln>
        </p:spPr>
      </p:pic>
      <p:sp>
        <p:nvSpPr>
          <p:cNvPr id="5" name="矩形 4">
            <a:extLst>
              <a:ext uri="{FF2B5EF4-FFF2-40B4-BE49-F238E27FC236}">
                <a16:creationId xmlns:a16="http://schemas.microsoft.com/office/drawing/2014/main" id="{4ADDF3A8-B230-4278-8A23-AB22F7F1333E}"/>
              </a:ext>
            </a:extLst>
          </p:cNvPr>
          <p:cNvSpPr/>
          <p:nvPr/>
        </p:nvSpPr>
        <p:spPr>
          <a:xfrm>
            <a:off x="2420203" y="3015800"/>
            <a:ext cx="5136107" cy="307777"/>
          </a:xfrm>
          <a:prstGeom prst="rect">
            <a:avLst/>
          </a:prstGeom>
        </p:spPr>
        <p:txBody>
          <a:bodyPr wrap="square">
            <a:spAutoFit/>
          </a:bodyPr>
          <a:lstStyle/>
          <a:p>
            <a:r>
              <a:rPr lang="zh-CN" altLang="zh-CN" sz="1400" dirty="0">
                <a:cs typeface="Times New Roman" panose="02020603050405020304" pitchFamily="18" charset="0"/>
              </a:rPr>
              <a:t> </a:t>
            </a:r>
            <a:r>
              <a:rPr lang="en-US" altLang="zh-CN" sz="1400" dirty="0">
                <a:cs typeface="Times New Roman" panose="02020603050405020304" pitchFamily="18" charset="0"/>
              </a:rPr>
              <a:t>2013-2017</a:t>
            </a:r>
            <a:r>
              <a:rPr lang="zh-CN" altLang="zh-CN" sz="1400" dirty="0">
                <a:cs typeface="Times New Roman" panose="02020603050405020304" pitchFamily="18" charset="0"/>
              </a:rPr>
              <a:t>年西北民族大学第一附属医院感染部位</a:t>
            </a:r>
            <a:endParaRPr lang="zh-CN" altLang="en-US" sz="1400" dirty="0"/>
          </a:p>
        </p:txBody>
      </p:sp>
      <p:pic>
        <p:nvPicPr>
          <p:cNvPr id="9" name="图片 8">
            <a:extLst>
              <a:ext uri="{FF2B5EF4-FFF2-40B4-BE49-F238E27FC236}">
                <a16:creationId xmlns:a16="http://schemas.microsoft.com/office/drawing/2014/main" id="{A92144AA-7FE8-4131-8979-0DA4DDC50AD1}"/>
              </a:ext>
            </a:extLst>
          </p:cNvPr>
          <p:cNvPicPr>
            <a:picLocks noChangeAspect="1"/>
          </p:cNvPicPr>
          <p:nvPr/>
        </p:nvPicPr>
        <p:blipFill rotWithShape="1">
          <a:blip r:embed="rId3">
            <a:extLst>
              <a:ext uri="{28A0092B-C50C-407E-A947-70E740481C1C}">
                <a14:useLocalDpi xmlns:a14="http://schemas.microsoft.com/office/drawing/2010/main" val="0"/>
              </a:ext>
            </a:extLst>
          </a:blip>
          <a:srcRect l="16421" t="23892" r="43106" b="41876"/>
          <a:stretch/>
        </p:blipFill>
        <p:spPr>
          <a:xfrm>
            <a:off x="901012" y="3394740"/>
            <a:ext cx="3459060" cy="2097019"/>
          </a:xfrm>
          <a:prstGeom prst="rect">
            <a:avLst/>
          </a:prstGeom>
          <a:effectLst>
            <a:outerShdw blurRad="50800" dist="38100" dir="2700000" algn="tl" rotWithShape="0">
              <a:prstClr val="black">
                <a:alpha val="40000"/>
              </a:prstClr>
            </a:outerShdw>
          </a:effectLst>
        </p:spPr>
      </p:pic>
      <p:sp>
        <p:nvSpPr>
          <p:cNvPr id="11" name="文本框 10">
            <a:extLst>
              <a:ext uri="{FF2B5EF4-FFF2-40B4-BE49-F238E27FC236}">
                <a16:creationId xmlns:a16="http://schemas.microsoft.com/office/drawing/2014/main" id="{4B1BC428-9784-403B-A91C-0223FD5AD605}"/>
              </a:ext>
            </a:extLst>
          </p:cNvPr>
          <p:cNvSpPr txBox="1"/>
          <p:nvPr/>
        </p:nvSpPr>
        <p:spPr>
          <a:xfrm>
            <a:off x="1820063" y="5562922"/>
            <a:ext cx="1620957" cy="307777"/>
          </a:xfrm>
          <a:prstGeom prst="rect">
            <a:avLst/>
          </a:prstGeom>
          <a:noFill/>
        </p:spPr>
        <p:txBody>
          <a:bodyPr wrap="none" rtlCol="0">
            <a:spAutoFit/>
          </a:bodyPr>
          <a:lstStyle/>
          <a:p>
            <a:r>
              <a:rPr lang="zh-CN" altLang="en-US" sz="1400" dirty="0"/>
              <a:t>缝合丝线周围感染</a:t>
            </a:r>
          </a:p>
        </p:txBody>
      </p:sp>
      <p:pic>
        <p:nvPicPr>
          <p:cNvPr id="15" name="图片 14">
            <a:extLst>
              <a:ext uri="{FF2B5EF4-FFF2-40B4-BE49-F238E27FC236}">
                <a16:creationId xmlns:a16="http://schemas.microsoft.com/office/drawing/2014/main" id="{567A5460-21A2-48E6-A642-990419813A45}"/>
              </a:ext>
            </a:extLst>
          </p:cNvPr>
          <p:cNvPicPr>
            <a:picLocks noChangeAspect="1"/>
          </p:cNvPicPr>
          <p:nvPr/>
        </p:nvPicPr>
        <p:blipFill rotWithShape="1">
          <a:blip r:embed="rId4">
            <a:extLst>
              <a:ext uri="{28A0092B-C50C-407E-A947-70E740481C1C}">
                <a14:useLocalDpi xmlns:a14="http://schemas.microsoft.com/office/drawing/2010/main" val="0"/>
              </a:ext>
            </a:extLst>
          </a:blip>
          <a:srcRect l="9329" t="3258" r="36492" b="3502"/>
          <a:stretch/>
        </p:blipFill>
        <p:spPr>
          <a:xfrm>
            <a:off x="5219378" y="3394740"/>
            <a:ext cx="2233969" cy="2883412"/>
          </a:xfrm>
          <a:prstGeom prst="rect">
            <a:avLst/>
          </a:prstGeom>
        </p:spPr>
      </p:pic>
      <p:sp>
        <p:nvSpPr>
          <p:cNvPr id="16" name="文本框 15">
            <a:extLst>
              <a:ext uri="{FF2B5EF4-FFF2-40B4-BE49-F238E27FC236}">
                <a16:creationId xmlns:a16="http://schemas.microsoft.com/office/drawing/2014/main" id="{6AFE967D-481F-4CCB-97CF-2ABD9297A817}"/>
              </a:ext>
            </a:extLst>
          </p:cNvPr>
          <p:cNvSpPr txBox="1"/>
          <p:nvPr/>
        </p:nvSpPr>
        <p:spPr>
          <a:xfrm>
            <a:off x="7506775" y="4282440"/>
            <a:ext cx="1472425" cy="738664"/>
          </a:xfrm>
          <a:prstGeom prst="rect">
            <a:avLst/>
          </a:prstGeom>
          <a:noFill/>
        </p:spPr>
        <p:txBody>
          <a:bodyPr wrap="square" rtlCol="0">
            <a:spAutoFit/>
          </a:bodyPr>
          <a:lstStyle/>
          <a:p>
            <a:r>
              <a:rPr lang="zh-CN" altLang="en-US" sz="1400" dirty="0"/>
              <a:t>糖尿病慢性难愈创面发生大面积感染</a:t>
            </a:r>
          </a:p>
        </p:txBody>
      </p:sp>
    </p:spTree>
    <p:extLst>
      <p:ext uri="{BB962C8B-B14F-4D97-AF65-F5344CB8AC3E}">
        <p14:creationId xmlns:p14="http://schemas.microsoft.com/office/powerpoint/2010/main" val="906762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AFC22-E8C8-4373-9686-B820FAB6A1EA}"/>
              </a:ext>
            </a:extLst>
          </p:cNvPr>
          <p:cNvSpPr>
            <a:spLocks noGrp="1"/>
          </p:cNvSpPr>
          <p:nvPr>
            <p:ph type="title"/>
          </p:nvPr>
        </p:nvSpPr>
        <p:spPr>
          <a:xfrm>
            <a:off x="628650" y="228649"/>
            <a:ext cx="7886700" cy="1325563"/>
          </a:xfrm>
        </p:spPr>
        <p:txBody>
          <a:bodyPr/>
          <a:lstStyle/>
          <a:p>
            <a:r>
              <a:rPr lang="zh-CN" altLang="en-US" dirty="0"/>
              <a:t>目录</a:t>
            </a:r>
          </a:p>
        </p:txBody>
      </p:sp>
      <p:sp>
        <p:nvSpPr>
          <p:cNvPr id="3" name="内容占位符 2">
            <a:extLst>
              <a:ext uri="{FF2B5EF4-FFF2-40B4-BE49-F238E27FC236}">
                <a16:creationId xmlns:a16="http://schemas.microsoft.com/office/drawing/2014/main" id="{B8CDFF79-1480-41D4-B004-079927BB2050}"/>
              </a:ext>
            </a:extLst>
          </p:cNvPr>
          <p:cNvSpPr>
            <a:spLocks noGrp="1"/>
          </p:cNvSpPr>
          <p:nvPr>
            <p:ph idx="1"/>
          </p:nvPr>
        </p:nvSpPr>
        <p:spPr>
          <a:xfrm>
            <a:off x="628650" y="1384347"/>
            <a:ext cx="7886700" cy="4829934"/>
          </a:xfrm>
        </p:spPr>
        <p:txBody>
          <a:bodyPr>
            <a:normAutofit fontScale="85000" lnSpcReduction="20000"/>
          </a:bodyPr>
          <a:lstStyle/>
          <a:p>
            <a:r>
              <a:rPr lang="zh-CN" altLang="en-US" dirty="0">
                <a:solidFill>
                  <a:schemeClr val="bg1">
                    <a:lumMod val="65000"/>
                  </a:schemeClr>
                </a:solidFill>
              </a:rPr>
              <a:t>项目背景</a:t>
            </a:r>
            <a:endParaRPr lang="en-US" altLang="zh-CN" dirty="0">
              <a:solidFill>
                <a:schemeClr val="bg1">
                  <a:lumMod val="65000"/>
                </a:schemeClr>
              </a:solidFill>
            </a:endParaRPr>
          </a:p>
          <a:p>
            <a:r>
              <a:rPr lang="zh-CN" altLang="en-US" dirty="0"/>
              <a:t>研究路线</a:t>
            </a:r>
            <a:endParaRPr lang="en-US" altLang="zh-CN" dirty="0"/>
          </a:p>
          <a:p>
            <a:r>
              <a:rPr lang="zh-CN" altLang="en-US" dirty="0">
                <a:solidFill>
                  <a:schemeClr val="bg1">
                    <a:lumMod val="65000"/>
                  </a:schemeClr>
                </a:solidFill>
              </a:rPr>
              <a:t>现状分析</a:t>
            </a:r>
            <a:endParaRPr lang="en-US" altLang="zh-CN" dirty="0">
              <a:solidFill>
                <a:schemeClr val="bg1">
                  <a:lumMod val="65000"/>
                </a:schemeClr>
              </a:solidFill>
            </a:endParaRPr>
          </a:p>
          <a:p>
            <a:pPr lvl="1"/>
            <a:r>
              <a:rPr lang="zh-CN" altLang="en-US" dirty="0">
                <a:solidFill>
                  <a:schemeClr val="bg1">
                    <a:lumMod val="65000"/>
                  </a:schemeClr>
                </a:solidFill>
              </a:rPr>
              <a:t>伤口感染分析</a:t>
            </a:r>
            <a:endParaRPr lang="en-US" altLang="zh-CN" dirty="0">
              <a:solidFill>
                <a:schemeClr val="bg1">
                  <a:lumMod val="65000"/>
                </a:schemeClr>
              </a:solidFill>
            </a:endParaRPr>
          </a:p>
          <a:p>
            <a:pPr lvl="1"/>
            <a:r>
              <a:rPr lang="zh-CN" altLang="en-US" dirty="0">
                <a:solidFill>
                  <a:schemeClr val="bg1">
                    <a:lumMod val="65000"/>
                  </a:schemeClr>
                </a:solidFill>
              </a:rPr>
              <a:t>现有研究及其问题</a:t>
            </a:r>
            <a:endParaRPr lang="en-US" altLang="zh-CN" dirty="0">
              <a:solidFill>
                <a:schemeClr val="bg1">
                  <a:lumMod val="65000"/>
                </a:schemeClr>
              </a:solidFill>
            </a:endParaRPr>
          </a:p>
          <a:p>
            <a:r>
              <a:rPr lang="zh-CN" altLang="en-US" dirty="0">
                <a:solidFill>
                  <a:schemeClr val="bg1">
                    <a:lumMod val="65000"/>
                  </a:schemeClr>
                </a:solidFill>
              </a:rPr>
              <a:t>研究结果</a:t>
            </a:r>
            <a:endParaRPr lang="en-US" altLang="zh-CN" dirty="0">
              <a:solidFill>
                <a:schemeClr val="bg1">
                  <a:lumMod val="65000"/>
                </a:schemeClr>
              </a:solidFill>
            </a:endParaRPr>
          </a:p>
          <a:p>
            <a:pPr lvl="1"/>
            <a:r>
              <a:rPr lang="zh-CN" altLang="en-US" dirty="0">
                <a:solidFill>
                  <a:schemeClr val="bg1">
                    <a:lumMod val="65000"/>
                  </a:schemeClr>
                </a:solidFill>
              </a:rPr>
              <a:t>主要传感信息</a:t>
            </a:r>
            <a:endParaRPr lang="en-US" altLang="zh-CN" dirty="0">
              <a:solidFill>
                <a:schemeClr val="bg1">
                  <a:lumMod val="65000"/>
                </a:schemeClr>
              </a:solidFill>
            </a:endParaRPr>
          </a:p>
          <a:p>
            <a:pPr lvl="1"/>
            <a:r>
              <a:rPr lang="zh-CN" altLang="en-US" dirty="0">
                <a:solidFill>
                  <a:schemeClr val="bg1">
                    <a:lumMod val="65000"/>
                  </a:schemeClr>
                </a:solidFill>
              </a:rPr>
              <a:t>研究目标确定</a:t>
            </a:r>
            <a:endParaRPr lang="en-US" altLang="zh-CN" dirty="0">
              <a:solidFill>
                <a:schemeClr val="bg1">
                  <a:lumMod val="65000"/>
                </a:schemeClr>
              </a:solidFill>
            </a:endParaRPr>
          </a:p>
          <a:p>
            <a:r>
              <a:rPr lang="zh-CN" altLang="en-US" dirty="0">
                <a:solidFill>
                  <a:schemeClr val="bg1">
                    <a:lumMod val="65000"/>
                  </a:schemeClr>
                </a:solidFill>
              </a:rPr>
              <a:t>方案设计与实现</a:t>
            </a:r>
            <a:endParaRPr lang="en-US" altLang="zh-CN" dirty="0">
              <a:solidFill>
                <a:schemeClr val="bg1">
                  <a:lumMod val="65000"/>
                </a:schemeClr>
              </a:solidFill>
            </a:endParaRPr>
          </a:p>
          <a:p>
            <a:pPr lvl="1"/>
            <a:r>
              <a:rPr lang="zh-CN" altLang="en-US" dirty="0">
                <a:solidFill>
                  <a:schemeClr val="bg1">
                    <a:lumMod val="65000"/>
                  </a:schemeClr>
                </a:solidFill>
              </a:rPr>
              <a:t>系统流程</a:t>
            </a:r>
            <a:endParaRPr lang="en-US" altLang="zh-CN" dirty="0">
              <a:solidFill>
                <a:schemeClr val="bg1">
                  <a:lumMod val="65000"/>
                </a:schemeClr>
              </a:solidFill>
            </a:endParaRPr>
          </a:p>
          <a:p>
            <a:pPr lvl="1"/>
            <a:r>
              <a:rPr lang="zh-CN" altLang="en-US" dirty="0">
                <a:solidFill>
                  <a:schemeClr val="bg1">
                    <a:lumMod val="65000"/>
                  </a:schemeClr>
                </a:solidFill>
              </a:rPr>
              <a:t>敷贴部分设计</a:t>
            </a:r>
            <a:endParaRPr lang="en-US" altLang="zh-CN" dirty="0">
              <a:solidFill>
                <a:schemeClr val="bg1">
                  <a:lumMod val="65000"/>
                </a:schemeClr>
              </a:solidFill>
            </a:endParaRPr>
          </a:p>
          <a:p>
            <a:pPr lvl="1"/>
            <a:r>
              <a:rPr lang="zh-CN" altLang="en-US" dirty="0">
                <a:solidFill>
                  <a:schemeClr val="bg1">
                    <a:lumMod val="65000"/>
                  </a:schemeClr>
                </a:solidFill>
              </a:rPr>
              <a:t>移动端应用设计</a:t>
            </a:r>
            <a:endParaRPr lang="en-US" altLang="zh-CN" dirty="0">
              <a:solidFill>
                <a:schemeClr val="bg1">
                  <a:lumMod val="65000"/>
                </a:schemeClr>
              </a:solidFill>
            </a:endParaRPr>
          </a:p>
          <a:p>
            <a:pPr lvl="1"/>
            <a:r>
              <a:rPr lang="zh-CN" altLang="en-US" dirty="0">
                <a:solidFill>
                  <a:schemeClr val="bg1">
                    <a:lumMod val="65000"/>
                  </a:schemeClr>
                </a:solidFill>
              </a:rPr>
              <a:t>产品外观设计</a:t>
            </a:r>
            <a:endParaRPr lang="en-US" altLang="zh-CN" dirty="0">
              <a:solidFill>
                <a:schemeClr val="bg1">
                  <a:lumMod val="65000"/>
                </a:schemeClr>
              </a:solidFill>
            </a:endParaRPr>
          </a:p>
          <a:p>
            <a:r>
              <a:rPr lang="zh-CN" altLang="en-US" dirty="0">
                <a:solidFill>
                  <a:schemeClr val="bg1">
                    <a:lumMod val="65000"/>
                  </a:schemeClr>
                </a:solidFill>
              </a:rPr>
              <a:t>测试</a:t>
            </a:r>
            <a:endParaRPr lang="en-US" altLang="zh-CN" dirty="0">
              <a:solidFill>
                <a:schemeClr val="bg1">
                  <a:lumMod val="65000"/>
                </a:schemeClr>
              </a:solidFill>
            </a:endParaRPr>
          </a:p>
          <a:p>
            <a:r>
              <a:rPr lang="zh-CN" altLang="en-US" dirty="0">
                <a:solidFill>
                  <a:schemeClr val="bg1">
                    <a:lumMod val="65000"/>
                  </a:schemeClr>
                </a:solidFill>
              </a:rPr>
              <a:t>创新亮点</a:t>
            </a:r>
            <a:endParaRPr lang="en-US" altLang="zh-CN" dirty="0">
              <a:solidFill>
                <a:schemeClr val="bg1">
                  <a:lumMod val="65000"/>
                </a:schemeClr>
              </a:solidFill>
            </a:endParaRPr>
          </a:p>
          <a:p>
            <a:r>
              <a:rPr lang="zh-CN" altLang="en-US" dirty="0">
                <a:solidFill>
                  <a:schemeClr val="bg1">
                    <a:lumMod val="65000"/>
                  </a:schemeClr>
                </a:solidFill>
              </a:rPr>
              <a:t>感想</a:t>
            </a:r>
            <a:endParaRPr lang="en-US" altLang="zh-CN" dirty="0">
              <a:solidFill>
                <a:schemeClr val="bg1">
                  <a:lumMod val="65000"/>
                </a:schemeClr>
              </a:solidFill>
            </a:endParaRPr>
          </a:p>
          <a:p>
            <a:pPr marL="0" indent="0">
              <a:buNone/>
            </a:pPr>
            <a:endParaRPr lang="zh-CN" altLang="en-US" dirty="0"/>
          </a:p>
        </p:txBody>
      </p:sp>
    </p:spTree>
    <p:extLst>
      <p:ext uri="{BB962C8B-B14F-4D97-AF65-F5344CB8AC3E}">
        <p14:creationId xmlns:p14="http://schemas.microsoft.com/office/powerpoint/2010/main" val="1193159848"/>
      </p:ext>
    </p:extLst>
  </p:cSld>
  <p:clrMapOvr>
    <a:masterClrMapping/>
  </p:clrMapOvr>
  <mc:AlternateContent xmlns:mc="http://schemas.openxmlformats.org/markup-compatibility/2006" xmlns:p14="http://schemas.microsoft.com/office/powerpoint/2010/main">
    <mc:Choice Requires="p14">
      <p:transition spd="slow" p14:dur="2000" advTm="6865"/>
    </mc:Choice>
    <mc:Fallback xmlns="">
      <p:transition spd="slow" advTm="686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D663F-0617-4DE3-B7AD-9CE3C8A597C7}"/>
              </a:ext>
            </a:extLst>
          </p:cNvPr>
          <p:cNvSpPr>
            <a:spLocks noGrp="1"/>
          </p:cNvSpPr>
          <p:nvPr>
            <p:ph type="title"/>
          </p:nvPr>
        </p:nvSpPr>
        <p:spPr/>
        <p:txBody>
          <a:bodyPr/>
          <a:lstStyle/>
          <a:p>
            <a:r>
              <a:rPr lang="zh-CN" altLang="en-US" dirty="0"/>
              <a:t>研究路线</a:t>
            </a:r>
          </a:p>
        </p:txBody>
      </p:sp>
      <p:pic>
        <p:nvPicPr>
          <p:cNvPr id="14" name="内容占位符 13">
            <a:extLst>
              <a:ext uri="{FF2B5EF4-FFF2-40B4-BE49-F238E27FC236}">
                <a16:creationId xmlns:a16="http://schemas.microsoft.com/office/drawing/2014/main" id="{AB1353CF-202B-4F05-9EE5-BEEE81E9B8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5622" y="1359362"/>
            <a:ext cx="6843446" cy="4832350"/>
          </a:xfrm>
        </p:spPr>
      </p:pic>
      <p:pic>
        <p:nvPicPr>
          <p:cNvPr id="16" name="图片 15">
            <a:extLst>
              <a:ext uri="{FF2B5EF4-FFF2-40B4-BE49-F238E27FC236}">
                <a16:creationId xmlns:a16="http://schemas.microsoft.com/office/drawing/2014/main" id="{B211E909-D68F-4576-831B-F167DDB52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526" y="1422210"/>
            <a:ext cx="4248244" cy="3186183"/>
          </a:xfrm>
          <a:prstGeom prst="rect">
            <a:avLst/>
          </a:prstGeom>
          <a:effectLst>
            <a:outerShdw blurRad="50800" dist="38100" dir="2700000" algn="tl" rotWithShape="0">
              <a:prstClr val="black">
                <a:alpha val="40000"/>
              </a:prstClr>
            </a:outerShdw>
          </a:effectLst>
        </p:spPr>
      </p:pic>
      <p:pic>
        <p:nvPicPr>
          <p:cNvPr id="18" name="图片 17">
            <a:extLst>
              <a:ext uri="{FF2B5EF4-FFF2-40B4-BE49-F238E27FC236}">
                <a16:creationId xmlns:a16="http://schemas.microsoft.com/office/drawing/2014/main" id="{761C9502-B94D-4EC4-B89E-64F86B15C9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7281" y="3015300"/>
            <a:ext cx="4248244" cy="31861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7753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AFC22-E8C8-4373-9686-B820FAB6A1EA}"/>
              </a:ext>
            </a:extLst>
          </p:cNvPr>
          <p:cNvSpPr>
            <a:spLocks noGrp="1"/>
          </p:cNvSpPr>
          <p:nvPr>
            <p:ph type="title"/>
          </p:nvPr>
        </p:nvSpPr>
        <p:spPr>
          <a:xfrm>
            <a:off x="628650" y="228649"/>
            <a:ext cx="7886700" cy="1325563"/>
          </a:xfrm>
        </p:spPr>
        <p:txBody>
          <a:bodyPr/>
          <a:lstStyle/>
          <a:p>
            <a:r>
              <a:rPr lang="zh-CN" altLang="en-US" dirty="0"/>
              <a:t>目录</a:t>
            </a:r>
          </a:p>
        </p:txBody>
      </p:sp>
      <p:sp>
        <p:nvSpPr>
          <p:cNvPr id="3" name="内容占位符 2">
            <a:extLst>
              <a:ext uri="{FF2B5EF4-FFF2-40B4-BE49-F238E27FC236}">
                <a16:creationId xmlns:a16="http://schemas.microsoft.com/office/drawing/2014/main" id="{B8CDFF79-1480-41D4-B004-079927BB2050}"/>
              </a:ext>
            </a:extLst>
          </p:cNvPr>
          <p:cNvSpPr>
            <a:spLocks noGrp="1"/>
          </p:cNvSpPr>
          <p:nvPr>
            <p:ph idx="1"/>
          </p:nvPr>
        </p:nvSpPr>
        <p:spPr>
          <a:xfrm>
            <a:off x="628650" y="1384347"/>
            <a:ext cx="7886700" cy="4829934"/>
          </a:xfrm>
        </p:spPr>
        <p:txBody>
          <a:bodyPr>
            <a:normAutofit fontScale="85000" lnSpcReduction="20000"/>
          </a:bodyPr>
          <a:lstStyle/>
          <a:p>
            <a:r>
              <a:rPr lang="zh-CN" altLang="en-US" dirty="0">
                <a:solidFill>
                  <a:schemeClr val="bg1">
                    <a:lumMod val="65000"/>
                  </a:schemeClr>
                </a:solidFill>
              </a:rPr>
              <a:t>项目背景</a:t>
            </a:r>
            <a:endParaRPr lang="en-US" altLang="zh-CN" dirty="0">
              <a:solidFill>
                <a:schemeClr val="bg1">
                  <a:lumMod val="65000"/>
                </a:schemeClr>
              </a:solidFill>
            </a:endParaRPr>
          </a:p>
          <a:p>
            <a:r>
              <a:rPr lang="zh-CN" altLang="en-US" dirty="0">
                <a:solidFill>
                  <a:schemeClr val="bg1">
                    <a:lumMod val="65000"/>
                  </a:schemeClr>
                </a:solidFill>
              </a:rPr>
              <a:t>研究路线</a:t>
            </a:r>
            <a:endParaRPr lang="en-US" altLang="zh-CN" dirty="0">
              <a:solidFill>
                <a:schemeClr val="bg1">
                  <a:lumMod val="65000"/>
                </a:schemeClr>
              </a:solidFill>
            </a:endParaRPr>
          </a:p>
          <a:p>
            <a:r>
              <a:rPr lang="zh-CN" altLang="en-US" dirty="0"/>
              <a:t>现状分析</a:t>
            </a:r>
            <a:endParaRPr lang="en-US" altLang="zh-CN" dirty="0"/>
          </a:p>
          <a:p>
            <a:pPr lvl="1"/>
            <a:r>
              <a:rPr lang="zh-CN" altLang="en-US" dirty="0"/>
              <a:t>伤口感染分析</a:t>
            </a:r>
            <a:endParaRPr lang="en-US" altLang="zh-CN" dirty="0"/>
          </a:p>
          <a:p>
            <a:pPr lvl="1"/>
            <a:r>
              <a:rPr lang="zh-CN" altLang="en-US" dirty="0"/>
              <a:t>现有研究及其问题</a:t>
            </a:r>
            <a:endParaRPr lang="en-US" altLang="zh-CN" dirty="0"/>
          </a:p>
          <a:p>
            <a:r>
              <a:rPr lang="zh-CN" altLang="en-US" dirty="0">
                <a:solidFill>
                  <a:schemeClr val="bg1">
                    <a:lumMod val="65000"/>
                  </a:schemeClr>
                </a:solidFill>
              </a:rPr>
              <a:t>研究结果</a:t>
            </a:r>
            <a:endParaRPr lang="en-US" altLang="zh-CN" dirty="0">
              <a:solidFill>
                <a:schemeClr val="bg1">
                  <a:lumMod val="65000"/>
                </a:schemeClr>
              </a:solidFill>
            </a:endParaRPr>
          </a:p>
          <a:p>
            <a:pPr lvl="1"/>
            <a:r>
              <a:rPr lang="zh-CN" altLang="en-US" dirty="0">
                <a:solidFill>
                  <a:schemeClr val="bg1">
                    <a:lumMod val="65000"/>
                  </a:schemeClr>
                </a:solidFill>
              </a:rPr>
              <a:t>主要传感信息</a:t>
            </a:r>
            <a:endParaRPr lang="en-US" altLang="zh-CN" dirty="0">
              <a:solidFill>
                <a:schemeClr val="bg1">
                  <a:lumMod val="65000"/>
                </a:schemeClr>
              </a:solidFill>
            </a:endParaRPr>
          </a:p>
          <a:p>
            <a:pPr lvl="1"/>
            <a:r>
              <a:rPr lang="zh-CN" altLang="en-US" dirty="0">
                <a:solidFill>
                  <a:schemeClr val="bg1">
                    <a:lumMod val="65000"/>
                  </a:schemeClr>
                </a:solidFill>
              </a:rPr>
              <a:t>研究目标确定</a:t>
            </a:r>
            <a:endParaRPr lang="en-US" altLang="zh-CN" dirty="0">
              <a:solidFill>
                <a:schemeClr val="bg1">
                  <a:lumMod val="65000"/>
                </a:schemeClr>
              </a:solidFill>
            </a:endParaRPr>
          </a:p>
          <a:p>
            <a:r>
              <a:rPr lang="zh-CN" altLang="en-US" dirty="0">
                <a:solidFill>
                  <a:schemeClr val="bg1">
                    <a:lumMod val="65000"/>
                  </a:schemeClr>
                </a:solidFill>
              </a:rPr>
              <a:t>方案设计与实现</a:t>
            </a:r>
            <a:endParaRPr lang="en-US" altLang="zh-CN" dirty="0">
              <a:solidFill>
                <a:schemeClr val="bg1">
                  <a:lumMod val="65000"/>
                </a:schemeClr>
              </a:solidFill>
            </a:endParaRPr>
          </a:p>
          <a:p>
            <a:pPr lvl="1"/>
            <a:r>
              <a:rPr lang="zh-CN" altLang="en-US" dirty="0">
                <a:solidFill>
                  <a:schemeClr val="bg1">
                    <a:lumMod val="65000"/>
                  </a:schemeClr>
                </a:solidFill>
              </a:rPr>
              <a:t>系统流程</a:t>
            </a:r>
            <a:endParaRPr lang="en-US" altLang="zh-CN" dirty="0">
              <a:solidFill>
                <a:schemeClr val="bg1">
                  <a:lumMod val="65000"/>
                </a:schemeClr>
              </a:solidFill>
            </a:endParaRPr>
          </a:p>
          <a:p>
            <a:pPr lvl="1"/>
            <a:r>
              <a:rPr lang="zh-CN" altLang="en-US" dirty="0">
                <a:solidFill>
                  <a:schemeClr val="bg1">
                    <a:lumMod val="65000"/>
                  </a:schemeClr>
                </a:solidFill>
              </a:rPr>
              <a:t>敷贴部分设计</a:t>
            </a:r>
            <a:endParaRPr lang="en-US" altLang="zh-CN" dirty="0">
              <a:solidFill>
                <a:schemeClr val="bg1">
                  <a:lumMod val="65000"/>
                </a:schemeClr>
              </a:solidFill>
            </a:endParaRPr>
          </a:p>
          <a:p>
            <a:pPr lvl="1"/>
            <a:r>
              <a:rPr lang="zh-CN" altLang="en-US" dirty="0">
                <a:solidFill>
                  <a:schemeClr val="bg1">
                    <a:lumMod val="65000"/>
                  </a:schemeClr>
                </a:solidFill>
              </a:rPr>
              <a:t>移动端应用设计</a:t>
            </a:r>
            <a:endParaRPr lang="en-US" altLang="zh-CN" dirty="0">
              <a:solidFill>
                <a:schemeClr val="bg1">
                  <a:lumMod val="65000"/>
                </a:schemeClr>
              </a:solidFill>
            </a:endParaRPr>
          </a:p>
          <a:p>
            <a:pPr lvl="1"/>
            <a:r>
              <a:rPr lang="zh-CN" altLang="en-US" dirty="0">
                <a:solidFill>
                  <a:schemeClr val="bg1">
                    <a:lumMod val="65000"/>
                  </a:schemeClr>
                </a:solidFill>
              </a:rPr>
              <a:t>产品外观设计</a:t>
            </a:r>
            <a:endParaRPr lang="en-US" altLang="zh-CN" dirty="0">
              <a:solidFill>
                <a:schemeClr val="bg1">
                  <a:lumMod val="65000"/>
                </a:schemeClr>
              </a:solidFill>
            </a:endParaRPr>
          </a:p>
          <a:p>
            <a:r>
              <a:rPr lang="zh-CN" altLang="en-US" dirty="0">
                <a:solidFill>
                  <a:schemeClr val="bg1">
                    <a:lumMod val="65000"/>
                  </a:schemeClr>
                </a:solidFill>
              </a:rPr>
              <a:t>测试</a:t>
            </a:r>
            <a:endParaRPr lang="en-US" altLang="zh-CN" dirty="0">
              <a:solidFill>
                <a:schemeClr val="bg1">
                  <a:lumMod val="65000"/>
                </a:schemeClr>
              </a:solidFill>
            </a:endParaRPr>
          </a:p>
          <a:p>
            <a:r>
              <a:rPr lang="zh-CN" altLang="en-US" dirty="0">
                <a:solidFill>
                  <a:schemeClr val="bg1">
                    <a:lumMod val="65000"/>
                  </a:schemeClr>
                </a:solidFill>
              </a:rPr>
              <a:t>创新亮点</a:t>
            </a:r>
            <a:endParaRPr lang="en-US" altLang="zh-CN" dirty="0">
              <a:solidFill>
                <a:schemeClr val="bg1">
                  <a:lumMod val="65000"/>
                </a:schemeClr>
              </a:solidFill>
            </a:endParaRPr>
          </a:p>
          <a:p>
            <a:r>
              <a:rPr lang="zh-CN" altLang="en-US" dirty="0">
                <a:solidFill>
                  <a:schemeClr val="bg1">
                    <a:lumMod val="65000"/>
                  </a:schemeClr>
                </a:solidFill>
              </a:rPr>
              <a:t>感想</a:t>
            </a:r>
            <a:endParaRPr lang="en-US" altLang="zh-CN" dirty="0">
              <a:solidFill>
                <a:schemeClr val="bg1">
                  <a:lumMod val="65000"/>
                </a:schemeClr>
              </a:solidFill>
            </a:endParaRPr>
          </a:p>
          <a:p>
            <a:pPr marL="0" indent="0">
              <a:buNone/>
            </a:pPr>
            <a:endParaRPr lang="zh-CN" altLang="en-US" dirty="0"/>
          </a:p>
        </p:txBody>
      </p:sp>
    </p:spTree>
    <p:extLst>
      <p:ext uri="{BB962C8B-B14F-4D97-AF65-F5344CB8AC3E}">
        <p14:creationId xmlns:p14="http://schemas.microsoft.com/office/powerpoint/2010/main" val="1660593895"/>
      </p:ext>
    </p:extLst>
  </p:cSld>
  <p:clrMapOvr>
    <a:masterClrMapping/>
  </p:clrMapOvr>
  <mc:AlternateContent xmlns:mc="http://schemas.openxmlformats.org/markup-compatibility/2006" xmlns:p14="http://schemas.microsoft.com/office/powerpoint/2010/main">
    <mc:Choice Requires="p14">
      <p:transition spd="slow" p14:dur="2000" advTm="6865"/>
    </mc:Choice>
    <mc:Fallback xmlns="">
      <p:transition spd="slow" advTm="686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D663F-0617-4DE3-B7AD-9CE3C8A597C7}"/>
              </a:ext>
            </a:extLst>
          </p:cNvPr>
          <p:cNvSpPr>
            <a:spLocks noGrp="1"/>
          </p:cNvSpPr>
          <p:nvPr>
            <p:ph type="title"/>
          </p:nvPr>
        </p:nvSpPr>
        <p:spPr/>
        <p:txBody>
          <a:bodyPr/>
          <a:lstStyle/>
          <a:p>
            <a:r>
              <a:rPr lang="zh-CN" altLang="en-US" dirty="0"/>
              <a:t>伤口感染分析</a:t>
            </a:r>
            <a:r>
              <a:rPr lang="en-US" altLang="zh-CN" dirty="0"/>
              <a:t>| </a:t>
            </a:r>
            <a:r>
              <a:rPr lang="zh-CN" altLang="en-US" sz="2000" dirty="0"/>
              <a:t>现状分析</a:t>
            </a:r>
            <a:endParaRPr lang="zh-CN" altLang="en-US" dirty="0"/>
          </a:p>
        </p:txBody>
      </p:sp>
      <p:sp>
        <p:nvSpPr>
          <p:cNvPr id="40" name="矩形: 圆角 39">
            <a:extLst>
              <a:ext uri="{FF2B5EF4-FFF2-40B4-BE49-F238E27FC236}">
                <a16:creationId xmlns:a16="http://schemas.microsoft.com/office/drawing/2014/main" id="{A3DA8B64-BBBC-4005-A834-776E097A0A3D}"/>
              </a:ext>
            </a:extLst>
          </p:cNvPr>
          <p:cNvSpPr/>
          <p:nvPr/>
        </p:nvSpPr>
        <p:spPr>
          <a:xfrm>
            <a:off x="3328553" y="1968467"/>
            <a:ext cx="2651055" cy="977157"/>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lang="zh-CN" altLang="en-US" dirty="0"/>
              <a:t>诊断、治疗不及时</a:t>
            </a:r>
            <a:endParaRPr lang="en-US" altLang="zh-CN" dirty="0"/>
          </a:p>
          <a:p>
            <a:pPr marL="285750" indent="-285750">
              <a:buFont typeface="Arial" panose="020B0604020202020204" pitchFamily="34" charset="0"/>
              <a:buChar char="•"/>
            </a:pPr>
            <a:r>
              <a:rPr lang="zh-CN" altLang="en-US" dirty="0"/>
              <a:t>伤口感染检测不到位</a:t>
            </a:r>
          </a:p>
        </p:txBody>
      </p:sp>
      <p:sp>
        <p:nvSpPr>
          <p:cNvPr id="42" name="矩形: 圆角 41">
            <a:extLst>
              <a:ext uri="{FF2B5EF4-FFF2-40B4-BE49-F238E27FC236}">
                <a16:creationId xmlns:a16="http://schemas.microsoft.com/office/drawing/2014/main" id="{16443E4C-3FFC-4721-A336-3D0255BCB6AE}"/>
              </a:ext>
            </a:extLst>
          </p:cNvPr>
          <p:cNvSpPr/>
          <p:nvPr/>
        </p:nvSpPr>
        <p:spPr>
          <a:xfrm>
            <a:off x="1429628" y="4048858"/>
            <a:ext cx="2465696" cy="1318578"/>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lang="zh-CN" altLang="zh-CN" dirty="0"/>
              <a:t>破坏创面恢复环境</a:t>
            </a:r>
            <a:endParaRPr lang="en-US" altLang="zh-CN" dirty="0"/>
          </a:p>
          <a:p>
            <a:pPr marL="285750" indent="-285750">
              <a:buFont typeface="Arial" panose="020B0604020202020204" pitchFamily="34" charset="0"/>
              <a:buChar char="•"/>
            </a:pPr>
            <a:r>
              <a:rPr lang="zh-CN" altLang="zh-CN" dirty="0"/>
              <a:t>耗费时间人力物力</a:t>
            </a:r>
            <a:endParaRPr lang="en-US" altLang="zh-CN" dirty="0"/>
          </a:p>
          <a:p>
            <a:pPr marL="285750" indent="-285750">
              <a:buFont typeface="Arial" panose="020B0604020202020204" pitchFamily="34" charset="0"/>
              <a:buChar char="•"/>
            </a:pPr>
            <a:r>
              <a:rPr lang="zh-CN" altLang="zh-CN" dirty="0"/>
              <a:t>不利于创面恢复</a:t>
            </a:r>
            <a:endParaRPr lang="zh-CN" altLang="en-US" sz="2400" dirty="0"/>
          </a:p>
        </p:txBody>
      </p:sp>
      <p:sp>
        <p:nvSpPr>
          <p:cNvPr id="43" name="矩形: 圆角 42">
            <a:extLst>
              <a:ext uri="{FF2B5EF4-FFF2-40B4-BE49-F238E27FC236}">
                <a16:creationId xmlns:a16="http://schemas.microsoft.com/office/drawing/2014/main" id="{DDF9A093-517B-4DE6-8093-C00A41B5DA06}"/>
              </a:ext>
            </a:extLst>
          </p:cNvPr>
          <p:cNvSpPr/>
          <p:nvPr/>
        </p:nvSpPr>
        <p:spPr>
          <a:xfrm>
            <a:off x="5354475" y="4048858"/>
            <a:ext cx="2465696" cy="1318578"/>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lang="zh-CN" altLang="zh-CN" dirty="0"/>
              <a:t>创面可能已经化脓</a:t>
            </a:r>
            <a:endParaRPr lang="en-US" altLang="zh-CN" dirty="0"/>
          </a:p>
          <a:p>
            <a:pPr marL="285750" indent="-285750">
              <a:buFont typeface="Arial" panose="020B0604020202020204" pitchFamily="34" charset="0"/>
              <a:buChar char="•"/>
            </a:pPr>
            <a:r>
              <a:rPr lang="zh-CN" altLang="zh-CN" dirty="0"/>
              <a:t>创面恢复环境不佳</a:t>
            </a:r>
            <a:endParaRPr lang="en-US" altLang="zh-CN" dirty="0"/>
          </a:p>
          <a:p>
            <a:pPr marL="285750" indent="-285750">
              <a:buFont typeface="Arial" panose="020B0604020202020204" pitchFamily="34" charset="0"/>
              <a:buChar char="•"/>
            </a:pPr>
            <a:r>
              <a:rPr lang="zh-CN" altLang="zh-CN" dirty="0"/>
              <a:t>延长创面恢复时间</a:t>
            </a:r>
            <a:endParaRPr lang="en-US" altLang="zh-CN" dirty="0"/>
          </a:p>
          <a:p>
            <a:pPr marL="285750" indent="-285750">
              <a:buFont typeface="Arial" panose="020B0604020202020204" pitchFamily="34" charset="0"/>
              <a:buChar char="•"/>
            </a:pPr>
            <a:r>
              <a:rPr lang="zh-CN" altLang="zh-CN" dirty="0"/>
              <a:t>增加了患者的痛苦</a:t>
            </a:r>
            <a:endParaRPr lang="zh-CN" altLang="en-US" sz="2400" dirty="0"/>
          </a:p>
        </p:txBody>
      </p:sp>
      <p:cxnSp>
        <p:nvCxnSpPr>
          <p:cNvPr id="48" name="连接符: 肘形 47">
            <a:extLst>
              <a:ext uri="{FF2B5EF4-FFF2-40B4-BE49-F238E27FC236}">
                <a16:creationId xmlns:a16="http://schemas.microsoft.com/office/drawing/2014/main" id="{FAF85D55-1EA0-4FDC-B276-0A253BD5A4DF}"/>
              </a:ext>
            </a:extLst>
          </p:cNvPr>
          <p:cNvCxnSpPr>
            <a:stCxn id="40" idx="2"/>
            <a:endCxn id="43" idx="0"/>
          </p:cNvCxnSpPr>
          <p:nvPr/>
        </p:nvCxnSpPr>
        <p:spPr>
          <a:xfrm rot="16200000" flipH="1">
            <a:off x="5069085" y="2530620"/>
            <a:ext cx="1103234" cy="1933242"/>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0" name="连接符: 肘形 49">
            <a:extLst>
              <a:ext uri="{FF2B5EF4-FFF2-40B4-BE49-F238E27FC236}">
                <a16:creationId xmlns:a16="http://schemas.microsoft.com/office/drawing/2014/main" id="{37C3F993-0709-4718-9B3C-7D1963E1855A}"/>
              </a:ext>
            </a:extLst>
          </p:cNvPr>
          <p:cNvCxnSpPr>
            <a:stCxn id="40" idx="2"/>
            <a:endCxn id="42" idx="0"/>
          </p:cNvCxnSpPr>
          <p:nvPr/>
        </p:nvCxnSpPr>
        <p:spPr>
          <a:xfrm rot="5400000">
            <a:off x="3106662" y="2501439"/>
            <a:ext cx="1103234" cy="1991605"/>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sp>
        <p:nvSpPr>
          <p:cNvPr id="51" name="文本框 50">
            <a:extLst>
              <a:ext uri="{FF2B5EF4-FFF2-40B4-BE49-F238E27FC236}">
                <a16:creationId xmlns:a16="http://schemas.microsoft.com/office/drawing/2014/main" id="{772845F9-B67D-4F9F-B1EE-DF4030205DCA}"/>
              </a:ext>
            </a:extLst>
          </p:cNvPr>
          <p:cNvSpPr txBox="1"/>
          <p:nvPr/>
        </p:nvSpPr>
        <p:spPr>
          <a:xfrm>
            <a:off x="3105061" y="3228248"/>
            <a:ext cx="1082348" cy="307777"/>
          </a:xfrm>
          <a:prstGeom prst="rect">
            <a:avLst/>
          </a:prstGeom>
          <a:noFill/>
        </p:spPr>
        <p:txBody>
          <a:bodyPr wrap="none" rtlCol="0">
            <a:spAutoFit/>
          </a:bodyPr>
          <a:lstStyle/>
          <a:p>
            <a:pPr algn="l"/>
            <a:r>
              <a:rPr lang="zh-CN" altLang="en-US" sz="1400" dirty="0"/>
              <a:t>拆绷带过早</a:t>
            </a:r>
          </a:p>
        </p:txBody>
      </p:sp>
      <p:sp>
        <p:nvSpPr>
          <p:cNvPr id="52" name="文本框 51">
            <a:extLst>
              <a:ext uri="{FF2B5EF4-FFF2-40B4-BE49-F238E27FC236}">
                <a16:creationId xmlns:a16="http://schemas.microsoft.com/office/drawing/2014/main" id="{EB6C8F0F-03B9-4534-80F6-0D3393935AAA}"/>
              </a:ext>
            </a:extLst>
          </p:cNvPr>
          <p:cNvSpPr txBox="1"/>
          <p:nvPr/>
        </p:nvSpPr>
        <p:spPr>
          <a:xfrm>
            <a:off x="5197527" y="3228248"/>
            <a:ext cx="1082348" cy="307777"/>
          </a:xfrm>
          <a:prstGeom prst="rect">
            <a:avLst/>
          </a:prstGeom>
          <a:noFill/>
        </p:spPr>
        <p:txBody>
          <a:bodyPr wrap="none" rtlCol="0">
            <a:spAutoFit/>
          </a:bodyPr>
          <a:lstStyle/>
          <a:p>
            <a:pPr algn="l"/>
            <a:r>
              <a:rPr lang="zh-CN" altLang="en-US" sz="1400" dirty="0"/>
              <a:t>拆绷带过晚</a:t>
            </a:r>
          </a:p>
        </p:txBody>
      </p:sp>
    </p:spTree>
    <p:extLst>
      <p:ext uri="{BB962C8B-B14F-4D97-AF65-F5344CB8AC3E}">
        <p14:creationId xmlns:p14="http://schemas.microsoft.com/office/powerpoint/2010/main" val="319485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up)">
                                      <p:cBhvr>
                                        <p:cTn id="12" dur="500"/>
                                        <p:tgtEl>
                                          <p:spTgt spid="50"/>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up)">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wipe(up)">
                                      <p:cBhvr>
                                        <p:cTn id="25" dur="500"/>
                                        <p:tgtEl>
                                          <p:spTgt spid="48"/>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childTnLst>
                          </p:cTn>
                        </p:par>
                        <p:par>
                          <p:cTn id="30" fill="hold">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wipe(up)">
                                      <p:cBhvr>
                                        <p:cTn id="3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animBg="1"/>
      <p:bldP spid="43" grpId="0" animBg="1"/>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D663F-0617-4DE3-B7AD-9CE3C8A597C7}"/>
              </a:ext>
            </a:extLst>
          </p:cNvPr>
          <p:cNvSpPr>
            <a:spLocks noGrp="1"/>
          </p:cNvSpPr>
          <p:nvPr>
            <p:ph type="title"/>
          </p:nvPr>
        </p:nvSpPr>
        <p:spPr/>
        <p:txBody>
          <a:bodyPr/>
          <a:lstStyle/>
          <a:p>
            <a:r>
              <a:rPr lang="zh-CN" altLang="en-US" sz="3200" dirty="0"/>
              <a:t>现有研究及其问题 </a:t>
            </a:r>
            <a:r>
              <a:rPr lang="en-US" altLang="zh-CN" dirty="0"/>
              <a:t>| </a:t>
            </a:r>
            <a:r>
              <a:rPr lang="zh-CN" altLang="en-US" sz="2000" dirty="0"/>
              <a:t>现状分析</a:t>
            </a:r>
            <a:endParaRPr lang="zh-CN" altLang="en-US" dirty="0"/>
          </a:p>
        </p:txBody>
      </p:sp>
      <p:sp>
        <p:nvSpPr>
          <p:cNvPr id="5" name="矩形 4">
            <a:extLst>
              <a:ext uri="{FF2B5EF4-FFF2-40B4-BE49-F238E27FC236}">
                <a16:creationId xmlns:a16="http://schemas.microsoft.com/office/drawing/2014/main" id="{4ADDF3A8-B230-4278-8A23-AB22F7F1333E}"/>
              </a:ext>
            </a:extLst>
          </p:cNvPr>
          <p:cNvSpPr/>
          <p:nvPr/>
        </p:nvSpPr>
        <p:spPr>
          <a:xfrm>
            <a:off x="1490581" y="3614027"/>
            <a:ext cx="1035266" cy="307777"/>
          </a:xfrm>
          <a:prstGeom prst="rect">
            <a:avLst/>
          </a:prstGeom>
        </p:spPr>
        <p:txBody>
          <a:bodyPr wrap="square">
            <a:spAutoFit/>
          </a:bodyPr>
          <a:lstStyle/>
          <a:p>
            <a:r>
              <a:rPr lang="zh-CN" altLang="en-US" sz="1400" dirty="0">
                <a:cs typeface="Times New Roman" panose="02020603050405020304" pitchFamily="18" charset="0"/>
              </a:rPr>
              <a:t>智能绷带</a:t>
            </a:r>
            <a:endParaRPr lang="zh-CN" altLang="en-US" sz="1400" dirty="0"/>
          </a:p>
        </p:txBody>
      </p:sp>
      <p:pic>
        <p:nvPicPr>
          <p:cNvPr id="8" name="内容占位符 7">
            <a:extLst>
              <a:ext uri="{FF2B5EF4-FFF2-40B4-BE49-F238E27FC236}">
                <a16:creationId xmlns:a16="http://schemas.microsoft.com/office/drawing/2014/main" id="{C77BE338-93C0-4125-BC6F-97BFA565449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237" r="21972" b="12439"/>
          <a:stretch/>
        </p:blipFill>
        <p:spPr>
          <a:xfrm>
            <a:off x="546869" y="1546260"/>
            <a:ext cx="2922690" cy="2105498"/>
          </a:xfrm>
          <a:prstGeom prst="rect">
            <a:avLst/>
          </a:prstGeom>
          <a:effectLst>
            <a:outerShdw blurRad="50800" dist="38100" dir="2700000" algn="tl" rotWithShape="0">
              <a:prstClr val="black">
                <a:alpha val="40000"/>
              </a:prstClr>
            </a:outerShdw>
          </a:effectLst>
        </p:spPr>
      </p:pic>
      <p:pic>
        <p:nvPicPr>
          <p:cNvPr id="10" name="图片 9">
            <a:extLst>
              <a:ext uri="{FF2B5EF4-FFF2-40B4-BE49-F238E27FC236}">
                <a16:creationId xmlns:a16="http://schemas.microsoft.com/office/drawing/2014/main" id="{EAE30EAB-3BA6-4724-A6F9-FB9FB78F6F5E}"/>
              </a:ext>
            </a:extLst>
          </p:cNvPr>
          <p:cNvPicPr>
            <a:picLocks noChangeAspect="1"/>
          </p:cNvPicPr>
          <p:nvPr/>
        </p:nvPicPr>
        <p:blipFill rotWithShape="1">
          <a:blip r:embed="rId3">
            <a:extLst>
              <a:ext uri="{28A0092B-C50C-407E-A947-70E740481C1C}">
                <a14:useLocalDpi xmlns:a14="http://schemas.microsoft.com/office/drawing/2010/main" val="0"/>
              </a:ext>
            </a:extLst>
          </a:blip>
          <a:srcRect b="21087"/>
          <a:stretch/>
        </p:blipFill>
        <p:spPr>
          <a:xfrm>
            <a:off x="2763934" y="3888792"/>
            <a:ext cx="3557536" cy="2105499"/>
          </a:xfrm>
          <a:prstGeom prst="rect">
            <a:avLst/>
          </a:prstGeom>
          <a:effectLst>
            <a:outerShdw blurRad="50800" dist="38100" dir="2700000" algn="tl" rotWithShape="0">
              <a:prstClr val="black">
                <a:alpha val="40000"/>
              </a:prstClr>
            </a:outerShdw>
          </a:effectLst>
        </p:spPr>
      </p:pic>
      <p:sp>
        <p:nvSpPr>
          <p:cNvPr id="11" name="矩形 10">
            <a:extLst>
              <a:ext uri="{FF2B5EF4-FFF2-40B4-BE49-F238E27FC236}">
                <a16:creationId xmlns:a16="http://schemas.microsoft.com/office/drawing/2014/main" id="{41AD69D2-C1D9-4E81-A794-2BFBE73095C2}"/>
              </a:ext>
            </a:extLst>
          </p:cNvPr>
          <p:cNvSpPr/>
          <p:nvPr/>
        </p:nvSpPr>
        <p:spPr>
          <a:xfrm>
            <a:off x="3725565" y="5994291"/>
            <a:ext cx="1634274" cy="307777"/>
          </a:xfrm>
          <a:prstGeom prst="rect">
            <a:avLst/>
          </a:prstGeom>
        </p:spPr>
        <p:txBody>
          <a:bodyPr wrap="square">
            <a:spAutoFit/>
          </a:bodyPr>
          <a:lstStyle/>
          <a:p>
            <a:r>
              <a:rPr lang="en-US" altLang="zh-CN" sz="1400" dirty="0">
                <a:cs typeface="Times New Roman" panose="02020603050405020304" pitchFamily="18" charset="0"/>
              </a:rPr>
              <a:t>“</a:t>
            </a:r>
            <a:r>
              <a:rPr lang="zh-CN" altLang="en-US" sz="1400" dirty="0">
                <a:cs typeface="Times New Roman" panose="02020603050405020304" pitchFamily="18" charset="0"/>
              </a:rPr>
              <a:t>云中医</a:t>
            </a:r>
            <a:r>
              <a:rPr lang="en-US" altLang="zh-CN" sz="1400" dirty="0">
                <a:cs typeface="Times New Roman" panose="02020603050405020304" pitchFamily="18" charset="0"/>
              </a:rPr>
              <a:t>”</a:t>
            </a:r>
            <a:r>
              <a:rPr lang="zh-CN" altLang="en-US" sz="1400" dirty="0">
                <a:cs typeface="Times New Roman" panose="02020603050405020304" pitchFamily="18" charset="0"/>
              </a:rPr>
              <a:t>手机</a:t>
            </a:r>
            <a:r>
              <a:rPr lang="en-US" altLang="zh-CN" sz="1400" dirty="0">
                <a:cs typeface="Times New Roman" panose="02020603050405020304" pitchFamily="18" charset="0"/>
              </a:rPr>
              <a:t>APP</a:t>
            </a:r>
            <a:endParaRPr lang="zh-CN" altLang="en-US" sz="1400" dirty="0"/>
          </a:p>
        </p:txBody>
      </p:sp>
      <p:pic>
        <p:nvPicPr>
          <p:cNvPr id="13" name="图片 12">
            <a:extLst>
              <a:ext uri="{FF2B5EF4-FFF2-40B4-BE49-F238E27FC236}">
                <a16:creationId xmlns:a16="http://schemas.microsoft.com/office/drawing/2014/main" id="{91325A08-F8FC-4540-9D42-41D205E802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4434" y="1546260"/>
            <a:ext cx="3123151" cy="2068923"/>
          </a:xfrm>
          <a:prstGeom prst="rect">
            <a:avLst/>
          </a:prstGeom>
          <a:effectLst>
            <a:outerShdw blurRad="50800" dist="38100" dir="2700000" algn="tl" rotWithShape="0">
              <a:prstClr val="black">
                <a:alpha val="40000"/>
              </a:prstClr>
            </a:outerShdw>
          </a:effectLst>
        </p:spPr>
      </p:pic>
      <p:sp>
        <p:nvSpPr>
          <p:cNvPr id="14" name="矩形 13">
            <a:extLst>
              <a:ext uri="{FF2B5EF4-FFF2-40B4-BE49-F238E27FC236}">
                <a16:creationId xmlns:a16="http://schemas.microsoft.com/office/drawing/2014/main" id="{42A0BAB3-4DCF-49CB-8032-6FF9851BBBBA}"/>
              </a:ext>
            </a:extLst>
          </p:cNvPr>
          <p:cNvSpPr/>
          <p:nvPr/>
        </p:nvSpPr>
        <p:spPr>
          <a:xfrm>
            <a:off x="6718376" y="3607921"/>
            <a:ext cx="1035266" cy="307777"/>
          </a:xfrm>
          <a:prstGeom prst="rect">
            <a:avLst/>
          </a:prstGeom>
        </p:spPr>
        <p:txBody>
          <a:bodyPr wrap="square">
            <a:spAutoFit/>
          </a:bodyPr>
          <a:lstStyle/>
          <a:p>
            <a:r>
              <a:rPr lang="zh-CN" altLang="en-US" sz="1400" dirty="0">
                <a:cs typeface="Times New Roman" panose="02020603050405020304" pitchFamily="18" charset="0"/>
              </a:rPr>
              <a:t>智能缝线</a:t>
            </a:r>
            <a:endParaRPr lang="zh-CN" altLang="en-US" sz="1400" dirty="0"/>
          </a:p>
        </p:txBody>
      </p:sp>
      <p:sp>
        <p:nvSpPr>
          <p:cNvPr id="15" name="文本框 14">
            <a:extLst>
              <a:ext uri="{FF2B5EF4-FFF2-40B4-BE49-F238E27FC236}">
                <a16:creationId xmlns:a16="http://schemas.microsoft.com/office/drawing/2014/main" id="{675C36FC-74CC-4894-A9CD-BF666F47196B}"/>
              </a:ext>
            </a:extLst>
          </p:cNvPr>
          <p:cNvSpPr txBox="1"/>
          <p:nvPr/>
        </p:nvSpPr>
        <p:spPr>
          <a:xfrm>
            <a:off x="3556334" y="2367503"/>
            <a:ext cx="2050971" cy="408623"/>
          </a:xfrm>
          <a:prstGeom prst="roundRect">
            <a:avLst/>
          </a:prstGeom>
          <a:noFill/>
          <a:ln w="22225" cap="rnd">
            <a:solidFill>
              <a:srgbClr val="C00000"/>
            </a:solidFill>
          </a:ln>
          <a:effectLst/>
        </p:spPr>
        <p:txBody>
          <a:bodyPr wrap="none" rtlCol="0">
            <a:spAutoFit/>
          </a:bodyPr>
          <a:lstStyle/>
          <a:p>
            <a:r>
              <a:rPr lang="zh-CN" altLang="en-US" dirty="0"/>
              <a:t>只能进行单向反馈</a:t>
            </a:r>
            <a:endParaRPr lang="en-US" altLang="zh-CN" dirty="0"/>
          </a:p>
        </p:txBody>
      </p:sp>
      <p:sp>
        <p:nvSpPr>
          <p:cNvPr id="18" name="文本框 17">
            <a:extLst>
              <a:ext uri="{FF2B5EF4-FFF2-40B4-BE49-F238E27FC236}">
                <a16:creationId xmlns:a16="http://schemas.microsoft.com/office/drawing/2014/main" id="{28864266-56B0-457B-9B2D-F24FA796863C}"/>
              </a:ext>
            </a:extLst>
          </p:cNvPr>
          <p:cNvSpPr txBox="1"/>
          <p:nvPr/>
        </p:nvSpPr>
        <p:spPr>
          <a:xfrm>
            <a:off x="6463173" y="4737228"/>
            <a:ext cx="2284035" cy="408623"/>
          </a:xfrm>
          <a:prstGeom prst="roundRect">
            <a:avLst/>
          </a:prstGeom>
          <a:noFill/>
          <a:ln w="22225" cap="rnd">
            <a:solidFill>
              <a:srgbClr val="C00000"/>
            </a:solidFill>
          </a:ln>
          <a:effectLst/>
        </p:spPr>
        <p:txBody>
          <a:bodyPr wrap="none" rtlCol="0">
            <a:spAutoFit/>
          </a:bodyPr>
          <a:lstStyle/>
          <a:p>
            <a:r>
              <a:rPr lang="zh-CN" altLang="en-US" dirty="0"/>
              <a:t>只针对手术缝合创面</a:t>
            </a:r>
            <a:endParaRPr lang="en-US" altLang="zh-CN" dirty="0"/>
          </a:p>
        </p:txBody>
      </p:sp>
      <p:sp>
        <p:nvSpPr>
          <p:cNvPr id="19" name="文本框 18">
            <a:extLst>
              <a:ext uri="{FF2B5EF4-FFF2-40B4-BE49-F238E27FC236}">
                <a16:creationId xmlns:a16="http://schemas.microsoft.com/office/drawing/2014/main" id="{3CE5ADCA-AFDE-4341-B9F4-F64C03190B3D}"/>
              </a:ext>
            </a:extLst>
          </p:cNvPr>
          <p:cNvSpPr txBox="1"/>
          <p:nvPr/>
        </p:nvSpPr>
        <p:spPr>
          <a:xfrm>
            <a:off x="396792" y="4583996"/>
            <a:ext cx="2076988" cy="715089"/>
          </a:xfrm>
          <a:prstGeom prst="roundRect">
            <a:avLst/>
          </a:prstGeom>
          <a:noFill/>
          <a:ln w="22225" cap="rnd">
            <a:solidFill>
              <a:srgbClr val="C00000"/>
            </a:solidFill>
          </a:ln>
          <a:effectLst/>
        </p:spPr>
        <p:txBody>
          <a:bodyPr wrap="square" rtlCol="0">
            <a:spAutoFit/>
          </a:bodyPr>
          <a:lstStyle/>
          <a:p>
            <a:r>
              <a:rPr lang="zh-CN" altLang="en-US" dirty="0"/>
              <a:t>需要患者回答问题以作判断</a:t>
            </a:r>
            <a:endParaRPr lang="en-US" altLang="zh-CN" dirty="0"/>
          </a:p>
        </p:txBody>
      </p:sp>
      <p:grpSp>
        <p:nvGrpSpPr>
          <p:cNvPr id="3" name="组合 2">
            <a:extLst>
              <a:ext uri="{FF2B5EF4-FFF2-40B4-BE49-F238E27FC236}">
                <a16:creationId xmlns:a16="http://schemas.microsoft.com/office/drawing/2014/main" id="{1F043F2D-4717-42F2-9C4F-DEE50E11A67A}"/>
              </a:ext>
            </a:extLst>
          </p:cNvPr>
          <p:cNvGrpSpPr/>
          <p:nvPr/>
        </p:nvGrpSpPr>
        <p:grpSpPr>
          <a:xfrm>
            <a:off x="3469560" y="1971368"/>
            <a:ext cx="2204874" cy="396135"/>
            <a:chOff x="3469560" y="1971368"/>
            <a:chExt cx="2204874" cy="396135"/>
          </a:xfrm>
        </p:grpSpPr>
        <p:cxnSp>
          <p:nvCxnSpPr>
            <p:cNvPr id="21" name="连接符: 肘形 20">
              <a:extLst>
                <a:ext uri="{FF2B5EF4-FFF2-40B4-BE49-F238E27FC236}">
                  <a16:creationId xmlns:a16="http://schemas.microsoft.com/office/drawing/2014/main" id="{141A393C-A269-482F-AC74-E90B5ADBC7E4}"/>
                </a:ext>
              </a:extLst>
            </p:cNvPr>
            <p:cNvCxnSpPr>
              <a:cxnSpLocks/>
              <a:stCxn id="15" idx="0"/>
            </p:cNvCxnSpPr>
            <p:nvPr/>
          </p:nvCxnSpPr>
          <p:spPr>
            <a:xfrm rot="16200000" flipV="1">
              <a:off x="3827623" y="1613305"/>
              <a:ext cx="396135" cy="1112261"/>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直接箭头连接符 23">
              <a:extLst>
                <a:ext uri="{FF2B5EF4-FFF2-40B4-BE49-F238E27FC236}">
                  <a16:creationId xmlns:a16="http://schemas.microsoft.com/office/drawing/2014/main" id="{33AA557F-AA9A-4C6E-9579-DE6EFE7DBC29}"/>
                </a:ext>
              </a:extLst>
            </p:cNvPr>
            <p:cNvCxnSpPr>
              <a:cxnSpLocks/>
            </p:cNvCxnSpPr>
            <p:nvPr/>
          </p:nvCxnSpPr>
          <p:spPr>
            <a:xfrm>
              <a:off x="4581819" y="1971368"/>
              <a:ext cx="109261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cxnSp>
        <p:nvCxnSpPr>
          <p:cNvPr id="28" name="直接箭头连接符 27">
            <a:extLst>
              <a:ext uri="{FF2B5EF4-FFF2-40B4-BE49-F238E27FC236}">
                <a16:creationId xmlns:a16="http://schemas.microsoft.com/office/drawing/2014/main" id="{56F95D33-F9B9-4F71-B18B-24D0B11BF3AC}"/>
              </a:ext>
            </a:extLst>
          </p:cNvPr>
          <p:cNvCxnSpPr>
            <a:stCxn id="19" idx="3"/>
            <a:endCxn id="10" idx="1"/>
          </p:cNvCxnSpPr>
          <p:nvPr/>
        </p:nvCxnSpPr>
        <p:spPr>
          <a:xfrm>
            <a:off x="2473780" y="4941541"/>
            <a:ext cx="290154"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接箭头连接符 30">
            <a:extLst>
              <a:ext uri="{FF2B5EF4-FFF2-40B4-BE49-F238E27FC236}">
                <a16:creationId xmlns:a16="http://schemas.microsoft.com/office/drawing/2014/main" id="{5436688A-5609-451D-95CC-741903F777C6}"/>
              </a:ext>
            </a:extLst>
          </p:cNvPr>
          <p:cNvCxnSpPr>
            <a:stCxn id="18" idx="0"/>
          </p:cNvCxnSpPr>
          <p:nvPr/>
        </p:nvCxnSpPr>
        <p:spPr>
          <a:xfrm flipH="1" flipV="1">
            <a:off x="7605190" y="3962400"/>
            <a:ext cx="1" cy="77482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6049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par>
                          <p:cTn id="40" fill="hold">
                            <p:stCondLst>
                              <p:cond delay="500"/>
                            </p:stCondLst>
                            <p:childTnLst>
                              <p:par>
                                <p:cTn id="41" presetID="16" presetClass="entr" presetSubtype="37"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barn(outVertical)">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par>
                          <p:cTn id="49" fill="hold">
                            <p:stCondLst>
                              <p:cond delay="500"/>
                            </p:stCondLst>
                            <p:childTnLst>
                              <p:par>
                                <p:cTn id="50" presetID="22" presetClass="entr" presetSubtype="4"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down)">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wipe(left)">
                                      <p:cBhvr>
                                        <p:cTn id="6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4" grpId="0"/>
      <p:bldP spid="15" grpId="0" animBg="1"/>
      <p:bldP spid="18" grpId="0" animBg="1"/>
      <p:bldP spid="19"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1551</TotalTime>
  <Words>1541</Words>
  <Application>Microsoft Office PowerPoint</Application>
  <PresentationFormat>全屏显示(4:3)</PresentationFormat>
  <Paragraphs>289</Paragraphs>
  <Slides>26</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5" baseType="lpstr">
      <vt:lpstr>等线</vt:lpstr>
      <vt:lpstr>等线 Light</vt:lpstr>
      <vt:lpstr>微软雅黑</vt:lpstr>
      <vt:lpstr>Arial</vt:lpstr>
      <vt:lpstr>Calibri</vt:lpstr>
      <vt:lpstr>Calibri Light</vt:lpstr>
      <vt:lpstr>Times New Roman</vt:lpstr>
      <vt:lpstr>Office 主题​​</vt:lpstr>
      <vt:lpstr>FoxitReader.Document</vt:lpstr>
      <vt:lpstr>基于柔性电子技术的智能创口贴研制</vt:lpstr>
      <vt:lpstr>目录</vt:lpstr>
      <vt:lpstr>目录</vt:lpstr>
      <vt:lpstr>项目背景</vt:lpstr>
      <vt:lpstr>目录</vt:lpstr>
      <vt:lpstr>研究路线</vt:lpstr>
      <vt:lpstr>目录</vt:lpstr>
      <vt:lpstr>伤口感染分析| 现状分析</vt:lpstr>
      <vt:lpstr>现有研究及其问题 | 现状分析</vt:lpstr>
      <vt:lpstr>目录</vt:lpstr>
      <vt:lpstr>主要传感信息 | 研究结果</vt:lpstr>
      <vt:lpstr>研究目标确定 | 研究结果</vt:lpstr>
      <vt:lpstr>目录</vt:lpstr>
      <vt:lpstr>系统流程 | 方案设计与实现</vt:lpstr>
      <vt:lpstr>敷贴部分设计 | 方案设计与实现</vt:lpstr>
      <vt:lpstr>敷贴部分设计 | 方案设计与实现</vt:lpstr>
      <vt:lpstr>敷贴部分设计 | 方案设计与实现</vt:lpstr>
      <vt:lpstr>敷贴部分设计 | 方案设计与实现</vt:lpstr>
      <vt:lpstr>移动端应用设计 | 方案设计与实现</vt:lpstr>
      <vt:lpstr>产品外观设计 | 方案设计与实现</vt:lpstr>
      <vt:lpstr>目录</vt:lpstr>
      <vt:lpstr>测试</vt:lpstr>
      <vt:lpstr>目录</vt:lpstr>
      <vt:lpstr>创新亮点</vt:lpstr>
      <vt:lpstr>目录</vt:lpstr>
      <vt:lpstr>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电子皮肤</dc:title>
  <dc:creator>李 梦露</dc:creator>
  <cp:lastModifiedBy>李 梦露</cp:lastModifiedBy>
  <cp:revision>63</cp:revision>
  <dcterms:created xsi:type="dcterms:W3CDTF">2018-06-12T12:27:05Z</dcterms:created>
  <dcterms:modified xsi:type="dcterms:W3CDTF">2018-07-20T02:34:00Z</dcterms:modified>
</cp:coreProperties>
</file>